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65" r:id="rId4"/>
    <p:sldId id="258" r:id="rId5"/>
    <p:sldId id="264" r:id="rId6"/>
    <p:sldId id="259" r:id="rId7"/>
    <p:sldId id="267" r:id="rId8"/>
    <p:sldId id="266" r:id="rId9"/>
    <p:sldId id="261" r:id="rId10"/>
    <p:sldId id="268" r:id="rId11"/>
    <p:sldId id="262" r:id="rId12"/>
    <p:sldId id="263" r:id="rId13"/>
  </p:sldIdLst>
  <p:sldSz cx="9144000" cy="6858000" type="screen4x3"/>
  <p:notesSz cx="6797675" cy="992663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A725"/>
    <a:srgbClr val="5CA923"/>
    <a:srgbClr val="28A469"/>
    <a:srgbClr val="3D8F45"/>
    <a:srgbClr val="458760"/>
    <a:srgbClr val="507C61"/>
    <a:srgbClr val="448860"/>
    <a:srgbClr val="339966"/>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2" d="100"/>
          <a:sy n="72" d="100"/>
        </p:scale>
        <p:origin x="135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ja-JP" altLang="en-US"/>
              <a:t>マスター タイトルの書式設定</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マスター サブタイトルの書式設定</a:t>
            </a:r>
          </a:p>
        </p:txBody>
      </p:sp>
      <p:sp>
        <p:nvSpPr>
          <p:cNvPr id="5124" name="Rectangle 4"/>
          <p:cNvSpPr>
            <a:spLocks noGrp="1" noChangeArrowheads="1"/>
          </p:cNvSpPr>
          <p:nvPr>
            <p:ph type="dt" sz="half" idx="2"/>
          </p:nvPr>
        </p:nvSpPr>
        <p:spPr>
          <a:xfrm>
            <a:off x="457200" y="6245225"/>
            <a:ext cx="2133600" cy="476250"/>
          </a:xfrm>
        </p:spPr>
        <p:txBody>
          <a:bodyPr/>
          <a:lstStyle>
            <a:lvl1pPr>
              <a:defRPr/>
            </a:lvl1pPr>
          </a:lstStyle>
          <a:p>
            <a:endParaRPr lang="en-US" altLang="ja-JP"/>
          </a:p>
        </p:txBody>
      </p:sp>
      <p:sp>
        <p:nvSpPr>
          <p:cNvPr id="5125"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ja-JP"/>
          </a:p>
        </p:txBody>
      </p:sp>
      <p:sp>
        <p:nvSpPr>
          <p:cNvPr id="5126" name="Rectangle 6"/>
          <p:cNvSpPr>
            <a:spLocks noGrp="1" noChangeArrowheads="1"/>
          </p:cNvSpPr>
          <p:nvPr>
            <p:ph type="sldNum" sz="quarter" idx="4"/>
          </p:nvPr>
        </p:nvSpPr>
        <p:spPr>
          <a:xfrm>
            <a:off x="6553200" y="6245225"/>
            <a:ext cx="2133600" cy="476250"/>
          </a:xfrm>
        </p:spPr>
        <p:txBody>
          <a:bodyPr/>
          <a:lstStyle>
            <a:lvl1pPr>
              <a:defRPr/>
            </a:lvl1pPr>
          </a:lstStyle>
          <a:p>
            <a:fld id="{3137D1FE-B161-458D-BE1F-7F6CF9617D34}" type="slidenum">
              <a:rPr lang="en-US" altLang="ja-JP"/>
              <a:pPr/>
              <a:t>‹#›</a:t>
            </a:fld>
            <a:endParaRPr lang="en-US" altLang="ja-JP"/>
          </a:p>
        </p:txBody>
      </p:sp>
      <p:pic>
        <p:nvPicPr>
          <p:cNvPr id="5128" name="Picture 8"/>
          <p:cNvPicPr>
            <a:picLocks noChangeAspect="1" noChangeArrowheads="1"/>
          </p:cNvPicPr>
          <p:nvPr/>
        </p:nvPicPr>
        <p:blipFill>
          <a:blip r:embed="rId2"/>
          <a:srcRect/>
          <a:stretch>
            <a:fillRect/>
          </a:stretch>
        </p:blipFill>
        <p:spPr bwMode="auto">
          <a:xfrm>
            <a:off x="228600" y="609600"/>
            <a:ext cx="8763000" cy="119063"/>
          </a:xfrm>
          <a:prstGeom prst="rect">
            <a:avLst/>
          </a:prstGeom>
          <a:noFill/>
          <a:ln w="9525">
            <a:noFill/>
            <a:miter lim="800000"/>
            <a:headEnd/>
            <a:tailEnd/>
          </a:ln>
          <a:effectLst/>
        </p:spPr>
      </p:pic>
      <p:grpSp>
        <p:nvGrpSpPr>
          <p:cNvPr id="5130" name="Group 10"/>
          <p:cNvGrpSpPr>
            <a:grpSpLocks/>
          </p:cNvGrpSpPr>
          <p:nvPr/>
        </p:nvGrpSpPr>
        <p:grpSpPr bwMode="auto">
          <a:xfrm>
            <a:off x="0" y="6403975"/>
            <a:ext cx="9144000" cy="454025"/>
            <a:chOff x="0" y="4034"/>
            <a:chExt cx="5760" cy="286"/>
          </a:xfrm>
        </p:grpSpPr>
        <p:sp>
          <p:nvSpPr>
            <p:cNvPr id="5131" name="Rectangle 11"/>
            <p:cNvSpPr>
              <a:spLocks noChangeArrowheads="1"/>
            </p:cNvSpPr>
            <p:nvPr/>
          </p:nvSpPr>
          <p:spPr bwMode="auto">
            <a:xfrm>
              <a:off x="0" y="4138"/>
              <a:ext cx="5760" cy="182"/>
            </a:xfrm>
            <a:prstGeom prst="rect">
              <a:avLst/>
            </a:prstGeom>
            <a:solidFill>
              <a:srgbClr val="206430"/>
            </a:solidFill>
            <a:ln w="9525">
              <a:noFill/>
              <a:miter lim="800000"/>
              <a:headEnd/>
              <a:tailEnd/>
            </a:ln>
          </p:spPr>
          <p:txBody>
            <a:bodyPr/>
            <a:lstStyle/>
            <a:p>
              <a:endParaRPr lang="ja-JP" altLang="en-US"/>
            </a:p>
          </p:txBody>
        </p:sp>
        <p:sp>
          <p:nvSpPr>
            <p:cNvPr id="5132" name="Rectangle 12"/>
            <p:cNvSpPr>
              <a:spLocks noChangeArrowheads="1"/>
            </p:cNvSpPr>
            <p:nvPr/>
          </p:nvSpPr>
          <p:spPr bwMode="auto">
            <a:xfrm>
              <a:off x="48" y="4145"/>
              <a:ext cx="1824" cy="163"/>
            </a:xfrm>
            <a:prstGeom prst="rect">
              <a:avLst/>
            </a:prstGeom>
            <a:noFill/>
            <a:ln w="9525">
              <a:noFill/>
              <a:miter lim="800000"/>
              <a:headEnd/>
              <a:tailEnd/>
            </a:ln>
          </p:spPr>
          <p:txBody>
            <a:bodyPr lIns="0" tIns="0" rIns="0" bIns="0">
              <a:spAutoFit/>
            </a:bodyPr>
            <a:lstStyle/>
            <a:p>
              <a:r>
                <a:rPr lang="en-US" altLang="ja-JP" sz="1200">
                  <a:solidFill>
                    <a:srgbClr val="339966"/>
                  </a:solidFill>
                  <a:latin typeface="Impact" pitchFamily="34" charset="0"/>
                </a:rPr>
                <a:t>© </a:t>
              </a:r>
              <a:r>
                <a:rPr lang="en-US" altLang="ja-JP" sz="1700">
                  <a:solidFill>
                    <a:srgbClr val="FFFFFF"/>
                  </a:solidFill>
                  <a:latin typeface="Impact" pitchFamily="34" charset="0"/>
                </a:rPr>
                <a:t>TOKYU CONSTRUCTION</a:t>
              </a:r>
              <a:endParaRPr lang="en-US" altLang="ja-JP"/>
            </a:p>
          </p:txBody>
        </p:sp>
        <p:sp>
          <p:nvSpPr>
            <p:cNvPr id="5133" name="Rectangle 13"/>
            <p:cNvSpPr>
              <a:spLocks noChangeArrowheads="1"/>
            </p:cNvSpPr>
            <p:nvPr/>
          </p:nvSpPr>
          <p:spPr bwMode="auto">
            <a:xfrm>
              <a:off x="0" y="4086"/>
              <a:ext cx="5760" cy="52"/>
            </a:xfrm>
            <a:prstGeom prst="rect">
              <a:avLst/>
            </a:prstGeom>
            <a:solidFill>
              <a:srgbClr val="49C567"/>
            </a:solidFill>
            <a:ln w="9525">
              <a:noFill/>
              <a:miter lim="800000"/>
              <a:headEnd/>
              <a:tailEnd/>
            </a:ln>
          </p:spPr>
          <p:txBody>
            <a:bodyPr/>
            <a:lstStyle/>
            <a:p>
              <a:endParaRPr lang="ja-JP" altLang="en-US"/>
            </a:p>
          </p:txBody>
        </p:sp>
        <p:sp>
          <p:nvSpPr>
            <p:cNvPr id="5134" name="Rectangle 14"/>
            <p:cNvSpPr>
              <a:spLocks noChangeArrowheads="1"/>
            </p:cNvSpPr>
            <p:nvPr/>
          </p:nvSpPr>
          <p:spPr bwMode="auto">
            <a:xfrm>
              <a:off x="0" y="4034"/>
              <a:ext cx="5760" cy="52"/>
            </a:xfrm>
            <a:prstGeom prst="rect">
              <a:avLst/>
            </a:prstGeom>
            <a:solidFill>
              <a:srgbClr val="CCFF66"/>
            </a:solidFill>
            <a:ln w="9525">
              <a:noFill/>
              <a:miter lim="800000"/>
              <a:headEnd/>
              <a:tailEnd/>
            </a:ln>
          </p:spPr>
          <p:txBody>
            <a:bodyPr/>
            <a:lstStyle/>
            <a:p>
              <a:endParaRPr lang="ja-JP" altLang="en-US"/>
            </a:p>
          </p:txBody>
        </p:sp>
      </p:grpSp>
      <p:pic>
        <p:nvPicPr>
          <p:cNvPr id="15" name="図 14" descr="\\Tokyu-cnst\fileserver\Z99.（経）システムセンター\HelpDesk\08．2008年リプレース\00.PJ共通\98.ロゴ\tk_rogo_tvm.jpg"/>
          <p:cNvPicPr>
            <a:picLocks noChangeAspect="1"/>
          </p:cNvPicPr>
          <p:nvPr/>
        </p:nvPicPr>
        <p:blipFill>
          <a:blip r:embed="rId3" cstate="print"/>
          <a:srcRect/>
          <a:stretch>
            <a:fillRect/>
          </a:stretch>
        </p:blipFill>
        <p:spPr bwMode="auto">
          <a:xfrm>
            <a:off x="6828523" y="260561"/>
            <a:ext cx="2016000" cy="324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76A32CD-495C-41FF-A821-3E516CB2A361}"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3D8D02A-7D36-4B35-9799-FA07029866AC}"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DD3F8A8-D2EB-4EEA-8DDB-43CBA460FAE6}"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ADDA8AF-8D1D-47EB-A826-3720F16C3AC4}"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252AADB-E895-415F-B379-3860987D236C}"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00E402C8-F538-4DF3-9956-69FF6F68364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44A5F89F-A5B0-4720-B2E0-BD5086BB189C}"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C6537F33-5C23-4FEF-8A9A-77D9CAD37DD4}"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D2ED2774-FD8A-4535-846E-533901AA24AC}"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4515EBBB-5493-4E04-B67D-484718FB5555}"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9299A1D-3906-479F-A0F9-EAC93F846F95}" type="slidenum">
              <a:rPr lang="en-US" altLang="ja-JP"/>
              <a:pPr/>
              <a:t>‹#›</a:t>
            </a:fld>
            <a:endParaRPr lang="en-US" altLang="ja-JP"/>
          </a:p>
        </p:txBody>
      </p:sp>
      <p:grpSp>
        <p:nvGrpSpPr>
          <p:cNvPr id="4106" name="Group 10"/>
          <p:cNvGrpSpPr>
            <a:grpSpLocks/>
          </p:cNvGrpSpPr>
          <p:nvPr/>
        </p:nvGrpSpPr>
        <p:grpSpPr bwMode="auto">
          <a:xfrm>
            <a:off x="0" y="6403975"/>
            <a:ext cx="9144000" cy="454025"/>
            <a:chOff x="0" y="4034"/>
            <a:chExt cx="5760" cy="286"/>
          </a:xfrm>
        </p:grpSpPr>
        <p:sp>
          <p:nvSpPr>
            <p:cNvPr id="4107" name="Rectangle 11"/>
            <p:cNvSpPr>
              <a:spLocks noChangeArrowheads="1"/>
            </p:cNvSpPr>
            <p:nvPr/>
          </p:nvSpPr>
          <p:spPr bwMode="auto">
            <a:xfrm>
              <a:off x="0" y="4138"/>
              <a:ext cx="5760" cy="182"/>
            </a:xfrm>
            <a:prstGeom prst="rect">
              <a:avLst/>
            </a:prstGeom>
            <a:solidFill>
              <a:srgbClr val="206430"/>
            </a:solidFill>
            <a:ln w="9525">
              <a:noFill/>
              <a:miter lim="800000"/>
              <a:headEnd/>
              <a:tailEnd/>
            </a:ln>
          </p:spPr>
          <p:txBody>
            <a:bodyPr/>
            <a:lstStyle/>
            <a:p>
              <a:endParaRPr lang="ja-JP" altLang="en-US"/>
            </a:p>
          </p:txBody>
        </p:sp>
        <p:sp>
          <p:nvSpPr>
            <p:cNvPr id="4108" name="Rectangle 12"/>
            <p:cNvSpPr>
              <a:spLocks noChangeArrowheads="1"/>
            </p:cNvSpPr>
            <p:nvPr/>
          </p:nvSpPr>
          <p:spPr bwMode="auto">
            <a:xfrm>
              <a:off x="48" y="4145"/>
              <a:ext cx="1824" cy="163"/>
            </a:xfrm>
            <a:prstGeom prst="rect">
              <a:avLst/>
            </a:prstGeom>
            <a:noFill/>
            <a:ln w="9525">
              <a:noFill/>
              <a:miter lim="800000"/>
              <a:headEnd/>
              <a:tailEnd/>
            </a:ln>
          </p:spPr>
          <p:txBody>
            <a:bodyPr lIns="0" tIns="0" rIns="0" bIns="0">
              <a:spAutoFit/>
            </a:bodyPr>
            <a:lstStyle/>
            <a:p>
              <a:r>
                <a:rPr lang="en-US" altLang="ja-JP" sz="1200">
                  <a:solidFill>
                    <a:srgbClr val="339966"/>
                  </a:solidFill>
                  <a:latin typeface="Impact" pitchFamily="34" charset="0"/>
                </a:rPr>
                <a:t>©</a:t>
              </a:r>
              <a:r>
                <a:rPr lang="en-US" altLang="ja-JP" sz="1200">
                  <a:solidFill>
                    <a:srgbClr val="FFFFFF"/>
                  </a:solidFill>
                  <a:latin typeface="Impact" pitchFamily="34" charset="0"/>
                </a:rPr>
                <a:t> </a:t>
              </a:r>
              <a:r>
                <a:rPr lang="en-US" altLang="ja-JP" sz="1700">
                  <a:solidFill>
                    <a:srgbClr val="FFFFFF"/>
                  </a:solidFill>
                  <a:latin typeface="Impact" pitchFamily="34" charset="0"/>
                </a:rPr>
                <a:t>TOKYU CONSTRUCTION</a:t>
              </a:r>
              <a:endParaRPr lang="en-US" altLang="ja-JP"/>
            </a:p>
          </p:txBody>
        </p:sp>
        <p:sp>
          <p:nvSpPr>
            <p:cNvPr id="4109" name="Rectangle 13"/>
            <p:cNvSpPr>
              <a:spLocks noChangeArrowheads="1"/>
            </p:cNvSpPr>
            <p:nvPr/>
          </p:nvSpPr>
          <p:spPr bwMode="auto">
            <a:xfrm>
              <a:off x="0" y="4086"/>
              <a:ext cx="5760" cy="52"/>
            </a:xfrm>
            <a:prstGeom prst="rect">
              <a:avLst/>
            </a:prstGeom>
            <a:solidFill>
              <a:srgbClr val="49C567"/>
            </a:solidFill>
            <a:ln w="9525">
              <a:noFill/>
              <a:miter lim="800000"/>
              <a:headEnd/>
              <a:tailEnd/>
            </a:ln>
          </p:spPr>
          <p:txBody>
            <a:bodyPr/>
            <a:lstStyle/>
            <a:p>
              <a:endParaRPr lang="ja-JP" altLang="en-US"/>
            </a:p>
          </p:txBody>
        </p:sp>
        <p:sp>
          <p:nvSpPr>
            <p:cNvPr id="4110" name="Rectangle 14"/>
            <p:cNvSpPr>
              <a:spLocks noChangeArrowheads="1"/>
            </p:cNvSpPr>
            <p:nvPr/>
          </p:nvSpPr>
          <p:spPr bwMode="auto">
            <a:xfrm>
              <a:off x="0" y="4034"/>
              <a:ext cx="5760" cy="52"/>
            </a:xfrm>
            <a:prstGeom prst="rect">
              <a:avLst/>
            </a:prstGeom>
            <a:solidFill>
              <a:srgbClr val="CCFF66"/>
            </a:solidFill>
            <a:ln w="9525">
              <a:noFill/>
              <a:miter lim="800000"/>
              <a:headEnd/>
              <a:tailEnd/>
            </a:ln>
          </p:spPr>
          <p:txBody>
            <a:bodyPr/>
            <a:lstStyle/>
            <a:p>
              <a:endParaRPr lang="ja-JP" altLang="en-US"/>
            </a:p>
          </p:txBody>
        </p:sp>
      </p:grpSp>
      <p:grpSp>
        <p:nvGrpSpPr>
          <p:cNvPr id="16" name="グループ化 15"/>
          <p:cNvGrpSpPr/>
          <p:nvPr/>
        </p:nvGrpSpPr>
        <p:grpSpPr>
          <a:xfrm>
            <a:off x="228600" y="285728"/>
            <a:ext cx="8763000" cy="442935"/>
            <a:chOff x="228600" y="285728"/>
            <a:chExt cx="8763000" cy="442935"/>
          </a:xfrm>
        </p:grpSpPr>
        <p:pic>
          <p:nvPicPr>
            <p:cNvPr id="4104" name="Picture 8"/>
            <p:cNvPicPr>
              <a:picLocks noChangeAspect="1" noChangeArrowheads="1"/>
            </p:cNvPicPr>
            <p:nvPr/>
          </p:nvPicPr>
          <p:blipFill>
            <a:blip r:embed="rId13"/>
            <a:srcRect/>
            <a:stretch>
              <a:fillRect/>
            </a:stretch>
          </p:blipFill>
          <p:spPr bwMode="auto">
            <a:xfrm>
              <a:off x="228600" y="609600"/>
              <a:ext cx="8763000" cy="119063"/>
            </a:xfrm>
            <a:prstGeom prst="rect">
              <a:avLst/>
            </a:prstGeom>
            <a:noFill/>
            <a:ln w="9525">
              <a:noFill/>
              <a:miter lim="800000"/>
              <a:headEnd/>
              <a:tailEnd/>
            </a:ln>
            <a:effectLst/>
          </p:spPr>
        </p:pic>
        <p:pic>
          <p:nvPicPr>
            <p:cNvPr id="15" name="図 14" descr="\\Tokyu-cnst\fileserver\Z99.（経）システムセンター\HelpDesk\08．2008年リプレース\00.PJ共通\98.ロゴ\tk_rogo_tvm.jpg"/>
            <p:cNvPicPr/>
            <p:nvPr userDrawn="1"/>
          </p:nvPicPr>
          <p:blipFill>
            <a:blip r:embed="rId14" cstate="print"/>
            <a:srcRect/>
            <a:stretch>
              <a:fillRect/>
            </a:stretch>
          </p:blipFill>
          <p:spPr bwMode="auto">
            <a:xfrm>
              <a:off x="7072330" y="285728"/>
              <a:ext cx="1772704" cy="2846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28800"/>
            <a:ext cx="7772400" cy="1470025"/>
          </a:xfrm>
        </p:spPr>
        <p:txBody>
          <a:bodyPr/>
          <a:lstStyle/>
          <a:p>
            <a:r>
              <a:rPr lang="ja-JP" altLang="en-US" dirty="0"/>
              <a:t>ホーム上から止水層を形成する漏水対策の実施</a:t>
            </a:r>
            <a:endParaRPr lang="ja-JP" altLang="ja-JP" dirty="0"/>
          </a:p>
        </p:txBody>
      </p:sp>
      <p:sp>
        <p:nvSpPr>
          <p:cNvPr id="2051" name="Rectangle 3"/>
          <p:cNvSpPr>
            <a:spLocks noGrp="1" noChangeArrowheads="1"/>
          </p:cNvSpPr>
          <p:nvPr>
            <p:ph type="subTitle" idx="1"/>
          </p:nvPr>
        </p:nvSpPr>
        <p:spPr>
          <a:xfrm>
            <a:off x="0" y="5013176"/>
            <a:ext cx="9144000" cy="648072"/>
          </a:xfrm>
        </p:spPr>
        <p:txBody>
          <a:bodyPr/>
          <a:lstStyle/>
          <a:p>
            <a:r>
              <a:rPr lang="ja-JP" altLang="en-US" dirty="0"/>
              <a:t>都市開発支店　鉄道土木部奥沢作業所</a:t>
            </a:r>
            <a:endParaRPr lang="ja-JP"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タイトル 1">
            <a:extLst>
              <a:ext uri="{FF2B5EF4-FFF2-40B4-BE49-F238E27FC236}">
                <a16:creationId xmlns:a16="http://schemas.microsoft.com/office/drawing/2014/main" id="{0953C5A9-9AC3-C704-8805-97BEA7AD6310}"/>
              </a:ext>
            </a:extLst>
          </p:cNvPr>
          <p:cNvSpPr txBox="1">
            <a:spLocks/>
          </p:cNvSpPr>
          <p:nvPr/>
        </p:nvSpPr>
        <p:spPr bwMode="auto">
          <a:xfrm>
            <a:off x="-900608" y="836712"/>
            <a:ext cx="5256584" cy="43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r>
              <a:rPr lang="en-US" altLang="ja-JP" sz="2800" kern="0" dirty="0"/>
              <a:t>【</a:t>
            </a:r>
            <a:r>
              <a:rPr lang="ja-JP" altLang="en-US" sz="2800" kern="0" dirty="0"/>
              <a:t>　注入状況　</a:t>
            </a:r>
            <a:r>
              <a:rPr lang="en-US" altLang="ja-JP" sz="2800" kern="0" dirty="0"/>
              <a:t>】</a:t>
            </a:r>
            <a:endParaRPr lang="ja-JP" altLang="en-US" sz="2800" kern="0" dirty="0"/>
          </a:p>
        </p:txBody>
      </p:sp>
      <p:pic>
        <p:nvPicPr>
          <p:cNvPr id="393" name="図 392" descr="ダイアグラム">
            <a:extLst>
              <a:ext uri="{FF2B5EF4-FFF2-40B4-BE49-F238E27FC236}">
                <a16:creationId xmlns:a16="http://schemas.microsoft.com/office/drawing/2014/main" id="{DFF8DF20-1116-3CFA-24E9-99D21F322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2253811"/>
            <a:ext cx="4040595" cy="3152360"/>
          </a:xfrm>
          <a:prstGeom prst="rect">
            <a:avLst/>
          </a:prstGeom>
        </p:spPr>
      </p:pic>
      <p:pic>
        <p:nvPicPr>
          <p:cNvPr id="397" name="図 396" descr="グラフ が含まれている画像">
            <a:extLst>
              <a:ext uri="{FF2B5EF4-FFF2-40B4-BE49-F238E27FC236}">
                <a16:creationId xmlns:a16="http://schemas.microsoft.com/office/drawing/2014/main" id="{DBDE8B76-2B78-6C23-142B-C9D61CDCF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885" y="2251484"/>
            <a:ext cx="4040595" cy="3119735"/>
          </a:xfrm>
          <a:prstGeom prst="rect">
            <a:avLst/>
          </a:prstGeom>
        </p:spPr>
      </p:pic>
      <p:sp>
        <p:nvSpPr>
          <p:cNvPr id="398" name="矢印: 右 397">
            <a:extLst>
              <a:ext uri="{FF2B5EF4-FFF2-40B4-BE49-F238E27FC236}">
                <a16:creationId xmlns:a16="http://schemas.microsoft.com/office/drawing/2014/main" id="{911C3633-51E2-E7D1-2D0E-03DFF6B8C9C4}"/>
              </a:ext>
            </a:extLst>
          </p:cNvPr>
          <p:cNvSpPr/>
          <p:nvPr/>
        </p:nvSpPr>
        <p:spPr>
          <a:xfrm>
            <a:off x="4424491" y="3685975"/>
            <a:ext cx="42390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楕円 398">
            <a:extLst>
              <a:ext uri="{FF2B5EF4-FFF2-40B4-BE49-F238E27FC236}">
                <a16:creationId xmlns:a16="http://schemas.microsoft.com/office/drawing/2014/main" id="{7CCDEB5C-9B8E-8241-53D2-90EA715747E8}"/>
              </a:ext>
            </a:extLst>
          </p:cNvPr>
          <p:cNvSpPr/>
          <p:nvPr/>
        </p:nvSpPr>
        <p:spPr>
          <a:xfrm>
            <a:off x="646523" y="1689278"/>
            <a:ext cx="432048" cy="432048"/>
          </a:xfrm>
          <a:prstGeom prst="ellipse">
            <a:avLst/>
          </a:prstGeom>
          <a:solidFill>
            <a:srgbClr val="75A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タイトル 1">
            <a:extLst>
              <a:ext uri="{FF2B5EF4-FFF2-40B4-BE49-F238E27FC236}">
                <a16:creationId xmlns:a16="http://schemas.microsoft.com/office/drawing/2014/main" id="{776E4FAB-A479-49DE-E394-67D3216B5AA5}"/>
              </a:ext>
            </a:extLst>
          </p:cNvPr>
          <p:cNvSpPr txBox="1">
            <a:spLocks/>
          </p:cNvSpPr>
          <p:nvPr/>
        </p:nvSpPr>
        <p:spPr bwMode="auto">
          <a:xfrm>
            <a:off x="1074380" y="1689278"/>
            <a:ext cx="1224136" cy="43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r>
              <a:rPr lang="ja-JP" altLang="en-US" sz="1800" kern="0" dirty="0"/>
              <a:t>ｱｸﾘﾙ樹脂</a:t>
            </a:r>
          </a:p>
        </p:txBody>
      </p:sp>
      <p:sp>
        <p:nvSpPr>
          <p:cNvPr id="2" name="タイトル 1">
            <a:extLst>
              <a:ext uri="{FF2B5EF4-FFF2-40B4-BE49-F238E27FC236}">
                <a16:creationId xmlns:a16="http://schemas.microsoft.com/office/drawing/2014/main" id="{600E7C18-EC77-B47A-C300-A1829A2B889B}"/>
              </a:ext>
            </a:extLst>
          </p:cNvPr>
          <p:cNvSpPr txBox="1">
            <a:spLocks/>
          </p:cNvSpPr>
          <p:nvPr/>
        </p:nvSpPr>
        <p:spPr bwMode="auto">
          <a:xfrm>
            <a:off x="179512" y="5538656"/>
            <a:ext cx="4244979" cy="698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pPr algn="l"/>
            <a:r>
              <a:rPr lang="ja-JP" altLang="en-US" sz="1400" kern="0" dirty="0"/>
              <a:t>　端部より注入を進め、順次注入機を移行し、充填範囲を拡げていく。</a:t>
            </a:r>
          </a:p>
        </p:txBody>
      </p:sp>
      <p:sp>
        <p:nvSpPr>
          <p:cNvPr id="4" name="タイトル 1">
            <a:extLst>
              <a:ext uri="{FF2B5EF4-FFF2-40B4-BE49-F238E27FC236}">
                <a16:creationId xmlns:a16="http://schemas.microsoft.com/office/drawing/2014/main" id="{0BD9D928-4759-E873-96D1-40C50BCCDBE8}"/>
              </a:ext>
            </a:extLst>
          </p:cNvPr>
          <p:cNvSpPr txBox="1">
            <a:spLocks/>
          </p:cNvSpPr>
          <p:nvPr/>
        </p:nvSpPr>
        <p:spPr bwMode="auto">
          <a:xfrm>
            <a:off x="4958150" y="5406171"/>
            <a:ext cx="3828064" cy="698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pPr algn="l"/>
            <a:r>
              <a:rPr lang="ja-JP" altLang="en-US" sz="1400" kern="0" dirty="0"/>
              <a:t>　最終的に施工範囲全面を充填し作業を終える。</a:t>
            </a:r>
          </a:p>
        </p:txBody>
      </p:sp>
    </p:spTree>
    <p:extLst>
      <p:ext uri="{BB962C8B-B14F-4D97-AF65-F5344CB8AC3E}">
        <p14:creationId xmlns:p14="http://schemas.microsoft.com/office/powerpoint/2010/main" val="314201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5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7"/>
                                        </p:tgtEl>
                                        <p:attrNameLst>
                                          <p:attrName>style.visibility</p:attrName>
                                        </p:attrNameLst>
                                      </p:cBhvr>
                                      <p:to>
                                        <p:strVal val="visible"/>
                                      </p:to>
                                    </p:set>
                                    <p:animEffect transition="in" filter="fade">
                                      <p:cBhvr>
                                        <p:cTn id="12" dur="500"/>
                                        <p:tgtEl>
                                          <p:spTgt spid="39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85800" y="908720"/>
            <a:ext cx="8134672" cy="5187280"/>
          </a:xfrm>
        </p:spPr>
        <p:txBody>
          <a:bodyPr/>
          <a:lstStyle/>
          <a:p>
            <a:pPr marL="0" indent="0">
              <a:buNone/>
            </a:pPr>
            <a:r>
              <a:rPr kumimoji="1" lang="en-US" altLang="ja-JP" dirty="0"/>
              <a:t>【</a:t>
            </a:r>
            <a:r>
              <a:rPr kumimoji="1" lang="ja-JP" altLang="en-US" dirty="0"/>
              <a:t>　工夫・改善内容による具体的な成果　</a:t>
            </a:r>
            <a:r>
              <a:rPr kumimoji="1" lang="en-US" altLang="ja-JP" dirty="0"/>
              <a:t>】</a:t>
            </a:r>
          </a:p>
          <a:p>
            <a:pPr marL="0" indent="0">
              <a:buNone/>
            </a:pPr>
            <a:r>
              <a:rPr lang="ja-JP" altLang="en-US" sz="2000" dirty="0"/>
              <a:t>〇足場や作業床等の設置が不要</a:t>
            </a:r>
            <a:endParaRPr lang="en-US" altLang="ja-JP" sz="2000" dirty="0"/>
          </a:p>
          <a:p>
            <a:pPr marL="0" indent="0">
              <a:spcBef>
                <a:spcPts val="24"/>
              </a:spcBef>
              <a:buNone/>
            </a:pPr>
            <a:endParaRPr lang="en-US" altLang="ja-JP" sz="2000" dirty="0"/>
          </a:p>
          <a:p>
            <a:pPr marL="0" indent="0">
              <a:buNone/>
            </a:pPr>
            <a:r>
              <a:rPr lang="ja-JP" altLang="en-US" sz="2000" dirty="0"/>
              <a:t>〇勾配コンクリートとスラブ上面の隙間に対して、面的に止水を行うため、他の箇所にクラックが入っている場合でも水の侵入を遮断できる。</a:t>
            </a:r>
            <a:br>
              <a:rPr lang="en-US" altLang="ja-JP" sz="2000" dirty="0"/>
            </a:br>
            <a:endParaRPr lang="en-US" altLang="ja-JP" sz="2000" dirty="0"/>
          </a:p>
          <a:p>
            <a:pPr marL="0" indent="0">
              <a:buNone/>
            </a:pPr>
            <a:r>
              <a:rPr lang="ja-JP" altLang="en-US" sz="2000" dirty="0"/>
              <a:t>〇足場上での上向き作業に比べ、ホーム上での作業は自由度が広がるだけでなく、</a:t>
            </a:r>
            <a:r>
              <a:rPr kumimoji="1" lang="ja-JP" altLang="en-US" sz="2000" dirty="0"/>
              <a:t>安全・品質・効率があがる。</a:t>
            </a:r>
            <a:endParaRPr kumimoji="1" lang="en-US" altLang="ja-JP" sz="2000" dirty="0"/>
          </a:p>
          <a:p>
            <a:pPr marL="0" indent="0">
              <a:spcBef>
                <a:spcPts val="24"/>
              </a:spcBef>
              <a:buNone/>
            </a:pPr>
            <a:endParaRPr kumimoji="1" lang="en-US" altLang="ja-JP" sz="2000" dirty="0"/>
          </a:p>
          <a:p>
            <a:pPr marL="0" indent="0">
              <a:buNone/>
            </a:pPr>
            <a:r>
              <a:rPr kumimoji="1" lang="ja-JP" altLang="en-US" sz="2000" dirty="0"/>
              <a:t>〇事前に注入孔を等間隔に削孔する事で、注入圧による舗装・勾配コンクリートへの余分な負担を回避出来る。</a:t>
            </a:r>
            <a:endParaRPr kumimoji="1" lang="en-US" altLang="ja-JP" sz="2000" dirty="0"/>
          </a:p>
          <a:p>
            <a:pPr marL="0" indent="0">
              <a:spcBef>
                <a:spcPts val="24"/>
              </a:spcBef>
              <a:buNone/>
            </a:pPr>
            <a:endParaRPr kumimoji="1" lang="en-US" altLang="ja-JP" sz="2000" dirty="0"/>
          </a:p>
          <a:p>
            <a:pPr marL="0" indent="0">
              <a:buNone/>
            </a:pPr>
            <a:r>
              <a:rPr lang="ja-JP" altLang="en-US" sz="2000" dirty="0"/>
              <a:t>〇止水材として主流ウレタンではなく、アクリル接着剤を使用することで、止水のみならず、勾配コンクリートの浮き改善、スラブとの一体化など補強効果も期待できる。</a:t>
            </a:r>
            <a:endParaRPr kumimoji="1" lang="ja-JP" altLang="en-US" sz="2000" dirty="0"/>
          </a:p>
        </p:txBody>
      </p:sp>
    </p:spTree>
    <p:extLst>
      <p:ext uri="{BB962C8B-B14F-4D97-AF65-F5344CB8AC3E}">
        <p14:creationId xmlns:p14="http://schemas.microsoft.com/office/powerpoint/2010/main" val="1102125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980728"/>
            <a:ext cx="7772400" cy="4788247"/>
          </a:xfrm>
        </p:spPr>
        <p:txBody>
          <a:bodyPr/>
          <a:lstStyle/>
          <a:p>
            <a:br>
              <a:rPr kumimoji="1" lang="en-US" altLang="ja-JP" dirty="0"/>
            </a:br>
            <a:br>
              <a:rPr lang="en-US" altLang="ja-JP" dirty="0"/>
            </a:br>
            <a:r>
              <a:rPr lang="ja-JP" altLang="en-US" dirty="0"/>
              <a:t>　ご清聴ありがとうございました。</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3068960"/>
            <a:ext cx="1725751" cy="2518028"/>
          </a:xfrm>
          <a:prstGeom prst="rect">
            <a:avLst/>
          </a:prstGeom>
        </p:spPr>
      </p:pic>
    </p:spTree>
    <p:extLst>
      <p:ext uri="{BB962C8B-B14F-4D97-AF65-F5344CB8AC3E}">
        <p14:creationId xmlns:p14="http://schemas.microsoft.com/office/powerpoint/2010/main" val="246961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9733" y="764704"/>
            <a:ext cx="5256584" cy="432048"/>
          </a:xfrm>
        </p:spPr>
        <p:txBody>
          <a:bodyPr/>
          <a:lstStyle/>
          <a:p>
            <a:r>
              <a:rPr kumimoji="1" lang="en-US" altLang="ja-JP" sz="3600" dirty="0"/>
              <a:t>【</a:t>
            </a:r>
            <a:r>
              <a:rPr kumimoji="1" lang="ja-JP" altLang="en-US" sz="3600" dirty="0"/>
              <a:t>　今までの経緯・</a:t>
            </a:r>
            <a:r>
              <a:rPr lang="ja-JP" altLang="en-US" sz="3600" dirty="0"/>
              <a:t>状況　</a:t>
            </a:r>
            <a:r>
              <a:rPr lang="en-US" altLang="ja-JP" sz="3600" dirty="0"/>
              <a:t>】</a:t>
            </a:r>
            <a:endParaRPr kumimoji="1" lang="ja-JP" altLang="en-US" sz="3600" dirty="0"/>
          </a:p>
        </p:txBody>
      </p:sp>
      <p:sp>
        <p:nvSpPr>
          <p:cNvPr id="3" name="コンテンツ プレースホルダー 2"/>
          <p:cNvSpPr>
            <a:spLocks noGrp="1"/>
          </p:cNvSpPr>
          <p:nvPr>
            <p:ph idx="1"/>
          </p:nvPr>
        </p:nvSpPr>
        <p:spPr>
          <a:xfrm>
            <a:off x="688584" y="1761850"/>
            <a:ext cx="7772400" cy="3730547"/>
          </a:xfrm>
        </p:spPr>
        <p:txBody>
          <a:bodyPr/>
          <a:lstStyle/>
          <a:p>
            <a:pPr marL="0" indent="0">
              <a:buNone/>
            </a:pPr>
            <a:r>
              <a:rPr kumimoji="1" lang="ja-JP" altLang="en-US" sz="2000" dirty="0">
                <a:latin typeface="+mn-ea"/>
              </a:rPr>
              <a:t>・ホーム床版のひび割れから漏水が発生しており、下面の駅務室天井裏に滴下していた。</a:t>
            </a:r>
            <a:endParaRPr kumimoji="1" lang="en-US" altLang="ja-JP" sz="2000" dirty="0">
              <a:latin typeface="+mn-ea"/>
            </a:endParaRPr>
          </a:p>
          <a:p>
            <a:pPr marL="0" indent="0">
              <a:buNone/>
            </a:pPr>
            <a:r>
              <a:rPr kumimoji="1" lang="ja-JP" altLang="en-US" sz="2000" dirty="0">
                <a:latin typeface="+mn-ea"/>
              </a:rPr>
              <a:t>　本来ならば床版下面側に足場等の仮設設備を整え、ひび割れへ直接ウレタン樹脂を高圧注入する方法を適用するのが一般的である。 </a:t>
            </a:r>
            <a:endParaRPr kumimoji="1" lang="en-US" altLang="ja-JP" sz="2000" dirty="0">
              <a:latin typeface="+mn-ea"/>
            </a:endParaRPr>
          </a:p>
          <a:p>
            <a:pPr marL="0" indent="0">
              <a:buNone/>
            </a:pPr>
            <a:endParaRPr lang="en-US" altLang="ja-JP" sz="2000" dirty="0">
              <a:latin typeface="+mn-ea"/>
            </a:endParaRPr>
          </a:p>
          <a:p>
            <a:pPr marL="0" indent="0">
              <a:buNone/>
            </a:pPr>
            <a:r>
              <a:rPr kumimoji="1" lang="ja-JP" altLang="en-US" sz="2000" dirty="0">
                <a:latin typeface="+mn-ea"/>
              </a:rPr>
              <a:t>・しかし、駅務室天井裏の構造上、仮設足場を整えるのが非常に困難な状況。</a:t>
            </a:r>
            <a:endParaRPr kumimoji="1" lang="en-US" altLang="ja-JP" sz="2000" dirty="0">
              <a:latin typeface="+mn-ea"/>
            </a:endParaRPr>
          </a:p>
          <a:p>
            <a:pPr marL="0" indent="0">
              <a:buNone/>
            </a:pPr>
            <a:endParaRPr lang="en-US" altLang="ja-JP" sz="2000" dirty="0">
              <a:latin typeface="+mn-ea"/>
            </a:endParaRPr>
          </a:p>
          <a:p>
            <a:pPr marL="0" indent="0">
              <a:buNone/>
            </a:pPr>
            <a:r>
              <a:rPr kumimoji="1" lang="ja-JP" altLang="en-US" sz="2000" dirty="0">
                <a:latin typeface="+mn-ea"/>
              </a:rPr>
              <a:t>・また、スラブ厚が小断面（</a:t>
            </a:r>
            <a:r>
              <a:rPr kumimoji="1" lang="en-US" altLang="ja-JP" sz="2000" dirty="0">
                <a:latin typeface="+mn-ea"/>
              </a:rPr>
              <a:t>150</a:t>
            </a:r>
            <a:r>
              <a:rPr kumimoji="1" lang="ja-JP" altLang="en-US" sz="2000" dirty="0">
                <a:latin typeface="+mn-ea"/>
              </a:rPr>
              <a:t>㎜）のため、注入を行っても充填代が乏しく、止水効果が低い恐れがあった。</a:t>
            </a:r>
            <a:endParaRPr kumimoji="1" lang="en-US" altLang="ja-JP" sz="2000" dirty="0">
              <a:latin typeface="+mn-ea"/>
            </a:endParaRPr>
          </a:p>
          <a:p>
            <a:pPr marL="0" indent="0">
              <a:buNone/>
            </a:pPr>
            <a:endParaRPr lang="en-US" altLang="ja-JP" sz="2000" dirty="0">
              <a:latin typeface="+mn-ea"/>
            </a:endParaRPr>
          </a:p>
          <a:p>
            <a:pPr marL="0" indent="0">
              <a:buNone/>
            </a:pPr>
            <a:endParaRPr kumimoji="1" lang="en-US" altLang="ja-JP" sz="2000" dirty="0">
              <a:latin typeface="+mn-ea"/>
            </a:endParaRPr>
          </a:p>
          <a:p>
            <a:pPr marL="0" indent="0">
              <a:buNone/>
            </a:pPr>
            <a:endParaRPr lang="en-US" altLang="ja-JP" sz="2000" dirty="0">
              <a:latin typeface="+mn-ea"/>
            </a:endParaRPr>
          </a:p>
          <a:p>
            <a:pPr marL="0" indent="0">
              <a:buNone/>
            </a:pPr>
            <a:endParaRPr kumimoji="1" lang="en-US" altLang="ja-JP" sz="2000" dirty="0">
              <a:latin typeface="+mn-ea"/>
            </a:endParaRPr>
          </a:p>
          <a:p>
            <a:pPr marL="0" indent="0">
              <a:buNone/>
            </a:pPr>
            <a:endParaRPr lang="en-US" altLang="ja-JP" sz="2000" dirty="0">
              <a:latin typeface="+mn-ea"/>
            </a:endParaRPr>
          </a:p>
          <a:p>
            <a:pPr marL="0" indent="0">
              <a:buNone/>
            </a:pPr>
            <a:endParaRPr lang="en-US" altLang="ja-JP" sz="2000" dirty="0">
              <a:latin typeface="+mn-ea"/>
            </a:endParaRPr>
          </a:p>
          <a:p>
            <a:pPr marL="0" indent="0">
              <a:buNone/>
            </a:pPr>
            <a:endParaRPr lang="en-US" altLang="ja-JP" sz="2000" dirty="0">
              <a:latin typeface="+mn-ea"/>
            </a:endParaRPr>
          </a:p>
          <a:p>
            <a:pPr marL="0" indent="0">
              <a:buNone/>
            </a:pPr>
            <a:endParaRPr lang="en-US" altLang="ja-JP" sz="2000" dirty="0">
              <a:latin typeface="+mn-ea"/>
            </a:endParaRPr>
          </a:p>
          <a:p>
            <a:pPr marL="0" indent="0">
              <a:buNone/>
            </a:pPr>
            <a:endParaRPr lang="en-US" altLang="ja-JP" sz="2000" dirty="0">
              <a:latin typeface="+mn-ea"/>
            </a:endParaRPr>
          </a:p>
          <a:p>
            <a:pPr marL="0" indent="0">
              <a:buNone/>
            </a:pPr>
            <a:endParaRPr lang="en-US" altLang="ja-JP" sz="2000" dirty="0">
              <a:latin typeface="+mn-ea"/>
            </a:endParaRPr>
          </a:p>
          <a:p>
            <a:pPr marL="0" indent="0">
              <a:buNone/>
            </a:pPr>
            <a:endParaRPr lang="en-US" altLang="ja-JP" sz="2000" dirty="0">
              <a:latin typeface="+mn-ea"/>
            </a:endParaRPr>
          </a:p>
          <a:p>
            <a:pPr marL="0" indent="0">
              <a:buNone/>
            </a:pPr>
            <a:endParaRPr lang="en-US" altLang="ja-JP" sz="2000" dirty="0">
              <a:latin typeface="+mn-ea"/>
            </a:endParaRPr>
          </a:p>
          <a:p>
            <a:pPr marL="0" indent="0">
              <a:buNone/>
            </a:pPr>
            <a:endParaRPr kumimoji="1" lang="en-US" altLang="ja-JP" sz="2000" dirty="0">
              <a:latin typeface="+mn-ea"/>
            </a:endParaRPr>
          </a:p>
          <a:p>
            <a:pPr marL="0" indent="0">
              <a:buNone/>
            </a:pPr>
            <a:endParaRPr lang="en-US" altLang="ja-JP" sz="2000" dirty="0">
              <a:latin typeface="+mn-ea"/>
            </a:endParaRPr>
          </a:p>
          <a:p>
            <a:pPr marL="0" indent="0">
              <a:buNone/>
            </a:pPr>
            <a:endParaRPr kumimoji="1" lang="en-US" altLang="ja-JP" sz="2000" dirty="0">
              <a:latin typeface="+mn-ea"/>
            </a:endParaRPr>
          </a:p>
          <a:p>
            <a:pPr marL="0" indent="0">
              <a:buNone/>
            </a:pPr>
            <a:endParaRPr lang="en-US" altLang="ja-JP" sz="2000" dirty="0">
              <a:latin typeface="+mn-ea"/>
            </a:endParaRPr>
          </a:p>
          <a:p>
            <a:pPr marL="0" indent="0">
              <a:buNone/>
            </a:pPr>
            <a:endParaRPr kumimoji="1" lang="en-US" altLang="ja-JP" sz="2000" dirty="0">
              <a:latin typeface="+mn-ea"/>
            </a:endParaRPr>
          </a:p>
        </p:txBody>
      </p:sp>
    </p:spTree>
    <p:extLst>
      <p:ext uri="{BB962C8B-B14F-4D97-AF65-F5344CB8AC3E}">
        <p14:creationId xmlns:p14="http://schemas.microsoft.com/office/powerpoint/2010/main" val="1286915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23528" y="1556792"/>
            <a:ext cx="8424936" cy="1044116"/>
          </a:xfrm>
        </p:spPr>
        <p:txBody>
          <a:bodyPr/>
          <a:lstStyle/>
          <a:p>
            <a:pPr algn="l"/>
            <a:r>
              <a:rPr lang="ja-JP" altLang="en-US" sz="2000" dirty="0">
                <a:latin typeface="+mn-ea"/>
              </a:rPr>
              <a:t>・下図に示すように、ホーム床版からの漏水は降雨の影響により、ホームタイル目地・側溝等から水が浸入し、勾配コンクリートの下面とスラブの隙間へ入り込み、床版のひび割れから滴下していた。</a:t>
            </a:r>
            <a:endParaRPr kumimoji="1" lang="en-US" altLang="ja-JP" sz="2400" dirty="0">
              <a:latin typeface="+mn-ea"/>
            </a:endParaRPr>
          </a:p>
          <a:p>
            <a:endParaRPr lang="ja-JP" altLang="ja-JP" sz="2400" dirty="0"/>
          </a:p>
        </p:txBody>
      </p:sp>
      <p:sp>
        <p:nvSpPr>
          <p:cNvPr id="5" name="タイトル 1">
            <a:extLst>
              <a:ext uri="{FF2B5EF4-FFF2-40B4-BE49-F238E27FC236}">
                <a16:creationId xmlns:a16="http://schemas.microsoft.com/office/drawing/2014/main" id="{F6DB38D6-1298-4EBF-AD65-4E5F782675C0}"/>
              </a:ext>
            </a:extLst>
          </p:cNvPr>
          <p:cNvSpPr txBox="1">
            <a:spLocks/>
          </p:cNvSpPr>
          <p:nvPr/>
        </p:nvSpPr>
        <p:spPr bwMode="auto">
          <a:xfrm>
            <a:off x="-558824" y="871810"/>
            <a:ext cx="5256584" cy="43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r>
              <a:rPr lang="en-US" altLang="ja-JP" sz="3600" kern="0" dirty="0"/>
              <a:t>【</a:t>
            </a:r>
            <a:r>
              <a:rPr lang="ja-JP" altLang="en-US" sz="3600" kern="0" dirty="0"/>
              <a:t>　漏水原因　</a:t>
            </a:r>
            <a:r>
              <a:rPr lang="en-US" altLang="ja-JP" sz="3600" kern="0" dirty="0"/>
              <a:t>】</a:t>
            </a:r>
            <a:endParaRPr lang="ja-JP" altLang="en-US" sz="3600" kern="0" dirty="0"/>
          </a:p>
        </p:txBody>
      </p:sp>
      <p:grpSp>
        <p:nvGrpSpPr>
          <p:cNvPr id="58" name="グループ化 57">
            <a:extLst>
              <a:ext uri="{FF2B5EF4-FFF2-40B4-BE49-F238E27FC236}">
                <a16:creationId xmlns:a16="http://schemas.microsoft.com/office/drawing/2014/main" id="{8DEB33CC-732D-9507-6BF8-BC66669FF6FC}"/>
              </a:ext>
            </a:extLst>
          </p:cNvPr>
          <p:cNvGrpSpPr/>
          <p:nvPr/>
        </p:nvGrpSpPr>
        <p:grpSpPr>
          <a:xfrm>
            <a:off x="4568785" y="2996952"/>
            <a:ext cx="4236763" cy="2270295"/>
            <a:chOff x="0" y="0"/>
            <a:chExt cx="3125571" cy="1305151"/>
          </a:xfrm>
        </p:grpSpPr>
        <p:grpSp>
          <p:nvGrpSpPr>
            <p:cNvPr id="59" name="グループ化 58">
              <a:extLst>
                <a:ext uri="{FF2B5EF4-FFF2-40B4-BE49-F238E27FC236}">
                  <a16:creationId xmlns:a16="http://schemas.microsoft.com/office/drawing/2014/main" id="{DA4A5D16-A35A-B293-0F88-E331B4C2EB50}"/>
                </a:ext>
              </a:extLst>
            </p:cNvPr>
            <p:cNvGrpSpPr/>
            <p:nvPr/>
          </p:nvGrpSpPr>
          <p:grpSpPr>
            <a:xfrm>
              <a:off x="0" y="0"/>
              <a:ext cx="3125571" cy="1305151"/>
              <a:chOff x="0" y="0"/>
              <a:chExt cx="3023752" cy="1264699"/>
            </a:xfrm>
          </p:grpSpPr>
          <p:grpSp>
            <p:nvGrpSpPr>
              <p:cNvPr id="61" name="グループ化 60">
                <a:extLst>
                  <a:ext uri="{FF2B5EF4-FFF2-40B4-BE49-F238E27FC236}">
                    <a16:creationId xmlns:a16="http://schemas.microsoft.com/office/drawing/2014/main" id="{D8CDB274-9971-BA19-EFE8-4486C574473F}"/>
                  </a:ext>
                </a:extLst>
              </p:cNvPr>
              <p:cNvGrpSpPr>
                <a:grpSpLocks noChangeAspect="1"/>
              </p:cNvGrpSpPr>
              <p:nvPr/>
            </p:nvGrpSpPr>
            <p:grpSpPr>
              <a:xfrm>
                <a:off x="0" y="56755"/>
                <a:ext cx="3023752" cy="1207944"/>
                <a:chOff x="0" y="56781"/>
                <a:chExt cx="3019477" cy="1207531"/>
              </a:xfrm>
            </p:grpSpPr>
            <p:grpSp>
              <p:nvGrpSpPr>
                <p:cNvPr id="63" name="グループ化 62">
                  <a:extLst>
                    <a:ext uri="{FF2B5EF4-FFF2-40B4-BE49-F238E27FC236}">
                      <a16:creationId xmlns:a16="http://schemas.microsoft.com/office/drawing/2014/main" id="{27CC23C7-0FE0-0B6B-17E0-AB26BDB66361}"/>
                    </a:ext>
                  </a:extLst>
                </p:cNvPr>
                <p:cNvGrpSpPr>
                  <a:grpSpLocks noChangeAspect="1"/>
                </p:cNvGrpSpPr>
                <p:nvPr/>
              </p:nvGrpSpPr>
              <p:grpSpPr>
                <a:xfrm>
                  <a:off x="13195" y="56781"/>
                  <a:ext cx="3006282" cy="1207531"/>
                  <a:chOff x="13195" y="-2524"/>
                  <a:chExt cx="5312122" cy="2133002"/>
                </a:xfrm>
              </p:grpSpPr>
              <p:grpSp>
                <p:nvGrpSpPr>
                  <p:cNvPr id="2073" name="グループ化 2072">
                    <a:extLst>
                      <a:ext uri="{FF2B5EF4-FFF2-40B4-BE49-F238E27FC236}">
                        <a16:creationId xmlns:a16="http://schemas.microsoft.com/office/drawing/2014/main" id="{09C1A58E-F717-05FC-51E8-7CACAEFD1C4C}"/>
                      </a:ext>
                    </a:extLst>
                  </p:cNvPr>
                  <p:cNvGrpSpPr/>
                  <p:nvPr/>
                </p:nvGrpSpPr>
                <p:grpSpPr>
                  <a:xfrm>
                    <a:off x="13195" y="264416"/>
                    <a:ext cx="5312122" cy="1866062"/>
                    <a:chOff x="13195" y="264416"/>
                    <a:chExt cx="5423915" cy="1906594"/>
                  </a:xfrm>
                </p:grpSpPr>
                <p:grpSp>
                  <p:nvGrpSpPr>
                    <p:cNvPr id="2081" name="グループ化 2080">
                      <a:extLst>
                        <a:ext uri="{FF2B5EF4-FFF2-40B4-BE49-F238E27FC236}">
                          <a16:creationId xmlns:a16="http://schemas.microsoft.com/office/drawing/2014/main" id="{456D258B-D086-2933-9DA9-0E04A243FFDE}"/>
                        </a:ext>
                      </a:extLst>
                    </p:cNvPr>
                    <p:cNvGrpSpPr/>
                    <p:nvPr/>
                  </p:nvGrpSpPr>
                  <p:grpSpPr>
                    <a:xfrm>
                      <a:off x="13195" y="264416"/>
                      <a:ext cx="5420951" cy="1906594"/>
                      <a:chOff x="13195" y="264416"/>
                      <a:chExt cx="5436636" cy="1918861"/>
                    </a:xfrm>
                  </p:grpSpPr>
                  <p:grpSp>
                    <p:nvGrpSpPr>
                      <p:cNvPr id="2083" name="グループ化 2082">
                        <a:extLst>
                          <a:ext uri="{FF2B5EF4-FFF2-40B4-BE49-F238E27FC236}">
                            <a16:creationId xmlns:a16="http://schemas.microsoft.com/office/drawing/2014/main" id="{8A5B5163-6330-FC30-6BB8-D5361F14E8C2}"/>
                          </a:ext>
                        </a:extLst>
                      </p:cNvPr>
                      <p:cNvGrpSpPr/>
                      <p:nvPr/>
                    </p:nvGrpSpPr>
                    <p:grpSpPr>
                      <a:xfrm>
                        <a:off x="72678" y="264416"/>
                        <a:ext cx="5377153" cy="1918861"/>
                        <a:chOff x="72678" y="264416"/>
                        <a:chExt cx="5377153" cy="1918861"/>
                      </a:xfrm>
                    </p:grpSpPr>
                    <p:sp>
                      <p:nvSpPr>
                        <p:cNvPr id="2085" name="正方形/長方形 2084">
                          <a:extLst>
                            <a:ext uri="{FF2B5EF4-FFF2-40B4-BE49-F238E27FC236}">
                              <a16:creationId xmlns:a16="http://schemas.microsoft.com/office/drawing/2014/main" id="{69804409-C4BB-4ACA-A297-54FE3A8622F9}"/>
                            </a:ext>
                          </a:extLst>
                        </p:cNvPr>
                        <p:cNvSpPr/>
                        <p:nvPr/>
                      </p:nvSpPr>
                      <p:spPr>
                        <a:xfrm>
                          <a:off x="4270804" y="780542"/>
                          <a:ext cx="433437" cy="2087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2086" name="グループ化 2085">
                          <a:extLst>
                            <a:ext uri="{FF2B5EF4-FFF2-40B4-BE49-F238E27FC236}">
                              <a16:creationId xmlns:a16="http://schemas.microsoft.com/office/drawing/2014/main" id="{6A3DF72F-A163-C0D6-F8EA-2F49130C0292}"/>
                            </a:ext>
                          </a:extLst>
                        </p:cNvPr>
                        <p:cNvGrpSpPr/>
                        <p:nvPr/>
                      </p:nvGrpSpPr>
                      <p:grpSpPr>
                        <a:xfrm>
                          <a:off x="72678" y="264416"/>
                          <a:ext cx="5377153" cy="1918861"/>
                          <a:chOff x="72678" y="264416"/>
                          <a:chExt cx="5377153" cy="1918861"/>
                        </a:xfrm>
                      </p:grpSpPr>
                      <p:grpSp>
                        <p:nvGrpSpPr>
                          <p:cNvPr id="2087" name="グループ化 2086">
                            <a:extLst>
                              <a:ext uri="{FF2B5EF4-FFF2-40B4-BE49-F238E27FC236}">
                                <a16:creationId xmlns:a16="http://schemas.microsoft.com/office/drawing/2014/main" id="{B0D77EEB-EA9C-C6A0-67C1-ABB81770F7CB}"/>
                              </a:ext>
                            </a:extLst>
                          </p:cNvPr>
                          <p:cNvGrpSpPr/>
                          <p:nvPr/>
                        </p:nvGrpSpPr>
                        <p:grpSpPr>
                          <a:xfrm>
                            <a:off x="72678" y="582919"/>
                            <a:ext cx="4231973" cy="350993"/>
                            <a:chOff x="72678" y="582918"/>
                            <a:chExt cx="4689771" cy="384885"/>
                          </a:xfrm>
                        </p:grpSpPr>
                        <p:sp>
                          <p:nvSpPr>
                            <p:cNvPr id="2101" name="正方形/長方形 6">
                              <a:extLst>
                                <a:ext uri="{FF2B5EF4-FFF2-40B4-BE49-F238E27FC236}">
                                  <a16:creationId xmlns:a16="http://schemas.microsoft.com/office/drawing/2014/main" id="{D6222EFE-6580-57E1-3F55-DE54E7E00BCA}"/>
                                </a:ext>
                              </a:extLst>
                            </p:cNvPr>
                            <p:cNvSpPr/>
                            <p:nvPr/>
                          </p:nvSpPr>
                          <p:spPr>
                            <a:xfrm>
                              <a:off x="75811" y="582918"/>
                              <a:ext cx="4685455" cy="214495"/>
                            </a:xfrm>
                            <a:custGeom>
                              <a:avLst/>
                              <a:gdLst>
                                <a:gd name="connsiteX0" fmla="*/ 0 w 5504448"/>
                                <a:gd name="connsiteY0" fmla="*/ 0 h 140368"/>
                                <a:gd name="connsiteX1" fmla="*/ 5504448 w 5504448"/>
                                <a:gd name="connsiteY1" fmla="*/ 0 h 140368"/>
                                <a:gd name="connsiteX2" fmla="*/ 5504448 w 5504448"/>
                                <a:gd name="connsiteY2" fmla="*/ 140368 h 140368"/>
                                <a:gd name="connsiteX3" fmla="*/ 0 w 5504448"/>
                                <a:gd name="connsiteY3" fmla="*/ 140368 h 140368"/>
                                <a:gd name="connsiteX4" fmla="*/ 0 w 5504448"/>
                                <a:gd name="connsiteY4" fmla="*/ 0 h 140368"/>
                                <a:gd name="connsiteX0" fmla="*/ 0 w 5504448"/>
                                <a:gd name="connsiteY0" fmla="*/ 0 h 245644"/>
                                <a:gd name="connsiteX1" fmla="*/ 5504448 w 5504448"/>
                                <a:gd name="connsiteY1" fmla="*/ 0 h 245644"/>
                                <a:gd name="connsiteX2" fmla="*/ 5504448 w 5504448"/>
                                <a:gd name="connsiteY2" fmla="*/ 140368 h 245644"/>
                                <a:gd name="connsiteX3" fmla="*/ 0 w 5504448"/>
                                <a:gd name="connsiteY3" fmla="*/ 245644 h 245644"/>
                                <a:gd name="connsiteX4" fmla="*/ 0 w 5504448"/>
                                <a:gd name="connsiteY4" fmla="*/ 0 h 245644"/>
                                <a:gd name="connsiteX0" fmla="*/ 0 w 5504448"/>
                                <a:gd name="connsiteY0" fmla="*/ 0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0 h 250657"/>
                                <a:gd name="connsiteX0" fmla="*/ 0 w 5514475"/>
                                <a:gd name="connsiteY0" fmla="*/ 110289 h 250657"/>
                                <a:gd name="connsiteX1" fmla="*/ 5514475 w 5514475"/>
                                <a:gd name="connsiteY1" fmla="*/ 0 h 250657"/>
                                <a:gd name="connsiteX2" fmla="*/ 5514475 w 5514475"/>
                                <a:gd name="connsiteY2" fmla="*/ 140368 h 250657"/>
                                <a:gd name="connsiteX3" fmla="*/ 15040 w 5514475"/>
                                <a:gd name="connsiteY3" fmla="*/ 250657 h 250657"/>
                                <a:gd name="connsiteX4" fmla="*/ 0 w 5514475"/>
                                <a:gd name="connsiteY4" fmla="*/ 110289 h 250657"/>
                                <a:gd name="connsiteX0" fmla="*/ 0 w 5504448"/>
                                <a:gd name="connsiteY0" fmla="*/ 110289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35 w 5507661"/>
                                <a:gd name="connsiteY0" fmla="*/ 97587 h 250657"/>
                                <a:gd name="connsiteX1" fmla="*/ 5507661 w 5507661"/>
                                <a:gd name="connsiteY1" fmla="*/ 0 h 250657"/>
                                <a:gd name="connsiteX2" fmla="*/ 5507661 w 5507661"/>
                                <a:gd name="connsiteY2" fmla="*/ 140368 h 250657"/>
                                <a:gd name="connsiteX3" fmla="*/ 2081 w 5507661"/>
                                <a:gd name="connsiteY3" fmla="*/ 250657 h 250657"/>
                                <a:gd name="connsiteX4" fmla="*/ 35 w 5507661"/>
                                <a:gd name="connsiteY4" fmla="*/ 97587 h 250657"/>
                                <a:gd name="connsiteX0" fmla="*/ 1131 w 5505580"/>
                                <a:gd name="connsiteY0" fmla="*/ 91237 h 250657"/>
                                <a:gd name="connsiteX1" fmla="*/ 5505580 w 5505580"/>
                                <a:gd name="connsiteY1" fmla="*/ 0 h 250657"/>
                                <a:gd name="connsiteX2" fmla="*/ 5505580 w 5505580"/>
                                <a:gd name="connsiteY2" fmla="*/ 140368 h 250657"/>
                                <a:gd name="connsiteX3" fmla="*/ 0 w 5505580"/>
                                <a:gd name="connsiteY3" fmla="*/ 250657 h 250657"/>
                                <a:gd name="connsiteX4" fmla="*/ 1131 w 5505580"/>
                                <a:gd name="connsiteY4" fmla="*/ 91237 h 250657"/>
                                <a:gd name="connsiteX0" fmla="*/ 1130 w 5505580"/>
                                <a:gd name="connsiteY0" fmla="*/ 81712 h 250657"/>
                                <a:gd name="connsiteX1" fmla="*/ 5505580 w 5505580"/>
                                <a:gd name="connsiteY1" fmla="*/ 0 h 250657"/>
                                <a:gd name="connsiteX2" fmla="*/ 5505580 w 5505580"/>
                                <a:gd name="connsiteY2" fmla="*/ 140368 h 250657"/>
                                <a:gd name="connsiteX3" fmla="*/ 0 w 5505580"/>
                                <a:gd name="connsiteY3" fmla="*/ 250657 h 250657"/>
                                <a:gd name="connsiteX4" fmla="*/ 1130 w 5505580"/>
                                <a:gd name="connsiteY4" fmla="*/ 81712 h 250657"/>
                                <a:gd name="connsiteX0" fmla="*/ 1130 w 5505580"/>
                                <a:gd name="connsiteY0" fmla="*/ 84887 h 250657"/>
                                <a:gd name="connsiteX1" fmla="*/ 5505580 w 5505580"/>
                                <a:gd name="connsiteY1" fmla="*/ 0 h 250657"/>
                                <a:gd name="connsiteX2" fmla="*/ 5505580 w 5505580"/>
                                <a:gd name="connsiteY2" fmla="*/ 140368 h 250657"/>
                                <a:gd name="connsiteX3" fmla="*/ 0 w 5505580"/>
                                <a:gd name="connsiteY3" fmla="*/ 250657 h 250657"/>
                                <a:gd name="connsiteX4" fmla="*/ 1130 w 5505580"/>
                                <a:gd name="connsiteY4" fmla="*/ 84887 h 250657"/>
                                <a:gd name="connsiteX0" fmla="*/ 1130 w 5505580"/>
                                <a:gd name="connsiteY0" fmla="*/ 88062 h 253832"/>
                                <a:gd name="connsiteX1" fmla="*/ 5505580 w 5505580"/>
                                <a:gd name="connsiteY1" fmla="*/ 0 h 253832"/>
                                <a:gd name="connsiteX2" fmla="*/ 5505580 w 5505580"/>
                                <a:gd name="connsiteY2" fmla="*/ 143543 h 253832"/>
                                <a:gd name="connsiteX3" fmla="*/ 0 w 5505580"/>
                                <a:gd name="connsiteY3" fmla="*/ 253832 h 253832"/>
                                <a:gd name="connsiteX4" fmla="*/ 1130 w 5505580"/>
                                <a:gd name="connsiteY4" fmla="*/ 88062 h 253832"/>
                                <a:gd name="connsiteX0" fmla="*/ 1131 w 5505580"/>
                                <a:gd name="connsiteY0" fmla="*/ 88062 h 253832"/>
                                <a:gd name="connsiteX1" fmla="*/ 5505580 w 5505580"/>
                                <a:gd name="connsiteY1" fmla="*/ 0 h 253832"/>
                                <a:gd name="connsiteX2" fmla="*/ 5505580 w 5505580"/>
                                <a:gd name="connsiteY2" fmla="*/ 143543 h 253832"/>
                                <a:gd name="connsiteX3" fmla="*/ 0 w 5505580"/>
                                <a:gd name="connsiteY3" fmla="*/ 253832 h 253832"/>
                                <a:gd name="connsiteX4" fmla="*/ 1131 w 5505580"/>
                                <a:gd name="connsiteY4" fmla="*/ 88062 h 253832"/>
                                <a:gd name="connsiteX0" fmla="*/ 21 w 5509556"/>
                                <a:gd name="connsiteY0" fmla="*/ 77941 h 253832"/>
                                <a:gd name="connsiteX1" fmla="*/ 5509556 w 5509556"/>
                                <a:gd name="connsiteY1" fmla="*/ 0 h 253832"/>
                                <a:gd name="connsiteX2" fmla="*/ 5509556 w 5509556"/>
                                <a:gd name="connsiteY2" fmla="*/ 143543 h 253832"/>
                                <a:gd name="connsiteX3" fmla="*/ 3976 w 5509556"/>
                                <a:gd name="connsiteY3" fmla="*/ 253832 h 253832"/>
                                <a:gd name="connsiteX4" fmla="*/ 21 w 5509556"/>
                                <a:gd name="connsiteY4" fmla="*/ 77941 h 253832"/>
                                <a:gd name="connsiteX0" fmla="*/ 21 w 5509556"/>
                                <a:gd name="connsiteY0" fmla="*/ 77941 h 253832"/>
                                <a:gd name="connsiteX1" fmla="*/ 5509556 w 5509556"/>
                                <a:gd name="connsiteY1" fmla="*/ 0 h 253832"/>
                                <a:gd name="connsiteX2" fmla="*/ 5509556 w 5509556"/>
                                <a:gd name="connsiteY2" fmla="*/ 143543 h 253832"/>
                                <a:gd name="connsiteX3" fmla="*/ 3976 w 5509556"/>
                                <a:gd name="connsiteY3" fmla="*/ 253832 h 253832"/>
                                <a:gd name="connsiteX4" fmla="*/ 21 w 5509556"/>
                                <a:gd name="connsiteY4" fmla="*/ 77941 h 253832"/>
                                <a:gd name="connsiteX0" fmla="*/ 21 w 5509556"/>
                                <a:gd name="connsiteY0" fmla="*/ 77941 h 253832"/>
                                <a:gd name="connsiteX1" fmla="*/ 5509556 w 5509556"/>
                                <a:gd name="connsiteY1" fmla="*/ 0 h 253832"/>
                                <a:gd name="connsiteX2" fmla="*/ 5509556 w 5509556"/>
                                <a:gd name="connsiteY2" fmla="*/ 143543 h 253832"/>
                                <a:gd name="connsiteX3" fmla="*/ 3976 w 5509556"/>
                                <a:gd name="connsiteY3" fmla="*/ 253832 h 253832"/>
                                <a:gd name="connsiteX4" fmla="*/ 21 w 5509556"/>
                                <a:gd name="connsiteY4" fmla="*/ 77941 h 253832"/>
                                <a:gd name="connsiteX0" fmla="*/ 21 w 5509556"/>
                                <a:gd name="connsiteY0" fmla="*/ 72881 h 253832"/>
                                <a:gd name="connsiteX1" fmla="*/ 5509556 w 5509556"/>
                                <a:gd name="connsiteY1" fmla="*/ 0 h 253832"/>
                                <a:gd name="connsiteX2" fmla="*/ 5509556 w 5509556"/>
                                <a:gd name="connsiteY2" fmla="*/ 143543 h 253832"/>
                                <a:gd name="connsiteX3" fmla="*/ 3976 w 5509556"/>
                                <a:gd name="connsiteY3" fmla="*/ 253832 h 253832"/>
                                <a:gd name="connsiteX4" fmla="*/ 21 w 5509556"/>
                                <a:gd name="connsiteY4" fmla="*/ 72881 h 25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556" h="253832">
                                  <a:moveTo>
                                    <a:pt x="21" y="72881"/>
                                  </a:moveTo>
                                  <a:lnTo>
                                    <a:pt x="5509556" y="0"/>
                                  </a:lnTo>
                                  <a:lnTo>
                                    <a:pt x="5509556" y="143543"/>
                                  </a:lnTo>
                                  <a:lnTo>
                                    <a:pt x="3976" y="253832"/>
                                  </a:lnTo>
                                  <a:cubicBezTo>
                                    <a:pt x="4353" y="207043"/>
                                    <a:pt x="-356" y="119670"/>
                                    <a:pt x="21" y="72881"/>
                                  </a:cubicBezTo>
                                  <a:close/>
                                </a:path>
                              </a:pathLst>
                            </a:custGeom>
                            <a:pattFill prst="smCheck">
                              <a:fgClr>
                                <a:schemeClr val="bg1">
                                  <a:lumMod val="75000"/>
                                </a:schemeClr>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02" name="正方形/長方形 6">
                              <a:extLst>
                                <a:ext uri="{FF2B5EF4-FFF2-40B4-BE49-F238E27FC236}">
                                  <a16:creationId xmlns:a16="http://schemas.microsoft.com/office/drawing/2014/main" id="{5955A72C-A4D3-CDB7-B1D3-A377F46B7E61}"/>
                                </a:ext>
                              </a:extLst>
                            </p:cNvPr>
                            <p:cNvSpPr/>
                            <p:nvPr/>
                          </p:nvSpPr>
                          <p:spPr>
                            <a:xfrm>
                              <a:off x="72678" y="598540"/>
                              <a:ext cx="4689771" cy="211811"/>
                            </a:xfrm>
                            <a:custGeom>
                              <a:avLst/>
                              <a:gdLst>
                                <a:gd name="connsiteX0" fmla="*/ 0 w 5504448"/>
                                <a:gd name="connsiteY0" fmla="*/ 0 h 140368"/>
                                <a:gd name="connsiteX1" fmla="*/ 5504448 w 5504448"/>
                                <a:gd name="connsiteY1" fmla="*/ 0 h 140368"/>
                                <a:gd name="connsiteX2" fmla="*/ 5504448 w 5504448"/>
                                <a:gd name="connsiteY2" fmla="*/ 140368 h 140368"/>
                                <a:gd name="connsiteX3" fmla="*/ 0 w 5504448"/>
                                <a:gd name="connsiteY3" fmla="*/ 140368 h 140368"/>
                                <a:gd name="connsiteX4" fmla="*/ 0 w 5504448"/>
                                <a:gd name="connsiteY4" fmla="*/ 0 h 140368"/>
                                <a:gd name="connsiteX0" fmla="*/ 0 w 5504448"/>
                                <a:gd name="connsiteY0" fmla="*/ 0 h 245644"/>
                                <a:gd name="connsiteX1" fmla="*/ 5504448 w 5504448"/>
                                <a:gd name="connsiteY1" fmla="*/ 0 h 245644"/>
                                <a:gd name="connsiteX2" fmla="*/ 5504448 w 5504448"/>
                                <a:gd name="connsiteY2" fmla="*/ 140368 h 245644"/>
                                <a:gd name="connsiteX3" fmla="*/ 0 w 5504448"/>
                                <a:gd name="connsiteY3" fmla="*/ 245644 h 245644"/>
                                <a:gd name="connsiteX4" fmla="*/ 0 w 5504448"/>
                                <a:gd name="connsiteY4" fmla="*/ 0 h 245644"/>
                                <a:gd name="connsiteX0" fmla="*/ 0 w 5504448"/>
                                <a:gd name="connsiteY0" fmla="*/ 0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0 h 250657"/>
                                <a:gd name="connsiteX0" fmla="*/ 0 w 5514475"/>
                                <a:gd name="connsiteY0" fmla="*/ 110289 h 250657"/>
                                <a:gd name="connsiteX1" fmla="*/ 5514475 w 5514475"/>
                                <a:gd name="connsiteY1" fmla="*/ 0 h 250657"/>
                                <a:gd name="connsiteX2" fmla="*/ 5514475 w 5514475"/>
                                <a:gd name="connsiteY2" fmla="*/ 140368 h 250657"/>
                                <a:gd name="connsiteX3" fmla="*/ 15040 w 5514475"/>
                                <a:gd name="connsiteY3" fmla="*/ 250657 h 250657"/>
                                <a:gd name="connsiteX4" fmla="*/ 0 w 5514475"/>
                                <a:gd name="connsiteY4" fmla="*/ 110289 h 250657"/>
                                <a:gd name="connsiteX0" fmla="*/ 0 w 5504448"/>
                                <a:gd name="connsiteY0" fmla="*/ 110289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00762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00762 h 250657"/>
                                <a:gd name="connsiteX0" fmla="*/ 1132 w 5505580"/>
                                <a:gd name="connsiteY0" fmla="*/ 88060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88060 h 250657"/>
                                <a:gd name="connsiteX0" fmla="*/ 1132 w 5505580"/>
                                <a:gd name="connsiteY0" fmla="*/ 88060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88060 h 250657"/>
                                <a:gd name="connsiteX0" fmla="*/ 10 w 5514629"/>
                                <a:gd name="connsiteY0" fmla="*/ 83000 h 250657"/>
                                <a:gd name="connsiteX1" fmla="*/ 5514629 w 5514629"/>
                                <a:gd name="connsiteY1" fmla="*/ 0 h 250657"/>
                                <a:gd name="connsiteX2" fmla="*/ 5514629 w 5514629"/>
                                <a:gd name="connsiteY2" fmla="*/ 140368 h 250657"/>
                                <a:gd name="connsiteX3" fmla="*/ 9049 w 5514629"/>
                                <a:gd name="connsiteY3" fmla="*/ 250657 h 250657"/>
                                <a:gd name="connsiteX4" fmla="*/ 10 w 5514629"/>
                                <a:gd name="connsiteY4" fmla="*/ 83000 h 250657"/>
                                <a:gd name="connsiteX0" fmla="*/ 7 w 5519712"/>
                                <a:gd name="connsiteY0" fmla="*/ 77939 h 250657"/>
                                <a:gd name="connsiteX1" fmla="*/ 5519712 w 5519712"/>
                                <a:gd name="connsiteY1" fmla="*/ 0 h 250657"/>
                                <a:gd name="connsiteX2" fmla="*/ 5519712 w 5519712"/>
                                <a:gd name="connsiteY2" fmla="*/ 140368 h 250657"/>
                                <a:gd name="connsiteX3" fmla="*/ 14132 w 5519712"/>
                                <a:gd name="connsiteY3" fmla="*/ 250657 h 250657"/>
                                <a:gd name="connsiteX4" fmla="*/ 7 w 5519712"/>
                                <a:gd name="connsiteY4" fmla="*/ 77939 h 250657"/>
                                <a:gd name="connsiteX0" fmla="*/ 10 w 5514630"/>
                                <a:gd name="connsiteY0" fmla="*/ 77939 h 250657"/>
                                <a:gd name="connsiteX1" fmla="*/ 5514630 w 5514630"/>
                                <a:gd name="connsiteY1" fmla="*/ 0 h 250657"/>
                                <a:gd name="connsiteX2" fmla="*/ 5514630 w 5514630"/>
                                <a:gd name="connsiteY2" fmla="*/ 140368 h 250657"/>
                                <a:gd name="connsiteX3" fmla="*/ 9050 w 5514630"/>
                                <a:gd name="connsiteY3" fmla="*/ 250657 h 250657"/>
                                <a:gd name="connsiteX4" fmla="*/ 10 w 5514630"/>
                                <a:gd name="connsiteY4" fmla="*/ 77939 h 250657"/>
                                <a:gd name="connsiteX0" fmla="*/ 10 w 5514631"/>
                                <a:gd name="connsiteY0" fmla="*/ 72879 h 250657"/>
                                <a:gd name="connsiteX1" fmla="*/ 5514631 w 5514631"/>
                                <a:gd name="connsiteY1" fmla="*/ 0 h 250657"/>
                                <a:gd name="connsiteX2" fmla="*/ 5514631 w 5514631"/>
                                <a:gd name="connsiteY2" fmla="*/ 140368 h 250657"/>
                                <a:gd name="connsiteX3" fmla="*/ 9051 w 5514631"/>
                                <a:gd name="connsiteY3" fmla="*/ 250657 h 250657"/>
                                <a:gd name="connsiteX4" fmla="*/ 10 w 5514631"/>
                                <a:gd name="connsiteY4" fmla="*/ 72879 h 250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631" h="250657">
                                  <a:moveTo>
                                    <a:pt x="10" y="72879"/>
                                  </a:moveTo>
                                  <a:lnTo>
                                    <a:pt x="5514631" y="0"/>
                                  </a:lnTo>
                                  <a:lnTo>
                                    <a:pt x="5514631" y="140368"/>
                                  </a:lnTo>
                                  <a:lnTo>
                                    <a:pt x="9051" y="250657"/>
                                  </a:lnTo>
                                  <a:cubicBezTo>
                                    <a:pt x="9428" y="203868"/>
                                    <a:pt x="-367" y="119668"/>
                                    <a:pt x="10" y="72879"/>
                                  </a:cubicBezTo>
                                  <a:close/>
                                </a:path>
                              </a:pathLst>
                            </a:custGeom>
                            <a:pattFill prst="pct70">
                              <a:fgClr>
                                <a:schemeClr val="bg1">
                                  <a:lumMod val="75000"/>
                                </a:schemeClr>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03" name="正方形/長方形 6">
                              <a:extLst>
                                <a:ext uri="{FF2B5EF4-FFF2-40B4-BE49-F238E27FC236}">
                                  <a16:creationId xmlns:a16="http://schemas.microsoft.com/office/drawing/2014/main" id="{EBB602AC-5EA7-0961-5A2C-58ECB3ED0D13}"/>
                                </a:ext>
                              </a:extLst>
                            </p:cNvPr>
                            <p:cNvSpPr/>
                            <p:nvPr/>
                          </p:nvSpPr>
                          <p:spPr>
                            <a:xfrm>
                              <a:off x="79418" y="676352"/>
                              <a:ext cx="4682156" cy="232852"/>
                            </a:xfrm>
                            <a:custGeom>
                              <a:avLst/>
                              <a:gdLst>
                                <a:gd name="connsiteX0" fmla="*/ 0 w 5504448"/>
                                <a:gd name="connsiteY0" fmla="*/ 0 h 140368"/>
                                <a:gd name="connsiteX1" fmla="*/ 5504448 w 5504448"/>
                                <a:gd name="connsiteY1" fmla="*/ 0 h 140368"/>
                                <a:gd name="connsiteX2" fmla="*/ 5504448 w 5504448"/>
                                <a:gd name="connsiteY2" fmla="*/ 140368 h 140368"/>
                                <a:gd name="connsiteX3" fmla="*/ 0 w 5504448"/>
                                <a:gd name="connsiteY3" fmla="*/ 140368 h 140368"/>
                                <a:gd name="connsiteX4" fmla="*/ 0 w 5504448"/>
                                <a:gd name="connsiteY4" fmla="*/ 0 h 140368"/>
                                <a:gd name="connsiteX0" fmla="*/ 0 w 5504448"/>
                                <a:gd name="connsiteY0" fmla="*/ 0 h 245644"/>
                                <a:gd name="connsiteX1" fmla="*/ 5504448 w 5504448"/>
                                <a:gd name="connsiteY1" fmla="*/ 0 h 245644"/>
                                <a:gd name="connsiteX2" fmla="*/ 5504448 w 5504448"/>
                                <a:gd name="connsiteY2" fmla="*/ 140368 h 245644"/>
                                <a:gd name="connsiteX3" fmla="*/ 0 w 5504448"/>
                                <a:gd name="connsiteY3" fmla="*/ 245644 h 245644"/>
                                <a:gd name="connsiteX4" fmla="*/ 0 w 5504448"/>
                                <a:gd name="connsiteY4" fmla="*/ 0 h 245644"/>
                                <a:gd name="connsiteX0" fmla="*/ 0 w 5504448"/>
                                <a:gd name="connsiteY0" fmla="*/ 0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0 h 250657"/>
                                <a:gd name="connsiteX0" fmla="*/ 0 w 5514475"/>
                                <a:gd name="connsiteY0" fmla="*/ 110289 h 250657"/>
                                <a:gd name="connsiteX1" fmla="*/ 5514475 w 5514475"/>
                                <a:gd name="connsiteY1" fmla="*/ 0 h 250657"/>
                                <a:gd name="connsiteX2" fmla="*/ 5514475 w 5514475"/>
                                <a:gd name="connsiteY2" fmla="*/ 140368 h 250657"/>
                                <a:gd name="connsiteX3" fmla="*/ 15040 w 5514475"/>
                                <a:gd name="connsiteY3" fmla="*/ 250657 h 250657"/>
                                <a:gd name="connsiteX4" fmla="*/ 0 w 5514475"/>
                                <a:gd name="connsiteY4" fmla="*/ 110289 h 250657"/>
                                <a:gd name="connsiteX0" fmla="*/ 0 w 5504448"/>
                                <a:gd name="connsiteY0" fmla="*/ 110289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88987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88987 h 250657"/>
                                <a:gd name="connsiteX0" fmla="*/ 1132 w 5505580"/>
                                <a:gd name="connsiteY0" fmla="*/ 79385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79385 h 250657"/>
                                <a:gd name="connsiteX0" fmla="*/ 34 w 5507661"/>
                                <a:gd name="connsiteY0" fmla="*/ 69783 h 250657"/>
                                <a:gd name="connsiteX1" fmla="*/ 5507661 w 5507661"/>
                                <a:gd name="connsiteY1" fmla="*/ 0 h 250657"/>
                                <a:gd name="connsiteX2" fmla="*/ 5507661 w 5507661"/>
                                <a:gd name="connsiteY2" fmla="*/ 140368 h 250657"/>
                                <a:gd name="connsiteX3" fmla="*/ 2081 w 5507661"/>
                                <a:gd name="connsiteY3" fmla="*/ 250657 h 250657"/>
                                <a:gd name="connsiteX4" fmla="*/ 34 w 5507661"/>
                                <a:gd name="connsiteY4" fmla="*/ 69783 h 250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661" h="250657">
                                  <a:moveTo>
                                    <a:pt x="34" y="69783"/>
                                  </a:moveTo>
                                  <a:lnTo>
                                    <a:pt x="5507661" y="0"/>
                                  </a:lnTo>
                                  <a:lnTo>
                                    <a:pt x="5507661" y="140368"/>
                                  </a:lnTo>
                                  <a:lnTo>
                                    <a:pt x="2081" y="250657"/>
                                  </a:lnTo>
                                  <a:cubicBezTo>
                                    <a:pt x="2458" y="203868"/>
                                    <a:pt x="-343" y="116572"/>
                                    <a:pt x="34" y="69783"/>
                                  </a:cubicBezTo>
                                  <a:close/>
                                </a:path>
                              </a:pathLst>
                            </a:custGeom>
                            <a:pattFill prst="lgConfetti">
                              <a:fgClr>
                                <a:schemeClr val="bg1">
                                  <a:lumMod val="65000"/>
                                </a:schemeClr>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04" name="四角形: 1 つの角を切り取る 5">
                              <a:extLst>
                                <a:ext uri="{FF2B5EF4-FFF2-40B4-BE49-F238E27FC236}">
                                  <a16:creationId xmlns:a16="http://schemas.microsoft.com/office/drawing/2014/main" id="{8D9BF052-1165-5695-E52B-BAAF6C482512}"/>
                                </a:ext>
                              </a:extLst>
                            </p:cNvPr>
                            <p:cNvSpPr/>
                            <p:nvPr/>
                          </p:nvSpPr>
                          <p:spPr>
                            <a:xfrm flipH="1">
                              <a:off x="77374" y="798021"/>
                              <a:ext cx="4683955" cy="169782"/>
                            </a:xfrm>
                            <a:custGeom>
                              <a:avLst/>
                              <a:gdLst>
                                <a:gd name="connsiteX0" fmla="*/ 0 w 5505450"/>
                                <a:gd name="connsiteY0" fmla="*/ 0 h 219075"/>
                                <a:gd name="connsiteX1" fmla="*/ 5395913 w 5505450"/>
                                <a:gd name="connsiteY1" fmla="*/ 0 h 219075"/>
                                <a:gd name="connsiteX2" fmla="*/ 5505450 w 5505450"/>
                                <a:gd name="connsiteY2" fmla="*/ 109538 h 219075"/>
                                <a:gd name="connsiteX3" fmla="*/ 5505450 w 5505450"/>
                                <a:gd name="connsiteY3" fmla="*/ 219075 h 219075"/>
                                <a:gd name="connsiteX4" fmla="*/ 0 w 5505450"/>
                                <a:gd name="connsiteY4" fmla="*/ 219075 h 219075"/>
                                <a:gd name="connsiteX5" fmla="*/ 0 w 5505450"/>
                                <a:gd name="connsiteY5" fmla="*/ 0 h 219075"/>
                                <a:gd name="connsiteX0" fmla="*/ 0 w 5505450"/>
                                <a:gd name="connsiteY0" fmla="*/ 0 h 219075"/>
                                <a:gd name="connsiteX1" fmla="*/ 5505450 w 5505450"/>
                                <a:gd name="connsiteY1" fmla="*/ 109538 h 219075"/>
                                <a:gd name="connsiteX2" fmla="*/ 5505450 w 5505450"/>
                                <a:gd name="connsiteY2" fmla="*/ 219075 h 219075"/>
                                <a:gd name="connsiteX3" fmla="*/ 0 w 5505450"/>
                                <a:gd name="connsiteY3" fmla="*/ 219075 h 219075"/>
                                <a:gd name="connsiteX4" fmla="*/ 0 w 5505450"/>
                                <a:gd name="connsiteY4" fmla="*/ 0 h 219075"/>
                                <a:gd name="connsiteX0" fmla="*/ 0 w 5505450"/>
                                <a:gd name="connsiteY0" fmla="*/ 0 h 219075"/>
                                <a:gd name="connsiteX1" fmla="*/ 5505450 w 5505450"/>
                                <a:gd name="connsiteY1" fmla="*/ 76346 h 219075"/>
                                <a:gd name="connsiteX2" fmla="*/ 5505450 w 5505450"/>
                                <a:gd name="connsiteY2" fmla="*/ 219075 h 219075"/>
                                <a:gd name="connsiteX3" fmla="*/ 0 w 5505450"/>
                                <a:gd name="connsiteY3" fmla="*/ 219075 h 219075"/>
                                <a:gd name="connsiteX4" fmla="*/ 0 w 5505450"/>
                                <a:gd name="connsiteY4" fmla="*/ 0 h 219075"/>
                                <a:gd name="connsiteX0" fmla="*/ 0 w 5508628"/>
                                <a:gd name="connsiteY0" fmla="*/ 0 h 219075"/>
                                <a:gd name="connsiteX1" fmla="*/ 5508628 w 5508628"/>
                                <a:gd name="connsiteY1" fmla="*/ 61386 h 219075"/>
                                <a:gd name="connsiteX2" fmla="*/ 5505450 w 5508628"/>
                                <a:gd name="connsiteY2" fmla="*/ 219075 h 219075"/>
                                <a:gd name="connsiteX3" fmla="*/ 0 w 5508628"/>
                                <a:gd name="connsiteY3" fmla="*/ 219075 h 219075"/>
                                <a:gd name="connsiteX4" fmla="*/ 0 w 5508628"/>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8628" h="219075">
                                  <a:moveTo>
                                    <a:pt x="0" y="0"/>
                                  </a:moveTo>
                                  <a:lnTo>
                                    <a:pt x="5508628" y="61386"/>
                                  </a:lnTo>
                                  <a:cubicBezTo>
                                    <a:pt x="5507569" y="113949"/>
                                    <a:pt x="5506509" y="166512"/>
                                    <a:pt x="5505450" y="219075"/>
                                  </a:cubicBezTo>
                                  <a:lnTo>
                                    <a:pt x="0" y="219075"/>
                                  </a:lnTo>
                                  <a:lnTo>
                                    <a:pt x="0" y="0"/>
                                  </a:lnTo>
                                  <a:close/>
                                </a:path>
                              </a:pathLst>
                            </a:custGeom>
                            <a:solidFill>
                              <a:schemeClr val="bg1"/>
                            </a:solid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2088" name="グループ化 2087">
                            <a:extLst>
                              <a:ext uri="{FF2B5EF4-FFF2-40B4-BE49-F238E27FC236}">
                                <a16:creationId xmlns:a16="http://schemas.microsoft.com/office/drawing/2014/main" id="{27DC0FC0-4A23-4AC2-9778-5EE161E2FE97}"/>
                              </a:ext>
                            </a:extLst>
                          </p:cNvPr>
                          <p:cNvGrpSpPr/>
                          <p:nvPr/>
                        </p:nvGrpSpPr>
                        <p:grpSpPr>
                          <a:xfrm>
                            <a:off x="74126" y="264416"/>
                            <a:ext cx="5375705" cy="1918861"/>
                            <a:chOff x="74126" y="264416"/>
                            <a:chExt cx="6384083" cy="2302009"/>
                          </a:xfrm>
                        </p:grpSpPr>
                        <p:grpSp>
                          <p:nvGrpSpPr>
                            <p:cNvPr id="2089" name="グループ化 2088">
                              <a:extLst>
                                <a:ext uri="{FF2B5EF4-FFF2-40B4-BE49-F238E27FC236}">
                                  <a16:creationId xmlns:a16="http://schemas.microsoft.com/office/drawing/2014/main" id="{B30C56AD-B77E-4CDB-2663-18631E31FB96}"/>
                                </a:ext>
                              </a:extLst>
                            </p:cNvPr>
                            <p:cNvGrpSpPr>
                              <a:grpSpLocks noChangeAspect="1"/>
                            </p:cNvGrpSpPr>
                            <p:nvPr/>
                          </p:nvGrpSpPr>
                          <p:grpSpPr>
                            <a:xfrm>
                              <a:off x="74126" y="264416"/>
                              <a:ext cx="6384083" cy="2302009"/>
                              <a:chOff x="74126" y="264416"/>
                              <a:chExt cx="4114400" cy="1483046"/>
                            </a:xfrm>
                          </p:grpSpPr>
                          <p:sp>
                            <p:nvSpPr>
                              <p:cNvPr id="2099" name="フリーフォーム: 図形 2098">
                                <a:extLst>
                                  <a:ext uri="{FF2B5EF4-FFF2-40B4-BE49-F238E27FC236}">
                                    <a16:creationId xmlns:a16="http://schemas.microsoft.com/office/drawing/2014/main" id="{60B954D0-3104-36DD-C89B-39E0C674651E}"/>
                                  </a:ext>
                                </a:extLst>
                              </p:cNvPr>
                              <p:cNvSpPr/>
                              <p:nvPr/>
                            </p:nvSpPr>
                            <p:spPr>
                              <a:xfrm>
                                <a:off x="74126" y="264416"/>
                                <a:ext cx="4114400" cy="1477076"/>
                              </a:xfrm>
                              <a:custGeom>
                                <a:avLst/>
                                <a:gdLst>
                                  <a:gd name="connsiteX0" fmla="*/ 0 w 4324350"/>
                                  <a:gd name="connsiteY0" fmla="*/ 504825 h 1524000"/>
                                  <a:gd name="connsiteX1" fmla="*/ 3676650 w 4324350"/>
                                  <a:gd name="connsiteY1" fmla="*/ 523875 h 1524000"/>
                                  <a:gd name="connsiteX2" fmla="*/ 3676650 w 4324350"/>
                                  <a:gd name="connsiteY2" fmla="*/ 0 h 1524000"/>
                                  <a:gd name="connsiteX3" fmla="*/ 4324350 w 4324350"/>
                                  <a:gd name="connsiteY3" fmla="*/ 0 h 1524000"/>
                                  <a:gd name="connsiteX4" fmla="*/ 4314825 w 4324350"/>
                                  <a:gd name="connsiteY4" fmla="*/ 1047750 h 1524000"/>
                                  <a:gd name="connsiteX5" fmla="*/ 3181350 w 4324350"/>
                                  <a:gd name="connsiteY5" fmla="*/ 1333500 h 1524000"/>
                                  <a:gd name="connsiteX6" fmla="*/ 3200400 w 4324350"/>
                                  <a:gd name="connsiteY6" fmla="*/ 1524000 h 1524000"/>
                                  <a:gd name="connsiteX0" fmla="*/ 0 w 4324350"/>
                                  <a:gd name="connsiteY0" fmla="*/ 504825 h 1524000"/>
                                  <a:gd name="connsiteX1" fmla="*/ 3676650 w 4324350"/>
                                  <a:gd name="connsiteY1" fmla="*/ 503823 h 1524000"/>
                                  <a:gd name="connsiteX2" fmla="*/ 3676650 w 4324350"/>
                                  <a:gd name="connsiteY2" fmla="*/ 0 h 1524000"/>
                                  <a:gd name="connsiteX3" fmla="*/ 4324350 w 4324350"/>
                                  <a:gd name="connsiteY3" fmla="*/ 0 h 1524000"/>
                                  <a:gd name="connsiteX4" fmla="*/ 4314825 w 4324350"/>
                                  <a:gd name="connsiteY4" fmla="*/ 1047750 h 1524000"/>
                                  <a:gd name="connsiteX5" fmla="*/ 3181350 w 4324350"/>
                                  <a:gd name="connsiteY5" fmla="*/ 1333500 h 1524000"/>
                                  <a:gd name="connsiteX6" fmla="*/ 3200400 w 4324350"/>
                                  <a:gd name="connsiteY6" fmla="*/ 1524000 h 1524000"/>
                                  <a:gd name="connsiteX0" fmla="*/ 0 w 4324852"/>
                                  <a:gd name="connsiteY0" fmla="*/ 504825 h 1524000"/>
                                  <a:gd name="connsiteX1" fmla="*/ 3676650 w 4324852"/>
                                  <a:gd name="connsiteY1" fmla="*/ 503823 h 1524000"/>
                                  <a:gd name="connsiteX2" fmla="*/ 3676650 w 4324852"/>
                                  <a:gd name="connsiteY2" fmla="*/ 0 h 1524000"/>
                                  <a:gd name="connsiteX3" fmla="*/ 4324350 w 4324852"/>
                                  <a:gd name="connsiteY3" fmla="*/ 0 h 1524000"/>
                                  <a:gd name="connsiteX4" fmla="*/ 4324852 w 4324852"/>
                                  <a:gd name="connsiteY4" fmla="*/ 1042737 h 1524000"/>
                                  <a:gd name="connsiteX5" fmla="*/ 3181350 w 4324852"/>
                                  <a:gd name="connsiteY5" fmla="*/ 1333500 h 1524000"/>
                                  <a:gd name="connsiteX6" fmla="*/ 3200400 w 4324852"/>
                                  <a:gd name="connsiteY6" fmla="*/ 1524000 h 1524000"/>
                                  <a:gd name="connsiteX0" fmla="*/ 0 w 4324852"/>
                                  <a:gd name="connsiteY0" fmla="*/ 504825 h 1524000"/>
                                  <a:gd name="connsiteX1" fmla="*/ 3676650 w 4324852"/>
                                  <a:gd name="connsiteY1" fmla="*/ 503823 h 1524000"/>
                                  <a:gd name="connsiteX2" fmla="*/ 3676650 w 4324852"/>
                                  <a:gd name="connsiteY2" fmla="*/ 0 h 1524000"/>
                                  <a:gd name="connsiteX3" fmla="*/ 4324350 w 4324852"/>
                                  <a:gd name="connsiteY3" fmla="*/ 0 h 1524000"/>
                                  <a:gd name="connsiteX4" fmla="*/ 4324852 w 4324852"/>
                                  <a:gd name="connsiteY4" fmla="*/ 1042737 h 1524000"/>
                                  <a:gd name="connsiteX5" fmla="*/ 3181350 w 4324852"/>
                                  <a:gd name="connsiteY5" fmla="*/ 1333500 h 1524000"/>
                                  <a:gd name="connsiteX6" fmla="*/ 3200400 w 4324852"/>
                                  <a:gd name="connsiteY6" fmla="*/ 1524000 h 1524000"/>
                                  <a:gd name="connsiteX0" fmla="*/ 0 w 4324852"/>
                                  <a:gd name="connsiteY0" fmla="*/ 504825 h 1524000"/>
                                  <a:gd name="connsiteX1" fmla="*/ 3676650 w 4324852"/>
                                  <a:gd name="connsiteY1" fmla="*/ 503823 h 1524000"/>
                                  <a:gd name="connsiteX2" fmla="*/ 3676650 w 4324852"/>
                                  <a:gd name="connsiteY2" fmla="*/ 0 h 1524000"/>
                                  <a:gd name="connsiteX3" fmla="*/ 4324350 w 4324852"/>
                                  <a:gd name="connsiteY3" fmla="*/ 0 h 1524000"/>
                                  <a:gd name="connsiteX4" fmla="*/ 4324852 w 4324852"/>
                                  <a:gd name="connsiteY4" fmla="*/ 1042737 h 1524000"/>
                                  <a:gd name="connsiteX5" fmla="*/ 3181350 w 4324852"/>
                                  <a:gd name="connsiteY5" fmla="*/ 1333500 h 1524000"/>
                                  <a:gd name="connsiteX6" fmla="*/ 3185361 w 4324852"/>
                                  <a:gd name="connsiteY6" fmla="*/ 1524000 h 1524000"/>
                                  <a:gd name="connsiteX0" fmla="*/ 0 w 4324852"/>
                                  <a:gd name="connsiteY0" fmla="*/ 504825 h 1509888"/>
                                  <a:gd name="connsiteX1" fmla="*/ 3676650 w 4324852"/>
                                  <a:gd name="connsiteY1" fmla="*/ 503823 h 1509888"/>
                                  <a:gd name="connsiteX2" fmla="*/ 3676650 w 4324852"/>
                                  <a:gd name="connsiteY2" fmla="*/ 0 h 1509888"/>
                                  <a:gd name="connsiteX3" fmla="*/ 4324350 w 4324852"/>
                                  <a:gd name="connsiteY3" fmla="*/ 0 h 1509888"/>
                                  <a:gd name="connsiteX4" fmla="*/ 4324852 w 4324852"/>
                                  <a:gd name="connsiteY4" fmla="*/ 1042737 h 1509888"/>
                                  <a:gd name="connsiteX5" fmla="*/ 3181350 w 4324852"/>
                                  <a:gd name="connsiteY5" fmla="*/ 1333500 h 1509888"/>
                                  <a:gd name="connsiteX6" fmla="*/ 3181833 w 4324852"/>
                                  <a:gd name="connsiteY6" fmla="*/ 1509888 h 1509888"/>
                                  <a:gd name="connsiteX0" fmla="*/ 0 w 4324852"/>
                                  <a:gd name="connsiteY0" fmla="*/ 504825 h 1509888"/>
                                  <a:gd name="connsiteX1" fmla="*/ 3676650 w 4324852"/>
                                  <a:gd name="connsiteY1" fmla="*/ 503823 h 1509888"/>
                                  <a:gd name="connsiteX2" fmla="*/ 3676650 w 4324852"/>
                                  <a:gd name="connsiteY2" fmla="*/ 0 h 1509888"/>
                                  <a:gd name="connsiteX3" fmla="*/ 4324350 w 4324852"/>
                                  <a:gd name="connsiteY3" fmla="*/ 0 h 1509888"/>
                                  <a:gd name="connsiteX4" fmla="*/ 4324852 w 4324852"/>
                                  <a:gd name="connsiteY4" fmla="*/ 1042737 h 1509888"/>
                                  <a:gd name="connsiteX5" fmla="*/ 3181350 w 4324852"/>
                                  <a:gd name="connsiteY5" fmla="*/ 1333500 h 1509888"/>
                                  <a:gd name="connsiteX6" fmla="*/ 3179565 w 4324852"/>
                                  <a:gd name="connsiteY6" fmla="*/ 1509888 h 1509888"/>
                                  <a:gd name="connsiteX0" fmla="*/ 0 w 4324852"/>
                                  <a:gd name="connsiteY0" fmla="*/ 504825 h 1509888"/>
                                  <a:gd name="connsiteX1" fmla="*/ 3676650 w 4324852"/>
                                  <a:gd name="connsiteY1" fmla="*/ 503823 h 1509888"/>
                                  <a:gd name="connsiteX2" fmla="*/ 3676650 w 4324852"/>
                                  <a:gd name="connsiteY2" fmla="*/ 0 h 1509888"/>
                                  <a:gd name="connsiteX3" fmla="*/ 4324350 w 4324852"/>
                                  <a:gd name="connsiteY3" fmla="*/ 0 h 1509888"/>
                                  <a:gd name="connsiteX4" fmla="*/ 4324852 w 4324852"/>
                                  <a:gd name="connsiteY4" fmla="*/ 986747 h 1509888"/>
                                  <a:gd name="connsiteX5" fmla="*/ 3181350 w 4324852"/>
                                  <a:gd name="connsiteY5" fmla="*/ 1333500 h 1509888"/>
                                  <a:gd name="connsiteX6" fmla="*/ 3179565 w 4324852"/>
                                  <a:gd name="connsiteY6" fmla="*/ 1509888 h 1509888"/>
                                  <a:gd name="connsiteX0" fmla="*/ 0 w 4324852"/>
                                  <a:gd name="connsiteY0" fmla="*/ 504825 h 1509888"/>
                                  <a:gd name="connsiteX1" fmla="*/ 3676650 w 4324852"/>
                                  <a:gd name="connsiteY1" fmla="*/ 503823 h 1509888"/>
                                  <a:gd name="connsiteX2" fmla="*/ 3676650 w 4324852"/>
                                  <a:gd name="connsiteY2" fmla="*/ 0 h 1509888"/>
                                  <a:gd name="connsiteX3" fmla="*/ 4324350 w 4324852"/>
                                  <a:gd name="connsiteY3" fmla="*/ 0 h 1509888"/>
                                  <a:gd name="connsiteX4" fmla="*/ 4324852 w 4324852"/>
                                  <a:gd name="connsiteY4" fmla="*/ 986747 h 1509888"/>
                                  <a:gd name="connsiteX5" fmla="*/ 3175129 w 4324852"/>
                                  <a:gd name="connsiteY5" fmla="*/ 1302395 h 1509888"/>
                                  <a:gd name="connsiteX6" fmla="*/ 3179565 w 4324852"/>
                                  <a:gd name="connsiteY6" fmla="*/ 1509888 h 1509888"/>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3344 w 4324852"/>
                                  <a:gd name="connsiteY6" fmla="*/ 1472561 h 1472561"/>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6738 w 4324852"/>
                                  <a:gd name="connsiteY6" fmla="*/ 1472561 h 1472561"/>
                                  <a:gd name="connsiteX0" fmla="*/ 0 w 4324852"/>
                                  <a:gd name="connsiteY0" fmla="*/ 504825 h 1465780"/>
                                  <a:gd name="connsiteX1" fmla="*/ 3676650 w 4324852"/>
                                  <a:gd name="connsiteY1" fmla="*/ 503823 h 1465780"/>
                                  <a:gd name="connsiteX2" fmla="*/ 3676650 w 4324852"/>
                                  <a:gd name="connsiteY2" fmla="*/ 0 h 1465780"/>
                                  <a:gd name="connsiteX3" fmla="*/ 4324350 w 4324852"/>
                                  <a:gd name="connsiteY3" fmla="*/ 0 h 1465780"/>
                                  <a:gd name="connsiteX4" fmla="*/ 4324852 w 4324852"/>
                                  <a:gd name="connsiteY4" fmla="*/ 986747 h 1465780"/>
                                  <a:gd name="connsiteX5" fmla="*/ 3175129 w 4324852"/>
                                  <a:gd name="connsiteY5" fmla="*/ 1302395 h 1465780"/>
                                  <a:gd name="connsiteX6" fmla="*/ 3173343 w 4324852"/>
                                  <a:gd name="connsiteY6" fmla="*/ 1465780 h 1465780"/>
                                  <a:gd name="connsiteX0" fmla="*/ 0 w 4324852"/>
                                  <a:gd name="connsiteY0" fmla="*/ 504825 h 1465780"/>
                                  <a:gd name="connsiteX1" fmla="*/ 3676650 w 4324852"/>
                                  <a:gd name="connsiteY1" fmla="*/ 503823 h 1465780"/>
                                  <a:gd name="connsiteX2" fmla="*/ 3676650 w 4324852"/>
                                  <a:gd name="connsiteY2" fmla="*/ 0 h 1465780"/>
                                  <a:gd name="connsiteX3" fmla="*/ 4324350 w 4324852"/>
                                  <a:gd name="connsiteY3" fmla="*/ 0 h 1465780"/>
                                  <a:gd name="connsiteX4" fmla="*/ 4324852 w 4324852"/>
                                  <a:gd name="connsiteY4" fmla="*/ 986747 h 1465780"/>
                                  <a:gd name="connsiteX5" fmla="*/ 3175129 w 4324852"/>
                                  <a:gd name="connsiteY5" fmla="*/ 1302395 h 1465780"/>
                                  <a:gd name="connsiteX6" fmla="*/ 3180132 w 4324852"/>
                                  <a:gd name="connsiteY6" fmla="*/ 1465780 h 1465780"/>
                                  <a:gd name="connsiteX0" fmla="*/ 0 w 4324852"/>
                                  <a:gd name="connsiteY0" fmla="*/ 504825 h 1462389"/>
                                  <a:gd name="connsiteX1" fmla="*/ 3676650 w 4324852"/>
                                  <a:gd name="connsiteY1" fmla="*/ 503823 h 1462389"/>
                                  <a:gd name="connsiteX2" fmla="*/ 3676650 w 4324852"/>
                                  <a:gd name="connsiteY2" fmla="*/ 0 h 1462389"/>
                                  <a:gd name="connsiteX3" fmla="*/ 4324350 w 4324852"/>
                                  <a:gd name="connsiteY3" fmla="*/ 0 h 1462389"/>
                                  <a:gd name="connsiteX4" fmla="*/ 4324852 w 4324852"/>
                                  <a:gd name="connsiteY4" fmla="*/ 986747 h 1462389"/>
                                  <a:gd name="connsiteX5" fmla="*/ 3175129 w 4324852"/>
                                  <a:gd name="connsiteY5" fmla="*/ 1302395 h 1462389"/>
                                  <a:gd name="connsiteX6" fmla="*/ 3176738 w 4324852"/>
                                  <a:gd name="connsiteY6" fmla="*/ 1462389 h 1462389"/>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3344 w 4324852"/>
                                  <a:gd name="connsiteY6" fmla="*/ 1472561 h 1472561"/>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7870 w 4324852"/>
                                  <a:gd name="connsiteY6" fmla="*/ 1472561 h 1472561"/>
                                  <a:gd name="connsiteX0" fmla="*/ 0 w 4324852"/>
                                  <a:gd name="connsiteY0" fmla="*/ 504825 h 1474822"/>
                                  <a:gd name="connsiteX1" fmla="*/ 3676650 w 4324852"/>
                                  <a:gd name="connsiteY1" fmla="*/ 503823 h 1474822"/>
                                  <a:gd name="connsiteX2" fmla="*/ 3676650 w 4324852"/>
                                  <a:gd name="connsiteY2" fmla="*/ 0 h 1474822"/>
                                  <a:gd name="connsiteX3" fmla="*/ 4324350 w 4324852"/>
                                  <a:gd name="connsiteY3" fmla="*/ 0 h 1474822"/>
                                  <a:gd name="connsiteX4" fmla="*/ 4324852 w 4324852"/>
                                  <a:gd name="connsiteY4" fmla="*/ 986747 h 1474822"/>
                                  <a:gd name="connsiteX5" fmla="*/ 3175129 w 4324852"/>
                                  <a:gd name="connsiteY5" fmla="*/ 1302395 h 1474822"/>
                                  <a:gd name="connsiteX6" fmla="*/ 3177870 w 4324852"/>
                                  <a:gd name="connsiteY6" fmla="*/ 1474822 h 1474822"/>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7870 w 4324852"/>
                                  <a:gd name="connsiteY6" fmla="*/ 1472561 h 1472561"/>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5607 w 4324852"/>
                                  <a:gd name="connsiteY6" fmla="*/ 1472561 h 1472561"/>
                                  <a:gd name="connsiteX0" fmla="*/ 0 w 4107611"/>
                                  <a:gd name="connsiteY0" fmla="*/ 501399 h 1472561"/>
                                  <a:gd name="connsiteX1" fmla="*/ 3459409 w 4107611"/>
                                  <a:gd name="connsiteY1" fmla="*/ 503823 h 1472561"/>
                                  <a:gd name="connsiteX2" fmla="*/ 3459409 w 4107611"/>
                                  <a:gd name="connsiteY2" fmla="*/ 0 h 1472561"/>
                                  <a:gd name="connsiteX3" fmla="*/ 4107109 w 4107611"/>
                                  <a:gd name="connsiteY3" fmla="*/ 0 h 1472561"/>
                                  <a:gd name="connsiteX4" fmla="*/ 4107611 w 4107611"/>
                                  <a:gd name="connsiteY4" fmla="*/ 986747 h 1472561"/>
                                  <a:gd name="connsiteX5" fmla="*/ 2957888 w 4107611"/>
                                  <a:gd name="connsiteY5" fmla="*/ 1302395 h 1472561"/>
                                  <a:gd name="connsiteX6" fmla="*/ 2958366 w 4107611"/>
                                  <a:gd name="connsiteY6" fmla="*/ 1472561 h 1472561"/>
                                  <a:gd name="connsiteX0" fmla="*/ 0 w 4097428"/>
                                  <a:gd name="connsiteY0" fmla="*/ 508250 h 1472561"/>
                                  <a:gd name="connsiteX1" fmla="*/ 3449226 w 4097428"/>
                                  <a:gd name="connsiteY1" fmla="*/ 503823 h 1472561"/>
                                  <a:gd name="connsiteX2" fmla="*/ 3449226 w 4097428"/>
                                  <a:gd name="connsiteY2" fmla="*/ 0 h 1472561"/>
                                  <a:gd name="connsiteX3" fmla="*/ 4096926 w 4097428"/>
                                  <a:gd name="connsiteY3" fmla="*/ 0 h 1472561"/>
                                  <a:gd name="connsiteX4" fmla="*/ 4097428 w 4097428"/>
                                  <a:gd name="connsiteY4" fmla="*/ 986747 h 1472561"/>
                                  <a:gd name="connsiteX5" fmla="*/ 2947705 w 4097428"/>
                                  <a:gd name="connsiteY5" fmla="*/ 1302395 h 1472561"/>
                                  <a:gd name="connsiteX6" fmla="*/ 2948183 w 4097428"/>
                                  <a:gd name="connsiteY6" fmla="*/ 1472561 h 1472561"/>
                                  <a:gd name="connsiteX0" fmla="*/ 0 w 4107611"/>
                                  <a:gd name="connsiteY0" fmla="*/ 508250 h 1472561"/>
                                  <a:gd name="connsiteX1" fmla="*/ 3459409 w 4107611"/>
                                  <a:gd name="connsiteY1" fmla="*/ 503823 h 1472561"/>
                                  <a:gd name="connsiteX2" fmla="*/ 3459409 w 4107611"/>
                                  <a:gd name="connsiteY2" fmla="*/ 0 h 1472561"/>
                                  <a:gd name="connsiteX3" fmla="*/ 4107109 w 4107611"/>
                                  <a:gd name="connsiteY3" fmla="*/ 0 h 1472561"/>
                                  <a:gd name="connsiteX4" fmla="*/ 4107611 w 4107611"/>
                                  <a:gd name="connsiteY4" fmla="*/ 986747 h 1472561"/>
                                  <a:gd name="connsiteX5" fmla="*/ 2957888 w 4107611"/>
                                  <a:gd name="connsiteY5" fmla="*/ 1302395 h 1472561"/>
                                  <a:gd name="connsiteX6" fmla="*/ 2958366 w 4107611"/>
                                  <a:gd name="connsiteY6" fmla="*/ 1472561 h 1472561"/>
                                  <a:gd name="connsiteX0" fmla="*/ 0 w 4121188"/>
                                  <a:gd name="connsiteY0" fmla="*/ 528804 h 1472561"/>
                                  <a:gd name="connsiteX1" fmla="*/ 3472986 w 4121188"/>
                                  <a:gd name="connsiteY1" fmla="*/ 503823 h 1472561"/>
                                  <a:gd name="connsiteX2" fmla="*/ 3472986 w 4121188"/>
                                  <a:gd name="connsiteY2" fmla="*/ 0 h 1472561"/>
                                  <a:gd name="connsiteX3" fmla="*/ 4120686 w 4121188"/>
                                  <a:gd name="connsiteY3" fmla="*/ 0 h 1472561"/>
                                  <a:gd name="connsiteX4" fmla="*/ 4121188 w 4121188"/>
                                  <a:gd name="connsiteY4" fmla="*/ 986747 h 1472561"/>
                                  <a:gd name="connsiteX5" fmla="*/ 2971465 w 4121188"/>
                                  <a:gd name="connsiteY5" fmla="*/ 1302395 h 1472561"/>
                                  <a:gd name="connsiteX6" fmla="*/ 2971943 w 4121188"/>
                                  <a:gd name="connsiteY6" fmla="*/ 1472561 h 1472561"/>
                                  <a:gd name="connsiteX0" fmla="*/ 0 w 4114399"/>
                                  <a:gd name="connsiteY0" fmla="*/ 515102 h 1472561"/>
                                  <a:gd name="connsiteX1" fmla="*/ 3466197 w 4114399"/>
                                  <a:gd name="connsiteY1" fmla="*/ 503823 h 1472561"/>
                                  <a:gd name="connsiteX2" fmla="*/ 3466197 w 4114399"/>
                                  <a:gd name="connsiteY2" fmla="*/ 0 h 1472561"/>
                                  <a:gd name="connsiteX3" fmla="*/ 4113897 w 4114399"/>
                                  <a:gd name="connsiteY3" fmla="*/ 0 h 1472561"/>
                                  <a:gd name="connsiteX4" fmla="*/ 4114399 w 4114399"/>
                                  <a:gd name="connsiteY4" fmla="*/ 986747 h 1472561"/>
                                  <a:gd name="connsiteX5" fmla="*/ 2964676 w 4114399"/>
                                  <a:gd name="connsiteY5" fmla="*/ 1302395 h 1472561"/>
                                  <a:gd name="connsiteX6" fmla="*/ 2965154 w 4114399"/>
                                  <a:gd name="connsiteY6" fmla="*/ 1472561 h 1472561"/>
                                  <a:gd name="connsiteX0" fmla="*/ 0 w 4114399"/>
                                  <a:gd name="connsiteY0" fmla="*/ 515102 h 1472561"/>
                                  <a:gd name="connsiteX1" fmla="*/ 3466197 w 4114399"/>
                                  <a:gd name="connsiteY1" fmla="*/ 514100 h 1472561"/>
                                  <a:gd name="connsiteX2" fmla="*/ 3466197 w 4114399"/>
                                  <a:gd name="connsiteY2" fmla="*/ 0 h 1472561"/>
                                  <a:gd name="connsiteX3" fmla="*/ 4113897 w 4114399"/>
                                  <a:gd name="connsiteY3" fmla="*/ 0 h 1472561"/>
                                  <a:gd name="connsiteX4" fmla="*/ 4114399 w 4114399"/>
                                  <a:gd name="connsiteY4" fmla="*/ 986747 h 1472561"/>
                                  <a:gd name="connsiteX5" fmla="*/ 2964676 w 4114399"/>
                                  <a:gd name="connsiteY5" fmla="*/ 1302395 h 1472561"/>
                                  <a:gd name="connsiteX6" fmla="*/ 2965154 w 4114399"/>
                                  <a:gd name="connsiteY6" fmla="*/ 1472561 h 1472561"/>
                                  <a:gd name="connsiteX0" fmla="*/ 0 w 4114399"/>
                                  <a:gd name="connsiteY0" fmla="*/ 515102 h 1472561"/>
                                  <a:gd name="connsiteX1" fmla="*/ 3466197 w 4114399"/>
                                  <a:gd name="connsiteY1" fmla="*/ 514100 h 1472561"/>
                                  <a:gd name="connsiteX2" fmla="*/ 3466197 w 4114399"/>
                                  <a:gd name="connsiteY2" fmla="*/ 0 h 1472561"/>
                                  <a:gd name="connsiteX3" fmla="*/ 4113897 w 4114399"/>
                                  <a:gd name="connsiteY3" fmla="*/ 0 h 1472561"/>
                                  <a:gd name="connsiteX4" fmla="*/ 4114399 w 4114399"/>
                                  <a:gd name="connsiteY4" fmla="*/ 986747 h 1472561"/>
                                  <a:gd name="connsiteX5" fmla="*/ 2964676 w 4114399"/>
                                  <a:gd name="connsiteY5" fmla="*/ 1302395 h 1472561"/>
                                  <a:gd name="connsiteX6" fmla="*/ 2965154 w 4114399"/>
                                  <a:gd name="connsiteY6" fmla="*/ 1472561 h 1472561"/>
                                  <a:gd name="connsiteX0" fmla="*/ 0 w 4114399"/>
                                  <a:gd name="connsiteY0" fmla="*/ 515102 h 1472561"/>
                                  <a:gd name="connsiteX1" fmla="*/ 3466197 w 4114399"/>
                                  <a:gd name="connsiteY1" fmla="*/ 514100 h 1472561"/>
                                  <a:gd name="connsiteX2" fmla="*/ 3466197 w 4114399"/>
                                  <a:gd name="connsiteY2" fmla="*/ 0 h 1472561"/>
                                  <a:gd name="connsiteX3" fmla="*/ 4113897 w 4114399"/>
                                  <a:gd name="connsiteY3" fmla="*/ 0 h 1472561"/>
                                  <a:gd name="connsiteX4" fmla="*/ 4114399 w 4114399"/>
                                  <a:gd name="connsiteY4" fmla="*/ 986747 h 1472561"/>
                                  <a:gd name="connsiteX5" fmla="*/ 2964676 w 4114399"/>
                                  <a:gd name="connsiteY5" fmla="*/ 1302395 h 1472561"/>
                                  <a:gd name="connsiteX6" fmla="*/ 2965154 w 4114399"/>
                                  <a:gd name="connsiteY6" fmla="*/ 1472561 h 1472561"/>
                                  <a:gd name="connsiteX0" fmla="*/ 0 w 4114399"/>
                                  <a:gd name="connsiteY0" fmla="*/ 515102 h 1477336"/>
                                  <a:gd name="connsiteX1" fmla="*/ 3466197 w 4114399"/>
                                  <a:gd name="connsiteY1" fmla="*/ 514100 h 1477336"/>
                                  <a:gd name="connsiteX2" fmla="*/ 3466197 w 4114399"/>
                                  <a:gd name="connsiteY2" fmla="*/ 0 h 1477336"/>
                                  <a:gd name="connsiteX3" fmla="*/ 4113897 w 4114399"/>
                                  <a:gd name="connsiteY3" fmla="*/ 0 h 1477336"/>
                                  <a:gd name="connsiteX4" fmla="*/ 4114399 w 4114399"/>
                                  <a:gd name="connsiteY4" fmla="*/ 986747 h 1477336"/>
                                  <a:gd name="connsiteX5" fmla="*/ 2964676 w 4114399"/>
                                  <a:gd name="connsiteY5" fmla="*/ 1302395 h 1477336"/>
                                  <a:gd name="connsiteX6" fmla="*/ 2960449 w 4114399"/>
                                  <a:gd name="connsiteY6" fmla="*/ 1477336 h 1477336"/>
                                  <a:gd name="connsiteX0" fmla="*/ 0 w 4114399"/>
                                  <a:gd name="connsiteY0" fmla="*/ 515102 h 1477336"/>
                                  <a:gd name="connsiteX1" fmla="*/ 3466197 w 4114399"/>
                                  <a:gd name="connsiteY1" fmla="*/ 514100 h 1477336"/>
                                  <a:gd name="connsiteX2" fmla="*/ 3466197 w 4114399"/>
                                  <a:gd name="connsiteY2" fmla="*/ 0 h 1477336"/>
                                  <a:gd name="connsiteX3" fmla="*/ 4113897 w 4114399"/>
                                  <a:gd name="connsiteY3" fmla="*/ 0 h 1477336"/>
                                  <a:gd name="connsiteX4" fmla="*/ 4114399 w 4114399"/>
                                  <a:gd name="connsiteY4" fmla="*/ 986747 h 1477336"/>
                                  <a:gd name="connsiteX5" fmla="*/ 2964676 w 4114399"/>
                                  <a:gd name="connsiteY5" fmla="*/ 1302395 h 1477336"/>
                                  <a:gd name="connsiteX6" fmla="*/ 2969857 w 4114399"/>
                                  <a:gd name="connsiteY6" fmla="*/ 1477336 h 1477336"/>
                                  <a:gd name="connsiteX0" fmla="*/ 0 w 4114399"/>
                                  <a:gd name="connsiteY0" fmla="*/ 515102 h 1477336"/>
                                  <a:gd name="connsiteX1" fmla="*/ 3466197 w 4114399"/>
                                  <a:gd name="connsiteY1" fmla="*/ 514100 h 1477336"/>
                                  <a:gd name="connsiteX2" fmla="*/ 3466197 w 4114399"/>
                                  <a:gd name="connsiteY2" fmla="*/ 0 h 1477336"/>
                                  <a:gd name="connsiteX3" fmla="*/ 4113897 w 4114399"/>
                                  <a:gd name="connsiteY3" fmla="*/ 0 h 1477336"/>
                                  <a:gd name="connsiteX4" fmla="*/ 4114399 w 4114399"/>
                                  <a:gd name="connsiteY4" fmla="*/ 986747 h 1477336"/>
                                  <a:gd name="connsiteX5" fmla="*/ 2964676 w 4114399"/>
                                  <a:gd name="connsiteY5" fmla="*/ 1302395 h 1477336"/>
                                  <a:gd name="connsiteX6" fmla="*/ 2965152 w 4114399"/>
                                  <a:gd name="connsiteY6" fmla="*/ 1477336 h 147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4399" h="1477336">
                                    <a:moveTo>
                                      <a:pt x="0" y="515102"/>
                                    </a:moveTo>
                                    <a:lnTo>
                                      <a:pt x="3466197" y="514100"/>
                                    </a:lnTo>
                                    <a:lnTo>
                                      <a:pt x="3466197" y="0"/>
                                    </a:lnTo>
                                    <a:lnTo>
                                      <a:pt x="4113897" y="0"/>
                                    </a:lnTo>
                                    <a:cubicBezTo>
                                      <a:pt x="4114064" y="347579"/>
                                      <a:pt x="4114232" y="639168"/>
                                      <a:pt x="4114399" y="986747"/>
                                    </a:cubicBezTo>
                                    <a:lnTo>
                                      <a:pt x="2964676" y="1302395"/>
                                    </a:lnTo>
                                    <a:cubicBezTo>
                                      <a:pt x="2966155" y="1371559"/>
                                      <a:pt x="2963673" y="1408172"/>
                                      <a:pt x="2965152" y="1477336"/>
                                    </a:cubicBezTo>
                                  </a:path>
                                </a:pathLst>
                              </a:custGeom>
                              <a:solidFill>
                                <a:schemeClr val="bg1"/>
                              </a:solid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00" name="フリーフォーム: 図形 2099">
                                <a:extLst>
                                  <a:ext uri="{FF2B5EF4-FFF2-40B4-BE49-F238E27FC236}">
                                    <a16:creationId xmlns:a16="http://schemas.microsoft.com/office/drawing/2014/main" id="{208A5EFA-4BC6-FE8A-D6F2-64A69ED799F8}"/>
                                  </a:ext>
                                </a:extLst>
                              </p:cNvPr>
                              <p:cNvSpPr/>
                              <p:nvPr/>
                            </p:nvSpPr>
                            <p:spPr>
                              <a:xfrm>
                                <a:off x="81953" y="1225950"/>
                                <a:ext cx="1363911" cy="521512"/>
                              </a:xfrm>
                              <a:custGeom>
                                <a:avLst/>
                                <a:gdLst>
                                  <a:gd name="connsiteX0" fmla="*/ 0 w 1581150"/>
                                  <a:gd name="connsiteY0" fmla="*/ 0 h 542925"/>
                                  <a:gd name="connsiteX1" fmla="*/ 581025 w 1581150"/>
                                  <a:gd name="connsiteY1" fmla="*/ 9525 h 542925"/>
                                  <a:gd name="connsiteX2" fmla="*/ 1581150 w 1581150"/>
                                  <a:gd name="connsiteY2" fmla="*/ 352425 h 542925"/>
                                  <a:gd name="connsiteX3" fmla="*/ 1552575 w 1581150"/>
                                  <a:gd name="connsiteY3" fmla="*/ 542925 h 542925"/>
                                  <a:gd name="connsiteX0" fmla="*/ 0 w 1581150"/>
                                  <a:gd name="connsiteY0" fmla="*/ 0 h 532899"/>
                                  <a:gd name="connsiteX1" fmla="*/ 581025 w 1581150"/>
                                  <a:gd name="connsiteY1" fmla="*/ 9525 h 532899"/>
                                  <a:gd name="connsiteX2" fmla="*/ 1581150 w 1581150"/>
                                  <a:gd name="connsiteY2" fmla="*/ 352425 h 532899"/>
                                  <a:gd name="connsiteX3" fmla="*/ 1577641 w 1581150"/>
                                  <a:gd name="connsiteY3" fmla="*/ 532899 h 532899"/>
                                  <a:gd name="connsiteX0" fmla="*/ 0 w 1581150"/>
                                  <a:gd name="connsiteY0" fmla="*/ 0 h 532899"/>
                                  <a:gd name="connsiteX1" fmla="*/ 576011 w 1581150"/>
                                  <a:gd name="connsiteY1" fmla="*/ 9525 h 532899"/>
                                  <a:gd name="connsiteX2" fmla="*/ 1581150 w 1581150"/>
                                  <a:gd name="connsiteY2" fmla="*/ 352425 h 532899"/>
                                  <a:gd name="connsiteX3" fmla="*/ 1577641 w 1581150"/>
                                  <a:gd name="connsiteY3" fmla="*/ 532899 h 532899"/>
                                  <a:gd name="connsiteX0" fmla="*/ 0 w 1581150"/>
                                  <a:gd name="connsiteY0" fmla="*/ 0 h 532899"/>
                                  <a:gd name="connsiteX1" fmla="*/ 576011 w 1581150"/>
                                  <a:gd name="connsiteY1" fmla="*/ 4512 h 532899"/>
                                  <a:gd name="connsiteX2" fmla="*/ 1581150 w 1581150"/>
                                  <a:gd name="connsiteY2" fmla="*/ 352425 h 532899"/>
                                  <a:gd name="connsiteX3" fmla="*/ 1577641 w 1581150"/>
                                  <a:gd name="connsiteY3" fmla="*/ 532899 h 532899"/>
                                  <a:gd name="connsiteX0" fmla="*/ 0 w 1581150"/>
                                  <a:gd name="connsiteY0" fmla="*/ 0 h 532899"/>
                                  <a:gd name="connsiteX1" fmla="*/ 576011 w 1581150"/>
                                  <a:gd name="connsiteY1" fmla="*/ 4512 h 532899"/>
                                  <a:gd name="connsiteX2" fmla="*/ 1581150 w 1581150"/>
                                  <a:gd name="connsiteY2" fmla="*/ 352425 h 532899"/>
                                  <a:gd name="connsiteX3" fmla="*/ 1579909 w 1581150"/>
                                  <a:gd name="connsiteY3" fmla="*/ 532899 h 532899"/>
                                  <a:gd name="connsiteX0" fmla="*/ 0 w 1582427"/>
                                  <a:gd name="connsiteY0" fmla="*/ 0 h 528363"/>
                                  <a:gd name="connsiteX1" fmla="*/ 576011 w 1582427"/>
                                  <a:gd name="connsiteY1" fmla="*/ 4512 h 528363"/>
                                  <a:gd name="connsiteX2" fmla="*/ 1581150 w 1582427"/>
                                  <a:gd name="connsiteY2" fmla="*/ 352425 h 528363"/>
                                  <a:gd name="connsiteX3" fmla="*/ 1582177 w 1582427"/>
                                  <a:gd name="connsiteY3" fmla="*/ 528363 h 528363"/>
                                  <a:gd name="connsiteX0" fmla="*/ 0 w 1581150"/>
                                  <a:gd name="connsiteY0" fmla="*/ 0 h 528363"/>
                                  <a:gd name="connsiteX1" fmla="*/ 576011 w 1581150"/>
                                  <a:gd name="connsiteY1" fmla="*/ 4512 h 528363"/>
                                  <a:gd name="connsiteX2" fmla="*/ 1581150 w 1581150"/>
                                  <a:gd name="connsiteY2" fmla="*/ 352425 h 528363"/>
                                  <a:gd name="connsiteX3" fmla="*/ 1577641 w 1581150"/>
                                  <a:gd name="connsiteY3" fmla="*/ 528363 h 528363"/>
                                  <a:gd name="connsiteX0" fmla="*/ 0 w 1581150"/>
                                  <a:gd name="connsiteY0" fmla="*/ 0 h 528363"/>
                                  <a:gd name="connsiteX1" fmla="*/ 576011 w 1581150"/>
                                  <a:gd name="connsiteY1" fmla="*/ 4512 h 528363"/>
                                  <a:gd name="connsiteX2" fmla="*/ 1581150 w 1581150"/>
                                  <a:gd name="connsiteY2" fmla="*/ 352425 h 528363"/>
                                  <a:gd name="connsiteX3" fmla="*/ 1579909 w 1581150"/>
                                  <a:gd name="connsiteY3" fmla="*/ 528363 h 528363"/>
                                  <a:gd name="connsiteX0" fmla="*/ 0 w 1357121"/>
                                  <a:gd name="connsiteY0" fmla="*/ 0 h 528363"/>
                                  <a:gd name="connsiteX1" fmla="*/ 351982 w 1357121"/>
                                  <a:gd name="connsiteY1" fmla="*/ 4512 h 528363"/>
                                  <a:gd name="connsiteX2" fmla="*/ 1357121 w 1357121"/>
                                  <a:gd name="connsiteY2" fmla="*/ 352425 h 528363"/>
                                  <a:gd name="connsiteX3" fmla="*/ 1355880 w 1357121"/>
                                  <a:gd name="connsiteY3" fmla="*/ 528363 h 528363"/>
                                  <a:gd name="connsiteX0" fmla="*/ 0 w 1363910"/>
                                  <a:gd name="connsiteY0" fmla="*/ 2339 h 523851"/>
                                  <a:gd name="connsiteX1" fmla="*/ 358771 w 1363910"/>
                                  <a:gd name="connsiteY1" fmla="*/ 0 h 523851"/>
                                  <a:gd name="connsiteX2" fmla="*/ 1363910 w 1363910"/>
                                  <a:gd name="connsiteY2" fmla="*/ 347913 h 523851"/>
                                  <a:gd name="connsiteX3" fmla="*/ 1362669 w 1363910"/>
                                  <a:gd name="connsiteY3" fmla="*/ 523851 h 523851"/>
                                  <a:gd name="connsiteX0" fmla="*/ 0 w 1363910"/>
                                  <a:gd name="connsiteY0" fmla="*/ 0 h 521512"/>
                                  <a:gd name="connsiteX1" fmla="*/ 824055 w 1363910"/>
                                  <a:gd name="connsiteY1" fmla="*/ 9253 h 521512"/>
                                  <a:gd name="connsiteX2" fmla="*/ 1363910 w 1363910"/>
                                  <a:gd name="connsiteY2" fmla="*/ 345574 h 521512"/>
                                  <a:gd name="connsiteX3" fmla="*/ 1362669 w 1363910"/>
                                  <a:gd name="connsiteY3" fmla="*/ 521512 h 521512"/>
                                  <a:gd name="connsiteX0" fmla="*/ 0 w 1363910"/>
                                  <a:gd name="connsiteY0" fmla="*/ 0 h 521512"/>
                                  <a:gd name="connsiteX1" fmla="*/ 841288 w 1363910"/>
                                  <a:gd name="connsiteY1" fmla="*/ 3457 h 521512"/>
                                  <a:gd name="connsiteX2" fmla="*/ 1363910 w 1363910"/>
                                  <a:gd name="connsiteY2" fmla="*/ 345574 h 521512"/>
                                  <a:gd name="connsiteX3" fmla="*/ 1362669 w 1363910"/>
                                  <a:gd name="connsiteY3" fmla="*/ 521512 h 521512"/>
                                  <a:gd name="connsiteX0" fmla="*/ 0 w 1363910"/>
                                  <a:gd name="connsiteY0" fmla="*/ 2339 h 523851"/>
                                  <a:gd name="connsiteX1" fmla="*/ 858521 w 1363910"/>
                                  <a:gd name="connsiteY1" fmla="*/ 0 h 523851"/>
                                  <a:gd name="connsiteX2" fmla="*/ 1363910 w 1363910"/>
                                  <a:gd name="connsiteY2" fmla="*/ 347913 h 523851"/>
                                  <a:gd name="connsiteX3" fmla="*/ 1362669 w 1363910"/>
                                  <a:gd name="connsiteY3" fmla="*/ 523851 h 523851"/>
                                  <a:gd name="connsiteX0" fmla="*/ 0 w 1363910"/>
                                  <a:gd name="connsiteY0" fmla="*/ 0 h 521512"/>
                                  <a:gd name="connsiteX1" fmla="*/ 883414 w 1363910"/>
                                  <a:gd name="connsiteY1" fmla="*/ 803 h 521512"/>
                                  <a:gd name="connsiteX2" fmla="*/ 1363910 w 1363910"/>
                                  <a:gd name="connsiteY2" fmla="*/ 345574 h 521512"/>
                                  <a:gd name="connsiteX3" fmla="*/ 1362669 w 1363910"/>
                                  <a:gd name="connsiteY3" fmla="*/ 521512 h 521512"/>
                                  <a:gd name="connsiteX0" fmla="*/ 0 w 1363910"/>
                                  <a:gd name="connsiteY0" fmla="*/ 0 h 521512"/>
                                  <a:gd name="connsiteX1" fmla="*/ 390558 w 1363910"/>
                                  <a:gd name="connsiteY1" fmla="*/ 803 h 521512"/>
                                  <a:gd name="connsiteX2" fmla="*/ 1363910 w 1363910"/>
                                  <a:gd name="connsiteY2" fmla="*/ 345574 h 521512"/>
                                  <a:gd name="connsiteX3" fmla="*/ 1362669 w 1363910"/>
                                  <a:gd name="connsiteY3" fmla="*/ 521512 h 521512"/>
                                </a:gdLst>
                                <a:ahLst/>
                                <a:cxnLst>
                                  <a:cxn ang="0">
                                    <a:pos x="connsiteX0" y="connsiteY0"/>
                                  </a:cxn>
                                  <a:cxn ang="0">
                                    <a:pos x="connsiteX1" y="connsiteY1"/>
                                  </a:cxn>
                                  <a:cxn ang="0">
                                    <a:pos x="connsiteX2" y="connsiteY2"/>
                                  </a:cxn>
                                  <a:cxn ang="0">
                                    <a:pos x="connsiteX3" y="connsiteY3"/>
                                  </a:cxn>
                                </a:cxnLst>
                                <a:rect l="l" t="t" r="r" b="b"/>
                                <a:pathLst>
                                  <a:path w="1363910" h="521512">
                                    <a:moveTo>
                                      <a:pt x="0" y="0"/>
                                    </a:moveTo>
                                    <a:lnTo>
                                      <a:pt x="390558" y="803"/>
                                    </a:lnTo>
                                    <a:lnTo>
                                      <a:pt x="1363910" y="345574"/>
                                    </a:lnTo>
                                    <a:cubicBezTo>
                                      <a:pt x="1362740" y="405732"/>
                                      <a:pt x="1363839" y="461354"/>
                                      <a:pt x="1362669" y="521512"/>
                                    </a:cubicBezTo>
                                  </a:path>
                                </a:pathLst>
                              </a:custGeom>
                              <a:no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2090" name="グループ化 2089">
                              <a:extLst>
                                <a:ext uri="{FF2B5EF4-FFF2-40B4-BE49-F238E27FC236}">
                                  <a16:creationId xmlns:a16="http://schemas.microsoft.com/office/drawing/2014/main" id="{4717E024-7902-035E-68C1-8C19EAAED5DC}"/>
                                </a:ext>
                              </a:extLst>
                            </p:cNvPr>
                            <p:cNvGrpSpPr>
                              <a:grpSpLocks noChangeAspect="1"/>
                            </p:cNvGrpSpPr>
                            <p:nvPr/>
                          </p:nvGrpSpPr>
                          <p:grpSpPr>
                            <a:xfrm>
                              <a:off x="5108668" y="777951"/>
                              <a:ext cx="1348270" cy="1387455"/>
                              <a:chOff x="5108668" y="777951"/>
                              <a:chExt cx="1001405" cy="1031257"/>
                            </a:xfrm>
                          </p:grpSpPr>
                          <p:sp>
                            <p:nvSpPr>
                              <p:cNvPr id="2096" name="フリーフォーム: 図形 2095">
                                <a:extLst>
                                  <a:ext uri="{FF2B5EF4-FFF2-40B4-BE49-F238E27FC236}">
                                    <a16:creationId xmlns:a16="http://schemas.microsoft.com/office/drawing/2014/main" id="{1F5A634F-D91B-6391-F2C1-89F42840D27D}"/>
                                  </a:ext>
                                </a:extLst>
                              </p:cNvPr>
                              <p:cNvSpPr>
                                <a:spLocks noChangeAspect="1"/>
                              </p:cNvSpPr>
                              <p:nvPr/>
                            </p:nvSpPr>
                            <p:spPr>
                              <a:xfrm>
                                <a:off x="5406292" y="1004967"/>
                                <a:ext cx="699830" cy="720711"/>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97" name="フリーフォーム: 図形 2096">
                                <a:extLst>
                                  <a:ext uri="{FF2B5EF4-FFF2-40B4-BE49-F238E27FC236}">
                                    <a16:creationId xmlns:a16="http://schemas.microsoft.com/office/drawing/2014/main" id="{D452F431-F033-3EAC-3783-71B9446B0F28}"/>
                                  </a:ext>
                                </a:extLst>
                              </p:cNvPr>
                              <p:cNvSpPr>
                                <a:spLocks noChangeAspect="1"/>
                              </p:cNvSpPr>
                              <p:nvPr/>
                            </p:nvSpPr>
                            <p:spPr>
                              <a:xfrm>
                                <a:off x="5258541" y="889731"/>
                                <a:ext cx="850659" cy="876131"/>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98" name="フリーフォーム: 図形 2097">
                                <a:extLst>
                                  <a:ext uri="{FF2B5EF4-FFF2-40B4-BE49-F238E27FC236}">
                                    <a16:creationId xmlns:a16="http://schemas.microsoft.com/office/drawing/2014/main" id="{56A7DA4B-BCAB-BBAB-0BB0-1BABD68E636A}"/>
                                  </a:ext>
                                </a:extLst>
                              </p:cNvPr>
                              <p:cNvSpPr>
                                <a:spLocks noChangeAspect="1"/>
                              </p:cNvSpPr>
                              <p:nvPr/>
                            </p:nvSpPr>
                            <p:spPr>
                              <a:xfrm>
                                <a:off x="5108668" y="777951"/>
                                <a:ext cx="1001405" cy="1031257"/>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2091" name="グループ化 2090">
                              <a:extLst>
                                <a:ext uri="{FF2B5EF4-FFF2-40B4-BE49-F238E27FC236}">
                                  <a16:creationId xmlns:a16="http://schemas.microsoft.com/office/drawing/2014/main" id="{90618828-7095-E278-080D-9F09A42ED8E1}"/>
                                </a:ext>
                              </a:extLst>
                            </p:cNvPr>
                            <p:cNvGrpSpPr>
                              <a:grpSpLocks noChangeAspect="1"/>
                            </p:cNvGrpSpPr>
                            <p:nvPr/>
                          </p:nvGrpSpPr>
                          <p:grpSpPr>
                            <a:xfrm rot="10800000">
                              <a:off x="994581" y="1055888"/>
                              <a:ext cx="1062851" cy="879153"/>
                              <a:chOff x="994583" y="1055888"/>
                              <a:chExt cx="1026897" cy="850082"/>
                            </a:xfrm>
                          </p:grpSpPr>
                          <p:sp>
                            <p:nvSpPr>
                              <p:cNvPr id="2092" name="フリーフォーム: 図形 2091">
                                <a:extLst>
                                  <a:ext uri="{FF2B5EF4-FFF2-40B4-BE49-F238E27FC236}">
                                    <a16:creationId xmlns:a16="http://schemas.microsoft.com/office/drawing/2014/main" id="{46DDE9E2-75E1-C040-FE7B-A994315A2EB9}"/>
                                  </a:ext>
                                </a:extLst>
                              </p:cNvPr>
                              <p:cNvSpPr>
                                <a:spLocks noChangeAspect="1"/>
                              </p:cNvSpPr>
                              <p:nvPr/>
                            </p:nvSpPr>
                            <p:spPr>
                              <a:xfrm>
                                <a:off x="1272807" y="1128590"/>
                                <a:ext cx="748673" cy="771017"/>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93" name="フリーフォーム: 図形 2092">
                                <a:extLst>
                                  <a:ext uri="{FF2B5EF4-FFF2-40B4-BE49-F238E27FC236}">
                                    <a16:creationId xmlns:a16="http://schemas.microsoft.com/office/drawing/2014/main" id="{48E3D28B-19A0-603E-C31B-1916868B2028}"/>
                                  </a:ext>
                                </a:extLst>
                              </p:cNvPr>
                              <p:cNvSpPr>
                                <a:spLocks noChangeAspect="1"/>
                              </p:cNvSpPr>
                              <p:nvPr/>
                            </p:nvSpPr>
                            <p:spPr>
                              <a:xfrm>
                                <a:off x="1132552" y="1089038"/>
                                <a:ext cx="793177" cy="816932"/>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94" name="フリーフォーム: 図形 2093">
                                <a:extLst>
                                  <a:ext uri="{FF2B5EF4-FFF2-40B4-BE49-F238E27FC236}">
                                    <a16:creationId xmlns:a16="http://schemas.microsoft.com/office/drawing/2014/main" id="{4D39304C-12BD-AC79-A0BB-8D8F44B1EC7A}"/>
                                  </a:ext>
                                </a:extLst>
                              </p:cNvPr>
                              <p:cNvSpPr>
                                <a:spLocks noChangeAspect="1"/>
                              </p:cNvSpPr>
                              <p:nvPr/>
                            </p:nvSpPr>
                            <p:spPr>
                              <a:xfrm>
                                <a:off x="994583" y="1055888"/>
                                <a:ext cx="824982" cy="849578"/>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grpSp>
                  <p:sp>
                    <p:nvSpPr>
                      <p:cNvPr id="2084" name="フリーフォーム: 図形 2083">
                        <a:extLst>
                          <a:ext uri="{FF2B5EF4-FFF2-40B4-BE49-F238E27FC236}">
                            <a16:creationId xmlns:a16="http://schemas.microsoft.com/office/drawing/2014/main" id="{E5BF15D5-3FDD-FCF6-928D-EEF57201F721}"/>
                          </a:ext>
                        </a:extLst>
                      </p:cNvPr>
                      <p:cNvSpPr/>
                      <p:nvPr/>
                    </p:nvSpPr>
                    <p:spPr>
                      <a:xfrm>
                        <a:off x="13195" y="469952"/>
                        <a:ext cx="54385" cy="1215879"/>
                      </a:xfrm>
                      <a:custGeom>
                        <a:avLst/>
                        <a:gdLst>
                          <a:gd name="connsiteX0" fmla="*/ 54429 w 65314"/>
                          <a:gd name="connsiteY0" fmla="*/ 0 h 1295400"/>
                          <a:gd name="connsiteX1" fmla="*/ 54429 w 65314"/>
                          <a:gd name="connsiteY1" fmla="*/ 576943 h 1295400"/>
                          <a:gd name="connsiteX2" fmla="*/ 0 w 65314"/>
                          <a:gd name="connsiteY2" fmla="*/ 702128 h 1295400"/>
                          <a:gd name="connsiteX3" fmla="*/ 65314 w 65314"/>
                          <a:gd name="connsiteY3" fmla="*/ 702128 h 1295400"/>
                          <a:gd name="connsiteX4" fmla="*/ 65314 w 65314"/>
                          <a:gd name="connsiteY4" fmla="*/ 129540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4" h="1295400">
                            <a:moveTo>
                              <a:pt x="54429" y="0"/>
                            </a:moveTo>
                            <a:lnTo>
                              <a:pt x="54429" y="576943"/>
                            </a:lnTo>
                            <a:lnTo>
                              <a:pt x="0" y="702128"/>
                            </a:lnTo>
                            <a:lnTo>
                              <a:pt x="65314" y="702128"/>
                            </a:lnTo>
                            <a:lnTo>
                              <a:pt x="65314" y="1295400"/>
                            </a:lnTo>
                          </a:path>
                        </a:pathLst>
                      </a:custGeom>
                      <a:noFill/>
                      <a:ln w="1587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082" name="フリーフォーム: 図形 2081">
                      <a:extLst>
                        <a:ext uri="{FF2B5EF4-FFF2-40B4-BE49-F238E27FC236}">
                          <a16:creationId xmlns:a16="http://schemas.microsoft.com/office/drawing/2014/main" id="{63FA7FFB-9211-EC37-3D6C-5D34BD0EA045}"/>
                        </a:ext>
                      </a:extLst>
                    </p:cNvPr>
                    <p:cNvSpPr/>
                    <p:nvPr/>
                  </p:nvSpPr>
                  <p:spPr>
                    <a:xfrm>
                      <a:off x="4554689" y="928419"/>
                      <a:ext cx="882421" cy="0"/>
                    </a:xfrm>
                    <a:custGeom>
                      <a:avLst/>
                      <a:gdLst>
                        <a:gd name="connsiteX0" fmla="*/ 0 w 1090448"/>
                        <a:gd name="connsiteY0" fmla="*/ 0 h 0"/>
                        <a:gd name="connsiteX1" fmla="*/ 1090448 w 1090448"/>
                        <a:gd name="connsiteY1" fmla="*/ 0 h 0"/>
                      </a:gdLst>
                      <a:ahLst/>
                      <a:cxnLst>
                        <a:cxn ang="0">
                          <a:pos x="connsiteX0" y="connsiteY0"/>
                        </a:cxn>
                        <a:cxn ang="0">
                          <a:pos x="connsiteX1" y="connsiteY1"/>
                        </a:cxn>
                      </a:cxnLst>
                      <a:rect l="l" t="t" r="r" b="b"/>
                      <a:pathLst>
                        <a:path w="1090448">
                          <a:moveTo>
                            <a:pt x="0" y="0"/>
                          </a:moveTo>
                          <a:lnTo>
                            <a:pt x="1090448" y="0"/>
                          </a:lnTo>
                        </a:path>
                      </a:pathLst>
                    </a:custGeom>
                    <a:no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2074" name="グループ化 2073">
                    <a:extLst>
                      <a:ext uri="{FF2B5EF4-FFF2-40B4-BE49-F238E27FC236}">
                        <a16:creationId xmlns:a16="http://schemas.microsoft.com/office/drawing/2014/main" id="{8EB509A1-66E9-0715-6D91-B227344F5569}"/>
                      </a:ext>
                    </a:extLst>
                  </p:cNvPr>
                  <p:cNvGrpSpPr/>
                  <p:nvPr/>
                </p:nvGrpSpPr>
                <p:grpSpPr>
                  <a:xfrm>
                    <a:off x="3590510" y="-2524"/>
                    <a:ext cx="1066282" cy="1408742"/>
                    <a:chOff x="3590510" y="-2524"/>
                    <a:chExt cx="1066282" cy="1408742"/>
                  </a:xfrm>
                </p:grpSpPr>
                <p:grpSp>
                  <p:nvGrpSpPr>
                    <p:cNvPr id="2075" name="グループ化 2074">
                      <a:extLst>
                        <a:ext uri="{FF2B5EF4-FFF2-40B4-BE49-F238E27FC236}">
                          <a16:creationId xmlns:a16="http://schemas.microsoft.com/office/drawing/2014/main" id="{B78F393C-BEB9-4E58-8A19-1F93BF47D7E4}"/>
                        </a:ext>
                      </a:extLst>
                    </p:cNvPr>
                    <p:cNvGrpSpPr/>
                    <p:nvPr/>
                  </p:nvGrpSpPr>
                  <p:grpSpPr>
                    <a:xfrm>
                      <a:off x="3590510" y="-2524"/>
                      <a:ext cx="788091" cy="615283"/>
                      <a:chOff x="3590508" y="-27915"/>
                      <a:chExt cx="926797" cy="729583"/>
                    </a:xfrm>
                  </p:grpSpPr>
                  <p:sp>
                    <p:nvSpPr>
                      <p:cNvPr id="2079" name="フリーフォーム: 図形 2078">
                        <a:extLst>
                          <a:ext uri="{FF2B5EF4-FFF2-40B4-BE49-F238E27FC236}">
                            <a16:creationId xmlns:a16="http://schemas.microsoft.com/office/drawing/2014/main" id="{C627E424-56E5-444A-0503-298A0D80B088}"/>
                          </a:ext>
                        </a:extLst>
                      </p:cNvPr>
                      <p:cNvSpPr>
                        <a:spLocks noChangeAspect="1"/>
                      </p:cNvSpPr>
                      <p:nvPr/>
                    </p:nvSpPr>
                    <p:spPr>
                      <a:xfrm>
                        <a:off x="3590508" y="337404"/>
                        <a:ext cx="887752" cy="364264"/>
                      </a:xfrm>
                      <a:custGeom>
                        <a:avLst/>
                        <a:gdLst>
                          <a:gd name="connsiteX0" fmla="*/ 0 w 952500"/>
                          <a:gd name="connsiteY0" fmla="*/ 0 h 285750"/>
                          <a:gd name="connsiteX1" fmla="*/ 673554 w 952500"/>
                          <a:gd name="connsiteY1" fmla="*/ 0 h 285750"/>
                          <a:gd name="connsiteX2" fmla="*/ 952500 w 952500"/>
                          <a:gd name="connsiteY2" fmla="*/ 285750 h 285750"/>
                          <a:gd name="connsiteX0" fmla="*/ 0 w 904875"/>
                          <a:gd name="connsiteY0" fmla="*/ 0 h 238125"/>
                          <a:gd name="connsiteX1" fmla="*/ 673554 w 904875"/>
                          <a:gd name="connsiteY1" fmla="*/ 0 h 238125"/>
                          <a:gd name="connsiteX2" fmla="*/ 904875 w 904875"/>
                          <a:gd name="connsiteY2" fmla="*/ 238125 h 238125"/>
                          <a:gd name="connsiteX0" fmla="*/ 0 w 835580"/>
                          <a:gd name="connsiteY0" fmla="*/ 0 h 238125"/>
                          <a:gd name="connsiteX1" fmla="*/ 604259 w 835580"/>
                          <a:gd name="connsiteY1" fmla="*/ 0 h 238125"/>
                          <a:gd name="connsiteX2" fmla="*/ 835580 w 835580"/>
                          <a:gd name="connsiteY2" fmla="*/ 238125 h 238125"/>
                          <a:gd name="connsiteX0" fmla="*/ 0 w 611592"/>
                          <a:gd name="connsiteY0" fmla="*/ 0 h 238125"/>
                          <a:gd name="connsiteX1" fmla="*/ 380271 w 611592"/>
                          <a:gd name="connsiteY1" fmla="*/ 0 h 238125"/>
                          <a:gd name="connsiteX2" fmla="*/ 611592 w 611592"/>
                          <a:gd name="connsiteY2" fmla="*/ 238125 h 238125"/>
                          <a:gd name="connsiteX0" fmla="*/ 0 w 618591"/>
                          <a:gd name="connsiteY0" fmla="*/ 0 h 238125"/>
                          <a:gd name="connsiteX1" fmla="*/ 387270 w 618591"/>
                          <a:gd name="connsiteY1" fmla="*/ 0 h 238125"/>
                          <a:gd name="connsiteX2" fmla="*/ 618591 w 618591"/>
                          <a:gd name="connsiteY2" fmla="*/ 238125 h 238125"/>
                          <a:gd name="connsiteX0" fmla="*/ 0 w 568903"/>
                          <a:gd name="connsiteY0" fmla="*/ 4320 h 238125"/>
                          <a:gd name="connsiteX1" fmla="*/ 337582 w 568903"/>
                          <a:gd name="connsiteY1" fmla="*/ 0 h 238125"/>
                          <a:gd name="connsiteX2" fmla="*/ 568903 w 568903"/>
                          <a:gd name="connsiteY2" fmla="*/ 238125 h 238125"/>
                          <a:gd name="connsiteX0" fmla="*/ 0 w 573224"/>
                          <a:gd name="connsiteY0" fmla="*/ 0 h 238126"/>
                          <a:gd name="connsiteX1" fmla="*/ 341903 w 573224"/>
                          <a:gd name="connsiteY1" fmla="*/ 1 h 238126"/>
                          <a:gd name="connsiteX2" fmla="*/ 573224 w 573224"/>
                          <a:gd name="connsiteY2" fmla="*/ 238126 h 238126"/>
                          <a:gd name="connsiteX0" fmla="*/ 0 w 512668"/>
                          <a:gd name="connsiteY0" fmla="*/ 0 h 238126"/>
                          <a:gd name="connsiteX1" fmla="*/ 281347 w 512668"/>
                          <a:gd name="connsiteY1" fmla="*/ 1 h 238126"/>
                          <a:gd name="connsiteX2" fmla="*/ 512668 w 512668"/>
                          <a:gd name="connsiteY2" fmla="*/ 238126 h 238126"/>
                          <a:gd name="connsiteX0" fmla="*/ 0 w 517655"/>
                          <a:gd name="connsiteY0" fmla="*/ 0 h 238126"/>
                          <a:gd name="connsiteX1" fmla="*/ 286334 w 517655"/>
                          <a:gd name="connsiteY1" fmla="*/ 1 h 238126"/>
                          <a:gd name="connsiteX2" fmla="*/ 517655 w 517655"/>
                          <a:gd name="connsiteY2" fmla="*/ 238126 h 238126"/>
                          <a:gd name="connsiteX0" fmla="*/ 0 w 397587"/>
                          <a:gd name="connsiteY0" fmla="*/ 0 h 113334"/>
                          <a:gd name="connsiteX1" fmla="*/ 286334 w 397587"/>
                          <a:gd name="connsiteY1" fmla="*/ 1 h 113334"/>
                          <a:gd name="connsiteX2" fmla="*/ 397587 w 397587"/>
                          <a:gd name="connsiteY2" fmla="*/ 113334 h 113334"/>
                          <a:gd name="connsiteX0" fmla="*/ 0 w 257020"/>
                          <a:gd name="connsiteY0" fmla="*/ 0 h 113334"/>
                          <a:gd name="connsiteX1" fmla="*/ 145767 w 257020"/>
                          <a:gd name="connsiteY1" fmla="*/ 1 h 113334"/>
                          <a:gd name="connsiteX2" fmla="*/ 257020 w 257020"/>
                          <a:gd name="connsiteY2" fmla="*/ 113334 h 113334"/>
                          <a:gd name="connsiteX0" fmla="*/ 0 w 274491"/>
                          <a:gd name="connsiteY0" fmla="*/ 0 h 113334"/>
                          <a:gd name="connsiteX1" fmla="*/ 163238 w 274491"/>
                          <a:gd name="connsiteY1" fmla="*/ 1 h 113334"/>
                          <a:gd name="connsiteX2" fmla="*/ 274491 w 274491"/>
                          <a:gd name="connsiteY2" fmla="*/ 113334 h 113334"/>
                        </a:gdLst>
                        <a:ahLst/>
                        <a:cxnLst>
                          <a:cxn ang="0">
                            <a:pos x="connsiteX0" y="connsiteY0"/>
                          </a:cxn>
                          <a:cxn ang="0">
                            <a:pos x="connsiteX1" y="connsiteY1"/>
                          </a:cxn>
                          <a:cxn ang="0">
                            <a:pos x="connsiteX2" y="connsiteY2"/>
                          </a:cxn>
                        </a:cxnLst>
                        <a:rect l="l" t="t" r="r" b="b"/>
                        <a:pathLst>
                          <a:path w="274491" h="113334">
                            <a:moveTo>
                              <a:pt x="0" y="0"/>
                            </a:moveTo>
                            <a:lnTo>
                              <a:pt x="163238" y="1"/>
                            </a:lnTo>
                            <a:cubicBezTo>
                              <a:pt x="240345" y="79376"/>
                              <a:pt x="197384" y="33959"/>
                              <a:pt x="274491" y="113334"/>
                            </a:cubicBezTo>
                          </a:path>
                        </a:pathLst>
                      </a:custGeom>
                      <a:noFill/>
                      <a:ln w="6350">
                        <a:solidFill>
                          <a:sysClr val="windowText" lastClr="000000"/>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80" name="テキスト ボックス 356">
                        <a:extLst>
                          <a:ext uri="{FF2B5EF4-FFF2-40B4-BE49-F238E27FC236}">
                            <a16:creationId xmlns:a16="http://schemas.microsoft.com/office/drawing/2014/main" id="{2BC07B9B-6A93-2154-1CDB-5C1A1B8EF28F}"/>
                          </a:ext>
                        </a:extLst>
                      </p:cNvPr>
                      <p:cNvSpPr txBox="1"/>
                      <p:nvPr/>
                    </p:nvSpPr>
                    <p:spPr>
                      <a:xfrm>
                        <a:off x="3612016" y="-27915"/>
                        <a:ext cx="905289" cy="36503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b="1" dirty="0">
                            <a:solidFill>
                              <a:srgbClr val="FF0000"/>
                            </a:solidFill>
                          </a:rPr>
                          <a:t>側  溝</a:t>
                        </a:r>
                      </a:p>
                    </p:txBody>
                  </p:sp>
                </p:grpSp>
                <p:grpSp>
                  <p:nvGrpSpPr>
                    <p:cNvPr id="2076" name="グループ化 2075">
                      <a:extLst>
                        <a:ext uri="{FF2B5EF4-FFF2-40B4-BE49-F238E27FC236}">
                          <a16:creationId xmlns:a16="http://schemas.microsoft.com/office/drawing/2014/main" id="{8CE7E792-F2D5-4FFE-A422-0D46A477CE28}"/>
                        </a:ext>
                      </a:extLst>
                    </p:cNvPr>
                    <p:cNvGrpSpPr>
                      <a:grpSpLocks noChangeAspect="1"/>
                    </p:cNvGrpSpPr>
                    <p:nvPr/>
                  </p:nvGrpSpPr>
                  <p:grpSpPr>
                    <a:xfrm>
                      <a:off x="3748601" y="942456"/>
                      <a:ext cx="908191" cy="463762"/>
                      <a:chOff x="3748601" y="942456"/>
                      <a:chExt cx="825805" cy="425613"/>
                    </a:xfrm>
                  </p:grpSpPr>
                  <p:sp>
                    <p:nvSpPr>
                      <p:cNvPr id="2077" name="フリーフォーム: 図形 2076">
                        <a:extLst>
                          <a:ext uri="{FF2B5EF4-FFF2-40B4-BE49-F238E27FC236}">
                            <a16:creationId xmlns:a16="http://schemas.microsoft.com/office/drawing/2014/main" id="{88BA83A5-3878-066A-3978-8A42E7462718}"/>
                          </a:ext>
                        </a:extLst>
                      </p:cNvPr>
                      <p:cNvSpPr>
                        <a:spLocks noChangeAspect="1"/>
                      </p:cNvSpPr>
                      <p:nvPr/>
                    </p:nvSpPr>
                    <p:spPr>
                      <a:xfrm flipV="1">
                        <a:off x="3748601" y="942456"/>
                        <a:ext cx="825805" cy="425613"/>
                      </a:xfrm>
                      <a:custGeom>
                        <a:avLst/>
                        <a:gdLst>
                          <a:gd name="connsiteX0" fmla="*/ 0 w 952500"/>
                          <a:gd name="connsiteY0" fmla="*/ 0 h 285750"/>
                          <a:gd name="connsiteX1" fmla="*/ 673554 w 952500"/>
                          <a:gd name="connsiteY1" fmla="*/ 0 h 285750"/>
                          <a:gd name="connsiteX2" fmla="*/ 952500 w 952500"/>
                          <a:gd name="connsiteY2" fmla="*/ 285750 h 285750"/>
                          <a:gd name="connsiteX0" fmla="*/ 0 w 904875"/>
                          <a:gd name="connsiteY0" fmla="*/ 0 h 238125"/>
                          <a:gd name="connsiteX1" fmla="*/ 673554 w 904875"/>
                          <a:gd name="connsiteY1" fmla="*/ 0 h 238125"/>
                          <a:gd name="connsiteX2" fmla="*/ 904875 w 904875"/>
                          <a:gd name="connsiteY2" fmla="*/ 238125 h 238125"/>
                          <a:gd name="connsiteX0" fmla="*/ 0 w 835580"/>
                          <a:gd name="connsiteY0" fmla="*/ 0 h 238125"/>
                          <a:gd name="connsiteX1" fmla="*/ 604259 w 835580"/>
                          <a:gd name="connsiteY1" fmla="*/ 0 h 238125"/>
                          <a:gd name="connsiteX2" fmla="*/ 835580 w 835580"/>
                          <a:gd name="connsiteY2" fmla="*/ 238125 h 238125"/>
                          <a:gd name="connsiteX0" fmla="*/ 0 w 611592"/>
                          <a:gd name="connsiteY0" fmla="*/ 0 h 238125"/>
                          <a:gd name="connsiteX1" fmla="*/ 380271 w 611592"/>
                          <a:gd name="connsiteY1" fmla="*/ 0 h 238125"/>
                          <a:gd name="connsiteX2" fmla="*/ 611592 w 611592"/>
                          <a:gd name="connsiteY2" fmla="*/ 238125 h 238125"/>
                          <a:gd name="connsiteX0" fmla="*/ 0 w 618591"/>
                          <a:gd name="connsiteY0" fmla="*/ 0 h 238125"/>
                          <a:gd name="connsiteX1" fmla="*/ 387270 w 618591"/>
                          <a:gd name="connsiteY1" fmla="*/ 0 h 238125"/>
                          <a:gd name="connsiteX2" fmla="*/ 618591 w 618591"/>
                          <a:gd name="connsiteY2" fmla="*/ 238125 h 238125"/>
                          <a:gd name="connsiteX0" fmla="*/ 0 w 568903"/>
                          <a:gd name="connsiteY0" fmla="*/ 4320 h 238125"/>
                          <a:gd name="connsiteX1" fmla="*/ 337582 w 568903"/>
                          <a:gd name="connsiteY1" fmla="*/ 0 h 238125"/>
                          <a:gd name="connsiteX2" fmla="*/ 568903 w 568903"/>
                          <a:gd name="connsiteY2" fmla="*/ 238125 h 238125"/>
                          <a:gd name="connsiteX0" fmla="*/ 0 w 573224"/>
                          <a:gd name="connsiteY0" fmla="*/ 0 h 238126"/>
                          <a:gd name="connsiteX1" fmla="*/ 341903 w 573224"/>
                          <a:gd name="connsiteY1" fmla="*/ 1 h 238126"/>
                          <a:gd name="connsiteX2" fmla="*/ 573224 w 573224"/>
                          <a:gd name="connsiteY2" fmla="*/ 238126 h 238126"/>
                          <a:gd name="connsiteX0" fmla="*/ 0 w 512668"/>
                          <a:gd name="connsiteY0" fmla="*/ 0 h 238126"/>
                          <a:gd name="connsiteX1" fmla="*/ 281347 w 512668"/>
                          <a:gd name="connsiteY1" fmla="*/ 1 h 238126"/>
                          <a:gd name="connsiteX2" fmla="*/ 512668 w 512668"/>
                          <a:gd name="connsiteY2" fmla="*/ 238126 h 238126"/>
                          <a:gd name="connsiteX0" fmla="*/ 0 w 517655"/>
                          <a:gd name="connsiteY0" fmla="*/ 0 h 238126"/>
                          <a:gd name="connsiteX1" fmla="*/ 286334 w 517655"/>
                          <a:gd name="connsiteY1" fmla="*/ 1 h 238126"/>
                          <a:gd name="connsiteX2" fmla="*/ 517655 w 517655"/>
                          <a:gd name="connsiteY2" fmla="*/ 238126 h 238126"/>
                          <a:gd name="connsiteX0" fmla="*/ 0 w 397587"/>
                          <a:gd name="connsiteY0" fmla="*/ 0 h 113334"/>
                          <a:gd name="connsiteX1" fmla="*/ 286334 w 397587"/>
                          <a:gd name="connsiteY1" fmla="*/ 1 h 113334"/>
                          <a:gd name="connsiteX2" fmla="*/ 397587 w 397587"/>
                          <a:gd name="connsiteY2" fmla="*/ 113334 h 113334"/>
                          <a:gd name="connsiteX0" fmla="*/ 0 w 397587"/>
                          <a:gd name="connsiteY0" fmla="*/ 72183 h 185517"/>
                          <a:gd name="connsiteX1" fmla="*/ 218683 w 397587"/>
                          <a:gd name="connsiteY1" fmla="*/ 0 h 185517"/>
                          <a:gd name="connsiteX2" fmla="*/ 397587 w 397587"/>
                          <a:gd name="connsiteY2" fmla="*/ 185517 h 185517"/>
                          <a:gd name="connsiteX0" fmla="*/ 0 w 361159"/>
                          <a:gd name="connsiteY0" fmla="*/ 0 h 185518"/>
                          <a:gd name="connsiteX1" fmla="*/ 182255 w 361159"/>
                          <a:gd name="connsiteY1" fmla="*/ 1 h 185518"/>
                          <a:gd name="connsiteX2" fmla="*/ 361159 w 361159"/>
                          <a:gd name="connsiteY2" fmla="*/ 185518 h 185518"/>
                          <a:gd name="connsiteX0" fmla="*/ 0 w 299339"/>
                          <a:gd name="connsiteY0" fmla="*/ 0 h 119881"/>
                          <a:gd name="connsiteX1" fmla="*/ 182255 w 299339"/>
                          <a:gd name="connsiteY1" fmla="*/ 1 h 119881"/>
                          <a:gd name="connsiteX2" fmla="*/ 299339 w 299339"/>
                          <a:gd name="connsiteY2" fmla="*/ 119881 h 119881"/>
                          <a:gd name="connsiteX0" fmla="*/ 0 w 227082"/>
                          <a:gd name="connsiteY0" fmla="*/ 0 h 119881"/>
                          <a:gd name="connsiteX1" fmla="*/ 109998 w 227082"/>
                          <a:gd name="connsiteY1" fmla="*/ 1 h 119881"/>
                          <a:gd name="connsiteX2" fmla="*/ 227082 w 227082"/>
                          <a:gd name="connsiteY2" fmla="*/ 119881 h 119881"/>
                          <a:gd name="connsiteX0" fmla="*/ 0 w 243387"/>
                          <a:gd name="connsiteY0" fmla="*/ 0 h 119881"/>
                          <a:gd name="connsiteX1" fmla="*/ 126303 w 243387"/>
                          <a:gd name="connsiteY1" fmla="*/ 1 h 119881"/>
                          <a:gd name="connsiteX2" fmla="*/ 243387 w 243387"/>
                          <a:gd name="connsiteY2" fmla="*/ 119881 h 119881"/>
                          <a:gd name="connsiteX0" fmla="*/ 0 w 231158"/>
                          <a:gd name="connsiteY0" fmla="*/ 0 h 119881"/>
                          <a:gd name="connsiteX1" fmla="*/ 114074 w 231158"/>
                          <a:gd name="connsiteY1" fmla="*/ 1 h 119881"/>
                          <a:gd name="connsiteX2" fmla="*/ 231158 w 231158"/>
                          <a:gd name="connsiteY2" fmla="*/ 119881 h 119881"/>
                        </a:gdLst>
                        <a:ahLst/>
                        <a:cxnLst>
                          <a:cxn ang="0">
                            <a:pos x="connsiteX0" y="connsiteY0"/>
                          </a:cxn>
                          <a:cxn ang="0">
                            <a:pos x="connsiteX1" y="connsiteY1"/>
                          </a:cxn>
                          <a:cxn ang="0">
                            <a:pos x="connsiteX2" y="connsiteY2"/>
                          </a:cxn>
                        </a:cxnLst>
                        <a:rect l="l" t="t" r="r" b="b"/>
                        <a:pathLst>
                          <a:path w="231158" h="119881">
                            <a:moveTo>
                              <a:pt x="0" y="0"/>
                            </a:moveTo>
                            <a:lnTo>
                              <a:pt x="114074" y="1"/>
                            </a:lnTo>
                            <a:lnTo>
                              <a:pt x="231158" y="119881"/>
                            </a:lnTo>
                          </a:path>
                        </a:pathLst>
                      </a:custGeom>
                      <a:noFill/>
                      <a:ln w="6350">
                        <a:solidFill>
                          <a:sysClr val="windowText" lastClr="000000"/>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78" name="テキスト ボックス 369">
                        <a:extLst>
                          <a:ext uri="{FF2B5EF4-FFF2-40B4-BE49-F238E27FC236}">
                            <a16:creationId xmlns:a16="http://schemas.microsoft.com/office/drawing/2014/main" id="{0B6A9A33-E082-D2AF-BACF-89874D73E2CC}"/>
                          </a:ext>
                        </a:extLst>
                      </p:cNvPr>
                      <p:cNvSpPr txBox="1"/>
                      <p:nvPr/>
                    </p:nvSpPr>
                    <p:spPr>
                      <a:xfrm>
                        <a:off x="3781442" y="1193357"/>
                        <a:ext cx="429570" cy="16438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sz="700">
                            <a:solidFill>
                              <a:sysClr val="windowText" lastClr="000000"/>
                            </a:solidFill>
                          </a:rPr>
                          <a:t>打 継</a:t>
                        </a:r>
                      </a:p>
                    </p:txBody>
                  </p:sp>
                </p:grpSp>
              </p:grpSp>
            </p:grpSp>
            <p:grpSp>
              <p:nvGrpSpPr>
                <p:cNvPr id="2048" name="グループ化 2047">
                  <a:extLst>
                    <a:ext uri="{FF2B5EF4-FFF2-40B4-BE49-F238E27FC236}">
                      <a16:creationId xmlns:a16="http://schemas.microsoft.com/office/drawing/2014/main" id="{340C26BC-E917-4799-BF77-8D0FBAB26B3A}"/>
                    </a:ext>
                  </a:extLst>
                </p:cNvPr>
                <p:cNvGrpSpPr>
                  <a:grpSpLocks noChangeAspect="1"/>
                </p:cNvGrpSpPr>
                <p:nvPr/>
              </p:nvGrpSpPr>
              <p:grpSpPr>
                <a:xfrm>
                  <a:off x="0" y="525241"/>
                  <a:ext cx="2991569" cy="183066"/>
                  <a:chOff x="0" y="525240"/>
                  <a:chExt cx="5286618" cy="322951"/>
                </a:xfrm>
              </p:grpSpPr>
              <p:grpSp>
                <p:nvGrpSpPr>
                  <p:cNvPr id="2049" name="グループ化 2048">
                    <a:extLst>
                      <a:ext uri="{FF2B5EF4-FFF2-40B4-BE49-F238E27FC236}">
                        <a16:creationId xmlns:a16="http://schemas.microsoft.com/office/drawing/2014/main" id="{5A4DE7CD-2C69-A624-8654-AD8F77EC39B1}"/>
                      </a:ext>
                    </a:extLst>
                  </p:cNvPr>
                  <p:cNvGrpSpPr/>
                  <p:nvPr/>
                </p:nvGrpSpPr>
                <p:grpSpPr>
                  <a:xfrm>
                    <a:off x="0" y="525240"/>
                    <a:ext cx="4158543" cy="114816"/>
                    <a:chOff x="0" y="525240"/>
                    <a:chExt cx="4238467" cy="116599"/>
                  </a:xfrm>
                </p:grpSpPr>
                <p:sp>
                  <p:nvSpPr>
                    <p:cNvPr id="2064" name="矢印: 右 2063">
                      <a:extLst>
                        <a:ext uri="{FF2B5EF4-FFF2-40B4-BE49-F238E27FC236}">
                          <a16:creationId xmlns:a16="http://schemas.microsoft.com/office/drawing/2014/main" id="{F7CF28E6-C46D-49D3-8638-262176A3C774}"/>
                        </a:ext>
                      </a:extLst>
                    </p:cNvPr>
                    <p:cNvSpPr/>
                    <p:nvPr/>
                  </p:nvSpPr>
                  <p:spPr>
                    <a:xfrm flipH="1">
                      <a:off x="0" y="525240"/>
                      <a:ext cx="356581" cy="116599"/>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65" name="矢印: 右 2064">
                      <a:extLst>
                        <a:ext uri="{FF2B5EF4-FFF2-40B4-BE49-F238E27FC236}">
                          <a16:creationId xmlns:a16="http://schemas.microsoft.com/office/drawing/2014/main" id="{02EA654C-2093-408E-8F70-1AE93CCE6FCC}"/>
                        </a:ext>
                      </a:extLst>
                    </p:cNvPr>
                    <p:cNvSpPr/>
                    <p:nvPr/>
                  </p:nvSpPr>
                  <p:spPr>
                    <a:xfrm flipH="1">
                      <a:off x="485236" y="525240"/>
                      <a:ext cx="356581" cy="116599"/>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66" name="矢印: 右 2065">
                      <a:extLst>
                        <a:ext uri="{FF2B5EF4-FFF2-40B4-BE49-F238E27FC236}">
                          <a16:creationId xmlns:a16="http://schemas.microsoft.com/office/drawing/2014/main" id="{E64FE28E-B7BC-4F01-9B0A-0A3701539633}"/>
                        </a:ext>
                      </a:extLst>
                    </p:cNvPr>
                    <p:cNvSpPr/>
                    <p:nvPr/>
                  </p:nvSpPr>
                  <p:spPr>
                    <a:xfrm flipH="1">
                      <a:off x="970471" y="525240"/>
                      <a:ext cx="356581" cy="116599"/>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67" name="矢印: 右 2066">
                      <a:extLst>
                        <a:ext uri="{FF2B5EF4-FFF2-40B4-BE49-F238E27FC236}">
                          <a16:creationId xmlns:a16="http://schemas.microsoft.com/office/drawing/2014/main" id="{7EC6B61A-C0F2-4E48-AB55-6CCFF5D81496}"/>
                        </a:ext>
                      </a:extLst>
                    </p:cNvPr>
                    <p:cNvSpPr/>
                    <p:nvPr/>
                  </p:nvSpPr>
                  <p:spPr>
                    <a:xfrm flipH="1">
                      <a:off x="1455707" y="525240"/>
                      <a:ext cx="356581" cy="116599"/>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68" name="矢印: 右 2067">
                      <a:extLst>
                        <a:ext uri="{FF2B5EF4-FFF2-40B4-BE49-F238E27FC236}">
                          <a16:creationId xmlns:a16="http://schemas.microsoft.com/office/drawing/2014/main" id="{95A7547C-1CC1-4069-9762-0884B36D2B39}"/>
                        </a:ext>
                      </a:extLst>
                    </p:cNvPr>
                    <p:cNvSpPr/>
                    <p:nvPr/>
                  </p:nvSpPr>
                  <p:spPr>
                    <a:xfrm flipH="1">
                      <a:off x="1940943" y="525240"/>
                      <a:ext cx="356581" cy="116599"/>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69" name="矢印: 右 2068">
                      <a:extLst>
                        <a:ext uri="{FF2B5EF4-FFF2-40B4-BE49-F238E27FC236}">
                          <a16:creationId xmlns:a16="http://schemas.microsoft.com/office/drawing/2014/main" id="{AC713269-E364-4FF7-AE96-2D67E0E7A2AA}"/>
                        </a:ext>
                      </a:extLst>
                    </p:cNvPr>
                    <p:cNvSpPr/>
                    <p:nvPr/>
                  </p:nvSpPr>
                  <p:spPr>
                    <a:xfrm flipH="1">
                      <a:off x="2426179" y="525240"/>
                      <a:ext cx="356581" cy="116599"/>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70" name="矢印: 右 2069">
                      <a:extLst>
                        <a:ext uri="{FF2B5EF4-FFF2-40B4-BE49-F238E27FC236}">
                          <a16:creationId xmlns:a16="http://schemas.microsoft.com/office/drawing/2014/main" id="{B4F3ADC3-0049-4BF6-9FD7-B4F2D41A61C7}"/>
                        </a:ext>
                      </a:extLst>
                    </p:cNvPr>
                    <p:cNvSpPr/>
                    <p:nvPr/>
                  </p:nvSpPr>
                  <p:spPr>
                    <a:xfrm flipH="1">
                      <a:off x="2911415" y="525240"/>
                      <a:ext cx="356581" cy="116599"/>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71" name="矢印: 右 2070">
                      <a:extLst>
                        <a:ext uri="{FF2B5EF4-FFF2-40B4-BE49-F238E27FC236}">
                          <a16:creationId xmlns:a16="http://schemas.microsoft.com/office/drawing/2014/main" id="{90D32090-10CA-41F7-B8F7-73FE9AA55ADF}"/>
                        </a:ext>
                      </a:extLst>
                    </p:cNvPr>
                    <p:cNvSpPr/>
                    <p:nvPr/>
                  </p:nvSpPr>
                  <p:spPr>
                    <a:xfrm flipH="1">
                      <a:off x="3396651" y="525240"/>
                      <a:ext cx="356581" cy="116599"/>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72" name="矢印: 右 2071">
                      <a:extLst>
                        <a:ext uri="{FF2B5EF4-FFF2-40B4-BE49-F238E27FC236}">
                          <a16:creationId xmlns:a16="http://schemas.microsoft.com/office/drawing/2014/main" id="{57533110-0D51-4415-B007-A2BF3F086716}"/>
                        </a:ext>
                      </a:extLst>
                    </p:cNvPr>
                    <p:cNvSpPr/>
                    <p:nvPr/>
                  </p:nvSpPr>
                  <p:spPr>
                    <a:xfrm flipH="1">
                      <a:off x="3881886" y="525240"/>
                      <a:ext cx="356581" cy="116599"/>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050" name="矢印: 右 2049">
                    <a:extLst>
                      <a:ext uri="{FF2B5EF4-FFF2-40B4-BE49-F238E27FC236}">
                        <a16:creationId xmlns:a16="http://schemas.microsoft.com/office/drawing/2014/main" id="{EA5C2613-DB37-4908-9FE2-0084FACF01CE}"/>
                      </a:ext>
                    </a:extLst>
                  </p:cNvPr>
                  <p:cNvSpPr/>
                  <p:nvPr/>
                </p:nvSpPr>
                <p:spPr>
                  <a:xfrm flipH="1">
                    <a:off x="4538071" y="549625"/>
                    <a:ext cx="748547" cy="87074"/>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2052" name="グループ化 2051">
                    <a:extLst>
                      <a:ext uri="{FF2B5EF4-FFF2-40B4-BE49-F238E27FC236}">
                        <a16:creationId xmlns:a16="http://schemas.microsoft.com/office/drawing/2014/main" id="{D8014794-317C-F2C3-C5C4-398D9D544A72}"/>
                      </a:ext>
                    </a:extLst>
                  </p:cNvPr>
                  <p:cNvGrpSpPr/>
                  <p:nvPr/>
                </p:nvGrpSpPr>
                <p:grpSpPr>
                  <a:xfrm>
                    <a:off x="354828" y="626796"/>
                    <a:ext cx="4892644" cy="221395"/>
                    <a:chOff x="354828" y="626796"/>
                    <a:chExt cx="4892644" cy="221395"/>
                  </a:xfrm>
                </p:grpSpPr>
                <p:sp>
                  <p:nvSpPr>
                    <p:cNvPr id="2053" name="矢印: 右 2052">
                      <a:extLst>
                        <a:ext uri="{FF2B5EF4-FFF2-40B4-BE49-F238E27FC236}">
                          <a16:creationId xmlns:a16="http://schemas.microsoft.com/office/drawing/2014/main" id="{8C45BD5B-A2D0-4CF1-9594-869E0FD9FA8C}"/>
                        </a:ext>
                      </a:extLst>
                    </p:cNvPr>
                    <p:cNvSpPr/>
                    <p:nvPr/>
                  </p:nvSpPr>
                  <p:spPr>
                    <a:xfrm rot="16200000" flipH="1">
                      <a:off x="299390" y="690210"/>
                      <a:ext cx="213419" cy="102543"/>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54" name="矢印: 右 2053">
                      <a:extLst>
                        <a:ext uri="{FF2B5EF4-FFF2-40B4-BE49-F238E27FC236}">
                          <a16:creationId xmlns:a16="http://schemas.microsoft.com/office/drawing/2014/main" id="{AE59E2C5-D3AC-4B19-B686-91357799F982}"/>
                        </a:ext>
                      </a:extLst>
                    </p:cNvPr>
                    <p:cNvSpPr/>
                    <p:nvPr/>
                  </p:nvSpPr>
                  <p:spPr>
                    <a:xfrm rot="16200000" flipH="1">
                      <a:off x="777735" y="690211"/>
                      <a:ext cx="213419" cy="102542"/>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55" name="矢印: 右 2054">
                      <a:extLst>
                        <a:ext uri="{FF2B5EF4-FFF2-40B4-BE49-F238E27FC236}">
                          <a16:creationId xmlns:a16="http://schemas.microsoft.com/office/drawing/2014/main" id="{4B4531E2-5559-4F42-A8D1-D7FA1A078CD9}"/>
                        </a:ext>
                      </a:extLst>
                    </p:cNvPr>
                    <p:cNvSpPr/>
                    <p:nvPr/>
                  </p:nvSpPr>
                  <p:spPr>
                    <a:xfrm rot="16200000" flipH="1">
                      <a:off x="1256082" y="690210"/>
                      <a:ext cx="213419" cy="102543"/>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56" name="矢印: 右 2055">
                      <a:extLst>
                        <a:ext uri="{FF2B5EF4-FFF2-40B4-BE49-F238E27FC236}">
                          <a16:creationId xmlns:a16="http://schemas.microsoft.com/office/drawing/2014/main" id="{A8E33F50-0278-47F8-9F27-A9EEB3A134EC}"/>
                        </a:ext>
                      </a:extLst>
                    </p:cNvPr>
                    <p:cNvSpPr/>
                    <p:nvPr/>
                  </p:nvSpPr>
                  <p:spPr>
                    <a:xfrm rot="16200000" flipH="1">
                      <a:off x="1734426" y="690211"/>
                      <a:ext cx="213419" cy="102542"/>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57" name="矢印: 右 2056">
                      <a:extLst>
                        <a:ext uri="{FF2B5EF4-FFF2-40B4-BE49-F238E27FC236}">
                          <a16:creationId xmlns:a16="http://schemas.microsoft.com/office/drawing/2014/main" id="{9F764F15-DF79-4C1C-BE9B-A75278C70243}"/>
                        </a:ext>
                      </a:extLst>
                    </p:cNvPr>
                    <p:cNvSpPr/>
                    <p:nvPr/>
                  </p:nvSpPr>
                  <p:spPr>
                    <a:xfrm rot="16200000" flipH="1">
                      <a:off x="2212773" y="690210"/>
                      <a:ext cx="213419" cy="102543"/>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58" name="矢印: 右 2057">
                      <a:extLst>
                        <a:ext uri="{FF2B5EF4-FFF2-40B4-BE49-F238E27FC236}">
                          <a16:creationId xmlns:a16="http://schemas.microsoft.com/office/drawing/2014/main" id="{B6136311-0D1A-4E2C-A8A7-3C89EB1C6C93}"/>
                        </a:ext>
                      </a:extLst>
                    </p:cNvPr>
                    <p:cNvSpPr/>
                    <p:nvPr/>
                  </p:nvSpPr>
                  <p:spPr>
                    <a:xfrm rot="16200000" flipH="1">
                      <a:off x="2691117" y="690211"/>
                      <a:ext cx="213419" cy="102542"/>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59" name="矢印: 右 2058">
                      <a:extLst>
                        <a:ext uri="{FF2B5EF4-FFF2-40B4-BE49-F238E27FC236}">
                          <a16:creationId xmlns:a16="http://schemas.microsoft.com/office/drawing/2014/main" id="{21F1C1A6-34E9-4F09-810B-47B6FF7608B3}"/>
                        </a:ext>
                      </a:extLst>
                    </p:cNvPr>
                    <p:cNvSpPr/>
                    <p:nvPr/>
                  </p:nvSpPr>
                  <p:spPr>
                    <a:xfrm rot="16200000" flipH="1">
                      <a:off x="3169464" y="690210"/>
                      <a:ext cx="213419" cy="102543"/>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60" name="矢印: 右 2059">
                      <a:extLst>
                        <a:ext uri="{FF2B5EF4-FFF2-40B4-BE49-F238E27FC236}">
                          <a16:creationId xmlns:a16="http://schemas.microsoft.com/office/drawing/2014/main" id="{3864EC09-1A7C-4DD7-A00F-4C0E8A6AA3A3}"/>
                        </a:ext>
                      </a:extLst>
                    </p:cNvPr>
                    <p:cNvSpPr/>
                    <p:nvPr/>
                  </p:nvSpPr>
                  <p:spPr>
                    <a:xfrm rot="16200000" flipH="1">
                      <a:off x="3647809" y="690211"/>
                      <a:ext cx="213419" cy="102542"/>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61" name="矢印: 右 2060">
                      <a:extLst>
                        <a:ext uri="{FF2B5EF4-FFF2-40B4-BE49-F238E27FC236}">
                          <a16:creationId xmlns:a16="http://schemas.microsoft.com/office/drawing/2014/main" id="{19955B9D-CD57-253E-78FB-3B40813DA182}"/>
                        </a:ext>
                      </a:extLst>
                    </p:cNvPr>
                    <p:cNvSpPr/>
                    <p:nvPr/>
                  </p:nvSpPr>
                  <p:spPr>
                    <a:xfrm rot="16200000" flipH="1">
                      <a:off x="4130729" y="684304"/>
                      <a:ext cx="217560" cy="102543"/>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62" name="矢印: 右 2061">
                      <a:extLst>
                        <a:ext uri="{FF2B5EF4-FFF2-40B4-BE49-F238E27FC236}">
                          <a16:creationId xmlns:a16="http://schemas.microsoft.com/office/drawing/2014/main" id="{4681830C-32EE-914B-3025-92C9FE71EB1C}"/>
                        </a:ext>
                      </a:extLst>
                    </p:cNvPr>
                    <p:cNvSpPr/>
                    <p:nvPr/>
                  </p:nvSpPr>
                  <p:spPr>
                    <a:xfrm rot="16200000" flipH="1">
                      <a:off x="4609075" y="684305"/>
                      <a:ext cx="217560" cy="102542"/>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63" name="矢印: 右 2062">
                      <a:extLst>
                        <a:ext uri="{FF2B5EF4-FFF2-40B4-BE49-F238E27FC236}">
                          <a16:creationId xmlns:a16="http://schemas.microsoft.com/office/drawing/2014/main" id="{6191F177-E69D-73AB-4DA6-D9593D36298F}"/>
                        </a:ext>
                      </a:extLst>
                    </p:cNvPr>
                    <p:cNvSpPr/>
                    <p:nvPr/>
                  </p:nvSpPr>
                  <p:spPr>
                    <a:xfrm rot="16200000" flipH="1">
                      <a:off x="5087421" y="684304"/>
                      <a:ext cx="217560" cy="102543"/>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sp>
            <p:nvSpPr>
              <p:cNvPr id="62" name="テキスト ボックス 346">
                <a:extLst>
                  <a:ext uri="{FF2B5EF4-FFF2-40B4-BE49-F238E27FC236}">
                    <a16:creationId xmlns:a16="http://schemas.microsoft.com/office/drawing/2014/main" id="{093A02CF-43DD-4D01-84AE-805AD51EEB29}"/>
                  </a:ext>
                </a:extLst>
              </p:cNvPr>
              <p:cNvSpPr txBox="1"/>
              <p:nvPr/>
            </p:nvSpPr>
            <p:spPr>
              <a:xfrm>
                <a:off x="1273244" y="0"/>
                <a:ext cx="468000" cy="120959"/>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700" b="1">
                    <a:solidFill>
                      <a:sysClr val="windowText" lastClr="000000"/>
                    </a:solidFill>
                  </a:rPr>
                  <a:t>ホーム上</a:t>
                </a:r>
              </a:p>
            </p:txBody>
          </p:sp>
        </p:grpSp>
        <p:sp>
          <p:nvSpPr>
            <p:cNvPr id="60" name="テキスト ボックス 347">
              <a:extLst>
                <a:ext uri="{FF2B5EF4-FFF2-40B4-BE49-F238E27FC236}">
                  <a16:creationId xmlns:a16="http://schemas.microsoft.com/office/drawing/2014/main" id="{209B4FC8-3A62-4241-B53D-AB3CBC4D0A84}"/>
                </a:ext>
              </a:extLst>
            </p:cNvPr>
            <p:cNvSpPr txBox="1"/>
            <p:nvPr/>
          </p:nvSpPr>
          <p:spPr>
            <a:xfrm>
              <a:off x="1274730" y="822625"/>
              <a:ext cx="564931" cy="9196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700" b="1" dirty="0">
                  <a:solidFill>
                    <a:sysClr val="windowText" lastClr="000000"/>
                  </a:solidFill>
                </a:rPr>
                <a:t>ひびわれ</a:t>
              </a:r>
            </a:p>
          </p:txBody>
        </p:sp>
      </p:grpSp>
      <p:grpSp>
        <p:nvGrpSpPr>
          <p:cNvPr id="2105" name="グループ化 2104">
            <a:extLst>
              <a:ext uri="{FF2B5EF4-FFF2-40B4-BE49-F238E27FC236}">
                <a16:creationId xmlns:a16="http://schemas.microsoft.com/office/drawing/2014/main" id="{249A8758-941E-D864-1E27-0962FE76DA2A}"/>
              </a:ext>
            </a:extLst>
          </p:cNvPr>
          <p:cNvGrpSpPr/>
          <p:nvPr/>
        </p:nvGrpSpPr>
        <p:grpSpPr>
          <a:xfrm>
            <a:off x="336258" y="2996952"/>
            <a:ext cx="3976032" cy="2304256"/>
            <a:chOff x="0" y="0"/>
            <a:chExt cx="3001351" cy="1308730"/>
          </a:xfrm>
        </p:grpSpPr>
        <p:grpSp>
          <p:nvGrpSpPr>
            <p:cNvPr id="2106" name="グループ化 2105">
              <a:extLst>
                <a:ext uri="{FF2B5EF4-FFF2-40B4-BE49-F238E27FC236}">
                  <a16:creationId xmlns:a16="http://schemas.microsoft.com/office/drawing/2014/main" id="{6CB2BC36-8E5F-6A02-3162-86696E37F880}"/>
                </a:ext>
              </a:extLst>
            </p:cNvPr>
            <p:cNvGrpSpPr/>
            <p:nvPr/>
          </p:nvGrpSpPr>
          <p:grpSpPr>
            <a:xfrm>
              <a:off x="0" y="0"/>
              <a:ext cx="3001351" cy="1308730"/>
              <a:chOff x="0" y="0"/>
              <a:chExt cx="2902816" cy="1264713"/>
            </a:xfrm>
          </p:grpSpPr>
          <p:grpSp>
            <p:nvGrpSpPr>
              <p:cNvPr id="2108" name="グループ化 2107">
                <a:extLst>
                  <a:ext uri="{FF2B5EF4-FFF2-40B4-BE49-F238E27FC236}">
                    <a16:creationId xmlns:a16="http://schemas.microsoft.com/office/drawing/2014/main" id="{66002249-C69C-3CED-61E7-AF6B58DD06A3}"/>
                  </a:ext>
                </a:extLst>
              </p:cNvPr>
              <p:cNvGrpSpPr>
                <a:grpSpLocks noChangeAspect="1"/>
              </p:cNvGrpSpPr>
              <p:nvPr/>
            </p:nvGrpSpPr>
            <p:grpSpPr>
              <a:xfrm>
                <a:off x="0" y="120670"/>
                <a:ext cx="2902816" cy="1144043"/>
                <a:chOff x="0" y="120793"/>
                <a:chExt cx="2856625" cy="1128396"/>
              </a:xfrm>
            </p:grpSpPr>
            <p:grpSp>
              <p:nvGrpSpPr>
                <p:cNvPr id="2110" name="グループ化 2109">
                  <a:extLst>
                    <a:ext uri="{FF2B5EF4-FFF2-40B4-BE49-F238E27FC236}">
                      <a16:creationId xmlns:a16="http://schemas.microsoft.com/office/drawing/2014/main" id="{43527605-4718-8DCA-E9DE-ED8A963C86A8}"/>
                    </a:ext>
                  </a:extLst>
                </p:cNvPr>
                <p:cNvGrpSpPr/>
                <p:nvPr/>
              </p:nvGrpSpPr>
              <p:grpSpPr>
                <a:xfrm>
                  <a:off x="0" y="324237"/>
                  <a:ext cx="2856625" cy="924952"/>
                  <a:chOff x="0" y="324237"/>
                  <a:chExt cx="2856625" cy="924952"/>
                </a:xfrm>
              </p:grpSpPr>
              <p:grpSp>
                <p:nvGrpSpPr>
                  <p:cNvPr id="2127" name="グループ化 2126">
                    <a:extLst>
                      <a:ext uri="{FF2B5EF4-FFF2-40B4-BE49-F238E27FC236}">
                        <a16:creationId xmlns:a16="http://schemas.microsoft.com/office/drawing/2014/main" id="{2C258A7B-E10E-09FB-C980-5DF8778822C2}"/>
                      </a:ext>
                    </a:extLst>
                  </p:cNvPr>
                  <p:cNvGrpSpPr/>
                  <p:nvPr/>
                </p:nvGrpSpPr>
                <p:grpSpPr>
                  <a:xfrm>
                    <a:off x="0" y="324237"/>
                    <a:ext cx="2856625" cy="924952"/>
                    <a:chOff x="0" y="324237"/>
                    <a:chExt cx="2856625" cy="924952"/>
                  </a:xfrm>
                </p:grpSpPr>
                <p:grpSp>
                  <p:nvGrpSpPr>
                    <p:cNvPr id="2153" name="グループ化 2152">
                      <a:extLst>
                        <a:ext uri="{FF2B5EF4-FFF2-40B4-BE49-F238E27FC236}">
                          <a16:creationId xmlns:a16="http://schemas.microsoft.com/office/drawing/2014/main" id="{49310FF4-F903-8B99-5F2B-B2CD41988622}"/>
                        </a:ext>
                      </a:extLst>
                    </p:cNvPr>
                    <p:cNvGrpSpPr/>
                    <p:nvPr/>
                  </p:nvGrpSpPr>
                  <p:grpSpPr>
                    <a:xfrm>
                      <a:off x="0" y="324237"/>
                      <a:ext cx="2856625" cy="924952"/>
                      <a:chOff x="0" y="324237"/>
                      <a:chExt cx="5123130" cy="1668844"/>
                    </a:xfrm>
                  </p:grpSpPr>
                  <p:sp>
                    <p:nvSpPr>
                      <p:cNvPr id="2163" name="フリーフォーム: 図形 2162">
                        <a:extLst>
                          <a:ext uri="{FF2B5EF4-FFF2-40B4-BE49-F238E27FC236}">
                            <a16:creationId xmlns:a16="http://schemas.microsoft.com/office/drawing/2014/main" id="{12BEB36B-6D92-7345-A571-548CED3B971A}"/>
                          </a:ext>
                        </a:extLst>
                      </p:cNvPr>
                      <p:cNvSpPr>
                        <a:spLocks noChangeAspect="1"/>
                      </p:cNvSpPr>
                      <p:nvPr/>
                    </p:nvSpPr>
                    <p:spPr>
                      <a:xfrm>
                        <a:off x="5072024" y="324237"/>
                        <a:ext cx="51082" cy="1175405"/>
                      </a:xfrm>
                      <a:custGeom>
                        <a:avLst/>
                        <a:gdLst>
                          <a:gd name="connsiteX0" fmla="*/ 54429 w 65314"/>
                          <a:gd name="connsiteY0" fmla="*/ 0 h 1295400"/>
                          <a:gd name="connsiteX1" fmla="*/ 54429 w 65314"/>
                          <a:gd name="connsiteY1" fmla="*/ 576943 h 1295400"/>
                          <a:gd name="connsiteX2" fmla="*/ 0 w 65314"/>
                          <a:gd name="connsiteY2" fmla="*/ 702128 h 1295400"/>
                          <a:gd name="connsiteX3" fmla="*/ 65314 w 65314"/>
                          <a:gd name="connsiteY3" fmla="*/ 702128 h 1295400"/>
                          <a:gd name="connsiteX4" fmla="*/ 65314 w 65314"/>
                          <a:gd name="connsiteY4" fmla="*/ 1295400 h 1295400"/>
                          <a:gd name="connsiteX0" fmla="*/ 54429 w 67558"/>
                          <a:gd name="connsiteY0" fmla="*/ 0 h 1295400"/>
                          <a:gd name="connsiteX1" fmla="*/ 67558 w 67558"/>
                          <a:gd name="connsiteY1" fmla="*/ 566050 h 1295400"/>
                          <a:gd name="connsiteX2" fmla="*/ 0 w 67558"/>
                          <a:gd name="connsiteY2" fmla="*/ 702128 h 1295400"/>
                          <a:gd name="connsiteX3" fmla="*/ 65314 w 67558"/>
                          <a:gd name="connsiteY3" fmla="*/ 702128 h 1295400"/>
                          <a:gd name="connsiteX4" fmla="*/ 65314 w 67558"/>
                          <a:gd name="connsiteY4" fmla="*/ 1295400 h 1295400"/>
                          <a:gd name="connsiteX0" fmla="*/ 60994 w 67558"/>
                          <a:gd name="connsiteY0" fmla="*/ 0 h 1289953"/>
                          <a:gd name="connsiteX1" fmla="*/ 67558 w 67558"/>
                          <a:gd name="connsiteY1" fmla="*/ 560603 h 1289953"/>
                          <a:gd name="connsiteX2" fmla="*/ 0 w 67558"/>
                          <a:gd name="connsiteY2" fmla="*/ 696681 h 1289953"/>
                          <a:gd name="connsiteX3" fmla="*/ 65314 w 67558"/>
                          <a:gd name="connsiteY3" fmla="*/ 696681 h 1289953"/>
                          <a:gd name="connsiteX4" fmla="*/ 65314 w 67558"/>
                          <a:gd name="connsiteY4" fmla="*/ 1289953 h 1289953"/>
                          <a:gd name="connsiteX0" fmla="*/ 67559 w 67559"/>
                          <a:gd name="connsiteY0" fmla="*/ 0 h 1289953"/>
                          <a:gd name="connsiteX1" fmla="*/ 67558 w 67559"/>
                          <a:gd name="connsiteY1" fmla="*/ 560603 h 1289953"/>
                          <a:gd name="connsiteX2" fmla="*/ 0 w 67559"/>
                          <a:gd name="connsiteY2" fmla="*/ 696681 h 1289953"/>
                          <a:gd name="connsiteX3" fmla="*/ 65314 w 67559"/>
                          <a:gd name="connsiteY3" fmla="*/ 696681 h 1289953"/>
                          <a:gd name="connsiteX4" fmla="*/ 65314 w 67559"/>
                          <a:gd name="connsiteY4" fmla="*/ 1289953 h 1289953"/>
                          <a:gd name="connsiteX0" fmla="*/ 67559 w 67559"/>
                          <a:gd name="connsiteY0" fmla="*/ 0 h 1289953"/>
                          <a:gd name="connsiteX1" fmla="*/ 67558 w 67559"/>
                          <a:gd name="connsiteY1" fmla="*/ 560603 h 1289953"/>
                          <a:gd name="connsiteX2" fmla="*/ 0 w 67559"/>
                          <a:gd name="connsiteY2" fmla="*/ 696681 h 1289953"/>
                          <a:gd name="connsiteX3" fmla="*/ 65314 w 67559"/>
                          <a:gd name="connsiteY3" fmla="*/ 696681 h 1289953"/>
                          <a:gd name="connsiteX4" fmla="*/ 65314 w 67559"/>
                          <a:gd name="connsiteY4" fmla="*/ 1289953 h 1289953"/>
                          <a:gd name="connsiteX0" fmla="*/ 67559 w 67559"/>
                          <a:gd name="connsiteY0" fmla="*/ 0 h 1289953"/>
                          <a:gd name="connsiteX1" fmla="*/ 67558 w 67559"/>
                          <a:gd name="connsiteY1" fmla="*/ 560603 h 1289953"/>
                          <a:gd name="connsiteX2" fmla="*/ 0 w 67559"/>
                          <a:gd name="connsiteY2" fmla="*/ 696681 h 1289953"/>
                          <a:gd name="connsiteX3" fmla="*/ 65314 w 67559"/>
                          <a:gd name="connsiteY3" fmla="*/ 696681 h 1289953"/>
                          <a:gd name="connsiteX4" fmla="*/ 65314 w 67559"/>
                          <a:gd name="connsiteY4" fmla="*/ 1289953 h 1289953"/>
                          <a:gd name="connsiteX0" fmla="*/ 67559 w 67559"/>
                          <a:gd name="connsiteY0" fmla="*/ 0 h 1289953"/>
                          <a:gd name="connsiteX1" fmla="*/ 67558 w 67559"/>
                          <a:gd name="connsiteY1" fmla="*/ 560603 h 1289953"/>
                          <a:gd name="connsiteX2" fmla="*/ 0 w 67559"/>
                          <a:gd name="connsiteY2" fmla="*/ 696681 h 1289953"/>
                          <a:gd name="connsiteX3" fmla="*/ 65314 w 67559"/>
                          <a:gd name="connsiteY3" fmla="*/ 696681 h 1289953"/>
                          <a:gd name="connsiteX4" fmla="*/ 65314 w 67559"/>
                          <a:gd name="connsiteY4" fmla="*/ 1289953 h 1289953"/>
                          <a:gd name="connsiteX0" fmla="*/ 67559 w 67559"/>
                          <a:gd name="connsiteY0" fmla="*/ 0 h 1289953"/>
                          <a:gd name="connsiteX1" fmla="*/ 67558 w 67559"/>
                          <a:gd name="connsiteY1" fmla="*/ 560603 h 1289953"/>
                          <a:gd name="connsiteX2" fmla="*/ 0 w 67559"/>
                          <a:gd name="connsiteY2" fmla="*/ 696681 h 1289953"/>
                          <a:gd name="connsiteX3" fmla="*/ 65314 w 67559"/>
                          <a:gd name="connsiteY3" fmla="*/ 696681 h 1289953"/>
                          <a:gd name="connsiteX4" fmla="*/ 65314 w 67559"/>
                          <a:gd name="connsiteY4" fmla="*/ 1289953 h 128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9" h="1289953">
                            <a:moveTo>
                              <a:pt x="67559" y="0"/>
                            </a:moveTo>
                            <a:cubicBezTo>
                              <a:pt x="67558" y="280301"/>
                              <a:pt x="67558" y="280301"/>
                              <a:pt x="67558" y="560603"/>
                            </a:cubicBezTo>
                            <a:lnTo>
                              <a:pt x="0" y="696681"/>
                            </a:lnTo>
                            <a:lnTo>
                              <a:pt x="65314" y="696681"/>
                            </a:lnTo>
                            <a:lnTo>
                              <a:pt x="65314" y="1289953"/>
                            </a:lnTo>
                          </a:path>
                        </a:pathLst>
                      </a:custGeom>
                      <a:noFill/>
                      <a:ln w="1587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2164" name="グループ化 2163">
                        <a:extLst>
                          <a:ext uri="{FF2B5EF4-FFF2-40B4-BE49-F238E27FC236}">
                            <a16:creationId xmlns:a16="http://schemas.microsoft.com/office/drawing/2014/main" id="{C5F71F1E-7826-A494-92AA-0D0BD4A1BB8A}"/>
                          </a:ext>
                        </a:extLst>
                      </p:cNvPr>
                      <p:cNvGrpSpPr/>
                      <p:nvPr/>
                    </p:nvGrpSpPr>
                    <p:grpSpPr>
                      <a:xfrm>
                        <a:off x="0" y="475681"/>
                        <a:ext cx="5123130" cy="1517400"/>
                        <a:chOff x="0" y="475681"/>
                        <a:chExt cx="5123130" cy="1517400"/>
                      </a:xfrm>
                    </p:grpSpPr>
                    <p:grpSp>
                      <p:nvGrpSpPr>
                        <p:cNvPr id="2165" name="グループ化 2164">
                          <a:extLst>
                            <a:ext uri="{FF2B5EF4-FFF2-40B4-BE49-F238E27FC236}">
                              <a16:creationId xmlns:a16="http://schemas.microsoft.com/office/drawing/2014/main" id="{4369542B-F937-5300-F475-0CAFB5118A80}"/>
                            </a:ext>
                          </a:extLst>
                        </p:cNvPr>
                        <p:cNvGrpSpPr/>
                        <p:nvPr/>
                      </p:nvGrpSpPr>
                      <p:grpSpPr>
                        <a:xfrm>
                          <a:off x="0" y="475681"/>
                          <a:ext cx="5118078" cy="330790"/>
                          <a:chOff x="0" y="475681"/>
                          <a:chExt cx="5118078" cy="330790"/>
                        </a:xfrm>
                      </p:grpSpPr>
                      <p:grpSp>
                        <p:nvGrpSpPr>
                          <p:cNvPr id="2169" name="グループ化 2168">
                            <a:extLst>
                              <a:ext uri="{FF2B5EF4-FFF2-40B4-BE49-F238E27FC236}">
                                <a16:creationId xmlns:a16="http://schemas.microsoft.com/office/drawing/2014/main" id="{B6156D6B-BE77-497F-FF61-AAEB6D267EEC}"/>
                              </a:ext>
                            </a:extLst>
                          </p:cNvPr>
                          <p:cNvGrpSpPr/>
                          <p:nvPr/>
                        </p:nvGrpSpPr>
                        <p:grpSpPr>
                          <a:xfrm>
                            <a:off x="1782989" y="475681"/>
                            <a:ext cx="3335089" cy="330790"/>
                            <a:chOff x="1782989" y="475681"/>
                            <a:chExt cx="3335089" cy="330790"/>
                          </a:xfrm>
                        </p:grpSpPr>
                        <p:sp>
                          <p:nvSpPr>
                            <p:cNvPr id="2173" name="正方形/長方形 6">
                              <a:extLst>
                                <a:ext uri="{FF2B5EF4-FFF2-40B4-BE49-F238E27FC236}">
                                  <a16:creationId xmlns:a16="http://schemas.microsoft.com/office/drawing/2014/main" id="{F57ED19D-CB30-44A6-9433-C06DD75131CE}"/>
                                </a:ext>
                              </a:extLst>
                            </p:cNvPr>
                            <p:cNvSpPr/>
                            <p:nvPr/>
                          </p:nvSpPr>
                          <p:spPr>
                            <a:xfrm>
                              <a:off x="1811966" y="475681"/>
                              <a:ext cx="3298659" cy="153623"/>
                            </a:xfrm>
                            <a:custGeom>
                              <a:avLst/>
                              <a:gdLst>
                                <a:gd name="connsiteX0" fmla="*/ 0 w 5504448"/>
                                <a:gd name="connsiteY0" fmla="*/ 0 h 140368"/>
                                <a:gd name="connsiteX1" fmla="*/ 5504448 w 5504448"/>
                                <a:gd name="connsiteY1" fmla="*/ 0 h 140368"/>
                                <a:gd name="connsiteX2" fmla="*/ 5504448 w 5504448"/>
                                <a:gd name="connsiteY2" fmla="*/ 140368 h 140368"/>
                                <a:gd name="connsiteX3" fmla="*/ 0 w 5504448"/>
                                <a:gd name="connsiteY3" fmla="*/ 140368 h 140368"/>
                                <a:gd name="connsiteX4" fmla="*/ 0 w 5504448"/>
                                <a:gd name="connsiteY4" fmla="*/ 0 h 140368"/>
                                <a:gd name="connsiteX0" fmla="*/ 0 w 5504448"/>
                                <a:gd name="connsiteY0" fmla="*/ 0 h 245644"/>
                                <a:gd name="connsiteX1" fmla="*/ 5504448 w 5504448"/>
                                <a:gd name="connsiteY1" fmla="*/ 0 h 245644"/>
                                <a:gd name="connsiteX2" fmla="*/ 5504448 w 5504448"/>
                                <a:gd name="connsiteY2" fmla="*/ 140368 h 245644"/>
                                <a:gd name="connsiteX3" fmla="*/ 0 w 5504448"/>
                                <a:gd name="connsiteY3" fmla="*/ 245644 h 245644"/>
                                <a:gd name="connsiteX4" fmla="*/ 0 w 5504448"/>
                                <a:gd name="connsiteY4" fmla="*/ 0 h 245644"/>
                                <a:gd name="connsiteX0" fmla="*/ 0 w 5504448"/>
                                <a:gd name="connsiteY0" fmla="*/ 0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0 h 250657"/>
                                <a:gd name="connsiteX0" fmla="*/ 0 w 5514475"/>
                                <a:gd name="connsiteY0" fmla="*/ 110289 h 250657"/>
                                <a:gd name="connsiteX1" fmla="*/ 5514475 w 5514475"/>
                                <a:gd name="connsiteY1" fmla="*/ 0 h 250657"/>
                                <a:gd name="connsiteX2" fmla="*/ 5514475 w 5514475"/>
                                <a:gd name="connsiteY2" fmla="*/ 140368 h 250657"/>
                                <a:gd name="connsiteX3" fmla="*/ 15040 w 5514475"/>
                                <a:gd name="connsiteY3" fmla="*/ 250657 h 250657"/>
                                <a:gd name="connsiteX4" fmla="*/ 0 w 5514475"/>
                                <a:gd name="connsiteY4" fmla="*/ 110289 h 250657"/>
                                <a:gd name="connsiteX0" fmla="*/ 0 w 5504448"/>
                                <a:gd name="connsiteY0" fmla="*/ 110289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00762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00762 h 250657"/>
                                <a:gd name="connsiteX0" fmla="*/ 1132 w 5505580"/>
                                <a:gd name="connsiteY0" fmla="*/ 88060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88060 h 250657"/>
                                <a:gd name="connsiteX0" fmla="*/ 1132 w 5505580"/>
                                <a:gd name="connsiteY0" fmla="*/ 88060 h 250657"/>
                                <a:gd name="connsiteX1" fmla="*/ 5505580 w 5505580"/>
                                <a:gd name="connsiteY1" fmla="*/ 0 h 250657"/>
                                <a:gd name="connsiteX2" fmla="*/ 5406231 w 5505580"/>
                                <a:gd name="connsiteY2" fmla="*/ 206953 h 250657"/>
                                <a:gd name="connsiteX3" fmla="*/ 0 w 5505580"/>
                                <a:gd name="connsiteY3" fmla="*/ 250657 h 250657"/>
                                <a:gd name="connsiteX4" fmla="*/ 1132 w 5505580"/>
                                <a:gd name="connsiteY4" fmla="*/ 88060 h 250657"/>
                                <a:gd name="connsiteX0" fmla="*/ 1132 w 5447627"/>
                                <a:gd name="connsiteY0" fmla="*/ 8156 h 170753"/>
                                <a:gd name="connsiteX1" fmla="*/ 5447627 w 5447627"/>
                                <a:gd name="connsiteY1" fmla="*/ 0 h 170753"/>
                                <a:gd name="connsiteX2" fmla="*/ 5406231 w 5447627"/>
                                <a:gd name="connsiteY2" fmla="*/ 127049 h 170753"/>
                                <a:gd name="connsiteX3" fmla="*/ 0 w 5447627"/>
                                <a:gd name="connsiteY3" fmla="*/ 170753 h 170753"/>
                                <a:gd name="connsiteX4" fmla="*/ 1132 w 5447627"/>
                                <a:gd name="connsiteY4" fmla="*/ 8156 h 170753"/>
                                <a:gd name="connsiteX0" fmla="*/ 1132 w 5447627"/>
                                <a:gd name="connsiteY0" fmla="*/ 8156 h 170753"/>
                                <a:gd name="connsiteX1" fmla="*/ 5447627 w 5447627"/>
                                <a:gd name="connsiteY1" fmla="*/ 0 h 170753"/>
                                <a:gd name="connsiteX2" fmla="*/ 5447627 w 5447627"/>
                                <a:gd name="connsiteY2" fmla="*/ 120391 h 170753"/>
                                <a:gd name="connsiteX3" fmla="*/ 0 w 5447627"/>
                                <a:gd name="connsiteY3" fmla="*/ 170753 h 170753"/>
                                <a:gd name="connsiteX4" fmla="*/ 1132 w 5447627"/>
                                <a:gd name="connsiteY4" fmla="*/ 8156 h 170753"/>
                                <a:gd name="connsiteX0" fmla="*/ 1132 w 5447627"/>
                                <a:gd name="connsiteY0" fmla="*/ 41449 h 204046"/>
                                <a:gd name="connsiteX1" fmla="*/ 5447627 w 5447627"/>
                                <a:gd name="connsiteY1" fmla="*/ 0 h 204046"/>
                                <a:gd name="connsiteX2" fmla="*/ 5447627 w 5447627"/>
                                <a:gd name="connsiteY2" fmla="*/ 153684 h 204046"/>
                                <a:gd name="connsiteX3" fmla="*/ 0 w 5447627"/>
                                <a:gd name="connsiteY3" fmla="*/ 204046 h 204046"/>
                                <a:gd name="connsiteX4" fmla="*/ 1132 w 5447627"/>
                                <a:gd name="connsiteY4" fmla="*/ 41449 h 20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7627" h="204046">
                                  <a:moveTo>
                                    <a:pt x="1132" y="41449"/>
                                  </a:moveTo>
                                  <a:lnTo>
                                    <a:pt x="5447627" y="0"/>
                                  </a:lnTo>
                                  <a:lnTo>
                                    <a:pt x="5447627" y="153684"/>
                                  </a:lnTo>
                                  <a:lnTo>
                                    <a:pt x="0" y="204046"/>
                                  </a:lnTo>
                                  <a:cubicBezTo>
                                    <a:pt x="377" y="157257"/>
                                    <a:pt x="755" y="88238"/>
                                    <a:pt x="1132" y="41449"/>
                                  </a:cubicBezTo>
                                  <a:close/>
                                </a:path>
                              </a:pathLst>
                            </a:custGeom>
                            <a:pattFill prst="smCheck">
                              <a:fgClr>
                                <a:schemeClr val="bg1">
                                  <a:lumMod val="75000"/>
                                </a:schemeClr>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74" name="正方形/長方形 6">
                              <a:extLst>
                                <a:ext uri="{FF2B5EF4-FFF2-40B4-BE49-F238E27FC236}">
                                  <a16:creationId xmlns:a16="http://schemas.microsoft.com/office/drawing/2014/main" id="{4FD25162-9CB0-7B27-EC5A-DDE4645F29CC}"/>
                                </a:ext>
                              </a:extLst>
                            </p:cNvPr>
                            <p:cNvSpPr/>
                            <p:nvPr/>
                          </p:nvSpPr>
                          <p:spPr>
                            <a:xfrm>
                              <a:off x="1786507" y="491508"/>
                              <a:ext cx="3331571" cy="240792"/>
                            </a:xfrm>
                            <a:custGeom>
                              <a:avLst/>
                              <a:gdLst>
                                <a:gd name="connsiteX0" fmla="*/ 0 w 5504448"/>
                                <a:gd name="connsiteY0" fmla="*/ 0 h 140368"/>
                                <a:gd name="connsiteX1" fmla="*/ 5504448 w 5504448"/>
                                <a:gd name="connsiteY1" fmla="*/ 0 h 140368"/>
                                <a:gd name="connsiteX2" fmla="*/ 5504448 w 5504448"/>
                                <a:gd name="connsiteY2" fmla="*/ 140368 h 140368"/>
                                <a:gd name="connsiteX3" fmla="*/ 0 w 5504448"/>
                                <a:gd name="connsiteY3" fmla="*/ 140368 h 140368"/>
                                <a:gd name="connsiteX4" fmla="*/ 0 w 5504448"/>
                                <a:gd name="connsiteY4" fmla="*/ 0 h 140368"/>
                                <a:gd name="connsiteX0" fmla="*/ 0 w 5504448"/>
                                <a:gd name="connsiteY0" fmla="*/ 0 h 245644"/>
                                <a:gd name="connsiteX1" fmla="*/ 5504448 w 5504448"/>
                                <a:gd name="connsiteY1" fmla="*/ 0 h 245644"/>
                                <a:gd name="connsiteX2" fmla="*/ 5504448 w 5504448"/>
                                <a:gd name="connsiteY2" fmla="*/ 140368 h 245644"/>
                                <a:gd name="connsiteX3" fmla="*/ 0 w 5504448"/>
                                <a:gd name="connsiteY3" fmla="*/ 245644 h 245644"/>
                                <a:gd name="connsiteX4" fmla="*/ 0 w 5504448"/>
                                <a:gd name="connsiteY4" fmla="*/ 0 h 245644"/>
                                <a:gd name="connsiteX0" fmla="*/ 0 w 5504448"/>
                                <a:gd name="connsiteY0" fmla="*/ 0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0 h 250657"/>
                                <a:gd name="connsiteX0" fmla="*/ 0 w 5514475"/>
                                <a:gd name="connsiteY0" fmla="*/ 110289 h 250657"/>
                                <a:gd name="connsiteX1" fmla="*/ 5514475 w 5514475"/>
                                <a:gd name="connsiteY1" fmla="*/ 0 h 250657"/>
                                <a:gd name="connsiteX2" fmla="*/ 5514475 w 5514475"/>
                                <a:gd name="connsiteY2" fmla="*/ 140368 h 250657"/>
                                <a:gd name="connsiteX3" fmla="*/ 15040 w 5514475"/>
                                <a:gd name="connsiteY3" fmla="*/ 250657 h 250657"/>
                                <a:gd name="connsiteX4" fmla="*/ 0 w 5514475"/>
                                <a:gd name="connsiteY4" fmla="*/ 110289 h 250657"/>
                                <a:gd name="connsiteX0" fmla="*/ 0 w 5504448"/>
                                <a:gd name="connsiteY0" fmla="*/ 110289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88541 h 250657"/>
                                <a:gd name="connsiteX3" fmla="*/ 0 w 5505580"/>
                                <a:gd name="connsiteY3" fmla="*/ 250657 h 250657"/>
                                <a:gd name="connsiteX4" fmla="*/ 1132 w 5505580"/>
                                <a:gd name="connsiteY4" fmla="*/ 110289 h 250657"/>
                                <a:gd name="connsiteX0" fmla="*/ 1132 w 5505580"/>
                                <a:gd name="connsiteY0" fmla="*/ 68138 h 250657"/>
                                <a:gd name="connsiteX1" fmla="*/ 5505580 w 5505580"/>
                                <a:gd name="connsiteY1" fmla="*/ 0 h 250657"/>
                                <a:gd name="connsiteX2" fmla="*/ 5505580 w 5505580"/>
                                <a:gd name="connsiteY2" fmla="*/ 188541 h 250657"/>
                                <a:gd name="connsiteX3" fmla="*/ 0 w 5505580"/>
                                <a:gd name="connsiteY3" fmla="*/ 250657 h 250657"/>
                                <a:gd name="connsiteX4" fmla="*/ 1132 w 5505580"/>
                                <a:gd name="connsiteY4" fmla="*/ 68138 h 250657"/>
                                <a:gd name="connsiteX0" fmla="*/ 7 w 5519580"/>
                                <a:gd name="connsiteY0" fmla="*/ 56095 h 250657"/>
                                <a:gd name="connsiteX1" fmla="*/ 5519580 w 5519580"/>
                                <a:gd name="connsiteY1" fmla="*/ 0 h 250657"/>
                                <a:gd name="connsiteX2" fmla="*/ 5519580 w 5519580"/>
                                <a:gd name="connsiteY2" fmla="*/ 188541 h 250657"/>
                                <a:gd name="connsiteX3" fmla="*/ 14000 w 5519580"/>
                                <a:gd name="connsiteY3" fmla="*/ 250657 h 250657"/>
                                <a:gd name="connsiteX4" fmla="*/ 7 w 5519580"/>
                                <a:gd name="connsiteY4" fmla="*/ 56095 h 250657"/>
                                <a:gd name="connsiteX0" fmla="*/ 16 w 5512026"/>
                                <a:gd name="connsiteY0" fmla="*/ 25987 h 250657"/>
                                <a:gd name="connsiteX1" fmla="*/ 5512026 w 5512026"/>
                                <a:gd name="connsiteY1" fmla="*/ 0 h 250657"/>
                                <a:gd name="connsiteX2" fmla="*/ 5512026 w 5512026"/>
                                <a:gd name="connsiteY2" fmla="*/ 188541 h 250657"/>
                                <a:gd name="connsiteX3" fmla="*/ 6446 w 5512026"/>
                                <a:gd name="connsiteY3" fmla="*/ 250657 h 250657"/>
                                <a:gd name="connsiteX4" fmla="*/ 16 w 5512026"/>
                                <a:gd name="connsiteY4" fmla="*/ 25987 h 250657"/>
                                <a:gd name="connsiteX0" fmla="*/ 5 w 5519813"/>
                                <a:gd name="connsiteY0" fmla="*/ 69726 h 250657"/>
                                <a:gd name="connsiteX1" fmla="*/ 5519813 w 5519813"/>
                                <a:gd name="connsiteY1" fmla="*/ 0 h 250657"/>
                                <a:gd name="connsiteX2" fmla="*/ 5519813 w 5519813"/>
                                <a:gd name="connsiteY2" fmla="*/ 188541 h 250657"/>
                                <a:gd name="connsiteX3" fmla="*/ 14233 w 5519813"/>
                                <a:gd name="connsiteY3" fmla="*/ 250657 h 250657"/>
                                <a:gd name="connsiteX4" fmla="*/ 5 w 5519813"/>
                                <a:gd name="connsiteY4" fmla="*/ 69726 h 250657"/>
                                <a:gd name="connsiteX0" fmla="*/ 7 w 5519815"/>
                                <a:gd name="connsiteY0" fmla="*/ 69726 h 250657"/>
                                <a:gd name="connsiteX1" fmla="*/ 5519815 w 5519815"/>
                                <a:gd name="connsiteY1" fmla="*/ 0 h 250657"/>
                                <a:gd name="connsiteX2" fmla="*/ 5519815 w 5519815"/>
                                <a:gd name="connsiteY2" fmla="*/ 188541 h 250657"/>
                                <a:gd name="connsiteX3" fmla="*/ 14235 w 5519815"/>
                                <a:gd name="connsiteY3" fmla="*/ 250657 h 250657"/>
                                <a:gd name="connsiteX4" fmla="*/ 7 w 5519815"/>
                                <a:gd name="connsiteY4" fmla="*/ 69726 h 250657"/>
                                <a:gd name="connsiteX0" fmla="*/ 16 w 5512026"/>
                                <a:gd name="connsiteY0" fmla="*/ 69726 h 250657"/>
                                <a:gd name="connsiteX1" fmla="*/ 5512026 w 5512026"/>
                                <a:gd name="connsiteY1" fmla="*/ 0 h 250657"/>
                                <a:gd name="connsiteX2" fmla="*/ 5512026 w 5512026"/>
                                <a:gd name="connsiteY2" fmla="*/ 188541 h 250657"/>
                                <a:gd name="connsiteX3" fmla="*/ 6446 w 5512026"/>
                                <a:gd name="connsiteY3" fmla="*/ 250657 h 250657"/>
                                <a:gd name="connsiteX4" fmla="*/ 16 w 5512026"/>
                                <a:gd name="connsiteY4" fmla="*/ 69726 h 250657"/>
                                <a:gd name="connsiteX0" fmla="*/ 14 w 5512024"/>
                                <a:gd name="connsiteY0" fmla="*/ 62437 h 250657"/>
                                <a:gd name="connsiteX1" fmla="*/ 5512024 w 5512024"/>
                                <a:gd name="connsiteY1" fmla="*/ 0 h 250657"/>
                                <a:gd name="connsiteX2" fmla="*/ 5512024 w 5512024"/>
                                <a:gd name="connsiteY2" fmla="*/ 188541 h 250657"/>
                                <a:gd name="connsiteX3" fmla="*/ 6444 w 5512024"/>
                                <a:gd name="connsiteY3" fmla="*/ 250657 h 250657"/>
                                <a:gd name="connsiteX4" fmla="*/ 14 w 5512024"/>
                                <a:gd name="connsiteY4" fmla="*/ 62437 h 250657"/>
                                <a:gd name="connsiteX0" fmla="*/ 14 w 5512024"/>
                                <a:gd name="connsiteY0" fmla="*/ 55148 h 250657"/>
                                <a:gd name="connsiteX1" fmla="*/ 5512024 w 5512024"/>
                                <a:gd name="connsiteY1" fmla="*/ 0 h 250657"/>
                                <a:gd name="connsiteX2" fmla="*/ 5512024 w 5512024"/>
                                <a:gd name="connsiteY2" fmla="*/ 188541 h 250657"/>
                                <a:gd name="connsiteX3" fmla="*/ 6444 w 5512024"/>
                                <a:gd name="connsiteY3" fmla="*/ 250657 h 250657"/>
                                <a:gd name="connsiteX4" fmla="*/ 14 w 5512024"/>
                                <a:gd name="connsiteY4" fmla="*/ 55148 h 250657"/>
                                <a:gd name="connsiteX0" fmla="*/ 14 w 5512024"/>
                                <a:gd name="connsiteY0" fmla="*/ 26509 h 250657"/>
                                <a:gd name="connsiteX1" fmla="*/ 5512024 w 5512024"/>
                                <a:gd name="connsiteY1" fmla="*/ 0 h 250657"/>
                                <a:gd name="connsiteX2" fmla="*/ 5512024 w 5512024"/>
                                <a:gd name="connsiteY2" fmla="*/ 188541 h 250657"/>
                                <a:gd name="connsiteX3" fmla="*/ 6444 w 5512024"/>
                                <a:gd name="connsiteY3" fmla="*/ 250657 h 250657"/>
                                <a:gd name="connsiteX4" fmla="*/ 14 w 5512024"/>
                                <a:gd name="connsiteY4" fmla="*/ 26509 h 250657"/>
                                <a:gd name="connsiteX0" fmla="*/ 0 w 5512010"/>
                                <a:gd name="connsiteY0" fmla="*/ 26509 h 250657"/>
                                <a:gd name="connsiteX1" fmla="*/ 5512010 w 5512010"/>
                                <a:gd name="connsiteY1" fmla="*/ 0 h 250657"/>
                                <a:gd name="connsiteX2" fmla="*/ 5512010 w 5512010"/>
                                <a:gd name="connsiteY2" fmla="*/ 188541 h 250657"/>
                                <a:gd name="connsiteX3" fmla="*/ 6430 w 5512010"/>
                                <a:gd name="connsiteY3" fmla="*/ 250657 h 250657"/>
                                <a:gd name="connsiteX4" fmla="*/ 0 w 5512010"/>
                                <a:gd name="connsiteY4" fmla="*/ 26509 h 250657"/>
                                <a:gd name="connsiteX0" fmla="*/ 0 w 5512010"/>
                                <a:gd name="connsiteY0" fmla="*/ 26509 h 250657"/>
                                <a:gd name="connsiteX1" fmla="*/ 5512010 w 5512010"/>
                                <a:gd name="connsiteY1" fmla="*/ 0 h 250657"/>
                                <a:gd name="connsiteX2" fmla="*/ 5512010 w 5512010"/>
                                <a:gd name="connsiteY2" fmla="*/ 188541 h 250657"/>
                                <a:gd name="connsiteX3" fmla="*/ 6430 w 5512010"/>
                                <a:gd name="connsiteY3" fmla="*/ 250657 h 250657"/>
                                <a:gd name="connsiteX4" fmla="*/ 0 w 5512010"/>
                                <a:gd name="connsiteY4" fmla="*/ 26509 h 250657"/>
                                <a:gd name="connsiteX0" fmla="*/ 0 w 5512010"/>
                                <a:gd name="connsiteY0" fmla="*/ 38872 h 263020"/>
                                <a:gd name="connsiteX1" fmla="*/ 5512010 w 5512010"/>
                                <a:gd name="connsiteY1" fmla="*/ 0 h 263020"/>
                                <a:gd name="connsiteX2" fmla="*/ 5512010 w 5512010"/>
                                <a:gd name="connsiteY2" fmla="*/ 200904 h 263020"/>
                                <a:gd name="connsiteX3" fmla="*/ 6430 w 5512010"/>
                                <a:gd name="connsiteY3" fmla="*/ 263020 h 263020"/>
                                <a:gd name="connsiteX4" fmla="*/ 0 w 5512010"/>
                                <a:gd name="connsiteY4" fmla="*/ 38872 h 263020"/>
                                <a:gd name="connsiteX0" fmla="*/ 0 w 5512010"/>
                                <a:gd name="connsiteY0" fmla="*/ 32690 h 256838"/>
                                <a:gd name="connsiteX1" fmla="*/ 5512010 w 5512010"/>
                                <a:gd name="connsiteY1" fmla="*/ 0 h 256838"/>
                                <a:gd name="connsiteX2" fmla="*/ 5512010 w 5512010"/>
                                <a:gd name="connsiteY2" fmla="*/ 194722 h 256838"/>
                                <a:gd name="connsiteX3" fmla="*/ 6430 w 5512010"/>
                                <a:gd name="connsiteY3" fmla="*/ 256838 h 256838"/>
                                <a:gd name="connsiteX4" fmla="*/ 0 w 5512010"/>
                                <a:gd name="connsiteY4" fmla="*/ 32690 h 256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010" h="256838">
                                  <a:moveTo>
                                    <a:pt x="0" y="32690"/>
                                  </a:moveTo>
                                  <a:lnTo>
                                    <a:pt x="5512010" y="0"/>
                                  </a:lnTo>
                                  <a:lnTo>
                                    <a:pt x="5512010" y="194722"/>
                                  </a:lnTo>
                                  <a:lnTo>
                                    <a:pt x="6430" y="256838"/>
                                  </a:lnTo>
                                  <a:cubicBezTo>
                                    <a:pt x="6807" y="210049"/>
                                    <a:pt x="3215" y="144764"/>
                                    <a:pt x="0" y="32690"/>
                                  </a:cubicBezTo>
                                  <a:close/>
                                </a:path>
                              </a:pathLst>
                            </a:custGeom>
                            <a:pattFill prst="pct70">
                              <a:fgClr>
                                <a:schemeClr val="bg1">
                                  <a:lumMod val="75000"/>
                                </a:schemeClr>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75" name="正方形/長方形 6">
                              <a:extLst>
                                <a:ext uri="{FF2B5EF4-FFF2-40B4-BE49-F238E27FC236}">
                                  <a16:creationId xmlns:a16="http://schemas.microsoft.com/office/drawing/2014/main" id="{3E904D03-4D4E-B552-219E-D306C59562C3}"/>
                                </a:ext>
                              </a:extLst>
                            </p:cNvPr>
                            <p:cNvSpPr/>
                            <p:nvPr/>
                          </p:nvSpPr>
                          <p:spPr>
                            <a:xfrm>
                              <a:off x="1782989" y="562093"/>
                              <a:ext cx="3332846" cy="244378"/>
                            </a:xfrm>
                            <a:custGeom>
                              <a:avLst/>
                              <a:gdLst>
                                <a:gd name="connsiteX0" fmla="*/ 0 w 5504448"/>
                                <a:gd name="connsiteY0" fmla="*/ 0 h 140368"/>
                                <a:gd name="connsiteX1" fmla="*/ 5504448 w 5504448"/>
                                <a:gd name="connsiteY1" fmla="*/ 0 h 140368"/>
                                <a:gd name="connsiteX2" fmla="*/ 5504448 w 5504448"/>
                                <a:gd name="connsiteY2" fmla="*/ 140368 h 140368"/>
                                <a:gd name="connsiteX3" fmla="*/ 0 w 5504448"/>
                                <a:gd name="connsiteY3" fmla="*/ 140368 h 140368"/>
                                <a:gd name="connsiteX4" fmla="*/ 0 w 5504448"/>
                                <a:gd name="connsiteY4" fmla="*/ 0 h 140368"/>
                                <a:gd name="connsiteX0" fmla="*/ 0 w 5504448"/>
                                <a:gd name="connsiteY0" fmla="*/ 0 h 245644"/>
                                <a:gd name="connsiteX1" fmla="*/ 5504448 w 5504448"/>
                                <a:gd name="connsiteY1" fmla="*/ 0 h 245644"/>
                                <a:gd name="connsiteX2" fmla="*/ 5504448 w 5504448"/>
                                <a:gd name="connsiteY2" fmla="*/ 140368 h 245644"/>
                                <a:gd name="connsiteX3" fmla="*/ 0 w 5504448"/>
                                <a:gd name="connsiteY3" fmla="*/ 245644 h 245644"/>
                                <a:gd name="connsiteX4" fmla="*/ 0 w 5504448"/>
                                <a:gd name="connsiteY4" fmla="*/ 0 h 245644"/>
                                <a:gd name="connsiteX0" fmla="*/ 0 w 5504448"/>
                                <a:gd name="connsiteY0" fmla="*/ 0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0 h 250657"/>
                                <a:gd name="connsiteX0" fmla="*/ 0 w 5514475"/>
                                <a:gd name="connsiteY0" fmla="*/ 110289 h 250657"/>
                                <a:gd name="connsiteX1" fmla="*/ 5514475 w 5514475"/>
                                <a:gd name="connsiteY1" fmla="*/ 0 h 250657"/>
                                <a:gd name="connsiteX2" fmla="*/ 5514475 w 5514475"/>
                                <a:gd name="connsiteY2" fmla="*/ 140368 h 250657"/>
                                <a:gd name="connsiteX3" fmla="*/ 15040 w 5514475"/>
                                <a:gd name="connsiteY3" fmla="*/ 250657 h 250657"/>
                                <a:gd name="connsiteX4" fmla="*/ 0 w 5514475"/>
                                <a:gd name="connsiteY4" fmla="*/ 110289 h 250657"/>
                                <a:gd name="connsiteX0" fmla="*/ 0 w 5504448"/>
                                <a:gd name="connsiteY0" fmla="*/ 110289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8680 w 5505580"/>
                                <a:gd name="connsiteY0" fmla="*/ 43454 h 250657"/>
                                <a:gd name="connsiteX1" fmla="*/ 5505580 w 5505580"/>
                                <a:gd name="connsiteY1" fmla="*/ 0 h 250657"/>
                                <a:gd name="connsiteX2" fmla="*/ 5505580 w 5505580"/>
                                <a:gd name="connsiteY2" fmla="*/ 140368 h 250657"/>
                                <a:gd name="connsiteX3" fmla="*/ 0 w 5505580"/>
                                <a:gd name="connsiteY3" fmla="*/ 250657 h 250657"/>
                                <a:gd name="connsiteX4" fmla="*/ 8680 w 5505580"/>
                                <a:gd name="connsiteY4" fmla="*/ 43454 h 250657"/>
                                <a:gd name="connsiteX0" fmla="*/ 23774 w 5505580"/>
                                <a:gd name="connsiteY0" fmla="*/ 55607 h 250657"/>
                                <a:gd name="connsiteX1" fmla="*/ 5505580 w 5505580"/>
                                <a:gd name="connsiteY1" fmla="*/ 0 h 250657"/>
                                <a:gd name="connsiteX2" fmla="*/ 5505580 w 5505580"/>
                                <a:gd name="connsiteY2" fmla="*/ 140368 h 250657"/>
                                <a:gd name="connsiteX3" fmla="*/ 0 w 5505580"/>
                                <a:gd name="connsiteY3" fmla="*/ 250657 h 250657"/>
                                <a:gd name="connsiteX4" fmla="*/ 23774 w 5505580"/>
                                <a:gd name="connsiteY4" fmla="*/ 55607 h 250657"/>
                                <a:gd name="connsiteX0" fmla="*/ 1133 w 5505580"/>
                                <a:gd name="connsiteY0" fmla="*/ 55607 h 250657"/>
                                <a:gd name="connsiteX1" fmla="*/ 5505580 w 5505580"/>
                                <a:gd name="connsiteY1" fmla="*/ 0 h 250657"/>
                                <a:gd name="connsiteX2" fmla="*/ 5505580 w 5505580"/>
                                <a:gd name="connsiteY2" fmla="*/ 140368 h 250657"/>
                                <a:gd name="connsiteX3" fmla="*/ 0 w 5505580"/>
                                <a:gd name="connsiteY3" fmla="*/ 250657 h 250657"/>
                                <a:gd name="connsiteX4" fmla="*/ 1133 w 5505580"/>
                                <a:gd name="connsiteY4" fmla="*/ 55607 h 250657"/>
                                <a:gd name="connsiteX0" fmla="*/ 1133 w 5505580"/>
                                <a:gd name="connsiteY0" fmla="*/ 49532 h 250657"/>
                                <a:gd name="connsiteX1" fmla="*/ 5505580 w 5505580"/>
                                <a:gd name="connsiteY1" fmla="*/ 0 h 250657"/>
                                <a:gd name="connsiteX2" fmla="*/ 5505580 w 5505580"/>
                                <a:gd name="connsiteY2" fmla="*/ 140368 h 250657"/>
                                <a:gd name="connsiteX3" fmla="*/ 0 w 5505580"/>
                                <a:gd name="connsiteY3" fmla="*/ 250657 h 250657"/>
                                <a:gd name="connsiteX4" fmla="*/ 1133 w 5505580"/>
                                <a:gd name="connsiteY4" fmla="*/ 49532 h 250657"/>
                                <a:gd name="connsiteX0" fmla="*/ 1133 w 5505580"/>
                                <a:gd name="connsiteY0" fmla="*/ 49532 h 250657"/>
                                <a:gd name="connsiteX1" fmla="*/ 5505580 w 5505580"/>
                                <a:gd name="connsiteY1" fmla="*/ 0 h 250657"/>
                                <a:gd name="connsiteX2" fmla="*/ 5505580 w 5505580"/>
                                <a:gd name="connsiteY2" fmla="*/ 176823 h 250657"/>
                                <a:gd name="connsiteX3" fmla="*/ 0 w 5505580"/>
                                <a:gd name="connsiteY3" fmla="*/ 250657 h 250657"/>
                                <a:gd name="connsiteX4" fmla="*/ 1133 w 5505580"/>
                                <a:gd name="connsiteY4" fmla="*/ 49532 h 250657"/>
                                <a:gd name="connsiteX0" fmla="*/ 1133 w 5505580"/>
                                <a:gd name="connsiteY0" fmla="*/ 49532 h 250657"/>
                                <a:gd name="connsiteX1" fmla="*/ 5505580 w 5505580"/>
                                <a:gd name="connsiteY1" fmla="*/ 0 h 250657"/>
                                <a:gd name="connsiteX2" fmla="*/ 5505580 w 5505580"/>
                                <a:gd name="connsiteY2" fmla="*/ 195050 h 250657"/>
                                <a:gd name="connsiteX3" fmla="*/ 0 w 5505580"/>
                                <a:gd name="connsiteY3" fmla="*/ 250657 h 250657"/>
                                <a:gd name="connsiteX4" fmla="*/ 1133 w 5505580"/>
                                <a:gd name="connsiteY4" fmla="*/ 49532 h 250657"/>
                                <a:gd name="connsiteX0" fmla="*/ 1133 w 5505580"/>
                                <a:gd name="connsiteY0" fmla="*/ 25227 h 250657"/>
                                <a:gd name="connsiteX1" fmla="*/ 5505580 w 5505580"/>
                                <a:gd name="connsiteY1" fmla="*/ 0 h 250657"/>
                                <a:gd name="connsiteX2" fmla="*/ 5505580 w 5505580"/>
                                <a:gd name="connsiteY2" fmla="*/ 195050 h 250657"/>
                                <a:gd name="connsiteX3" fmla="*/ 0 w 5505580"/>
                                <a:gd name="connsiteY3" fmla="*/ 250657 h 250657"/>
                                <a:gd name="connsiteX4" fmla="*/ 1133 w 5505580"/>
                                <a:gd name="connsiteY4" fmla="*/ 25227 h 250657"/>
                                <a:gd name="connsiteX0" fmla="*/ 1132 w 5505580"/>
                                <a:gd name="connsiteY0" fmla="*/ 47296 h 250657"/>
                                <a:gd name="connsiteX1" fmla="*/ 5505580 w 5505580"/>
                                <a:gd name="connsiteY1" fmla="*/ 0 h 250657"/>
                                <a:gd name="connsiteX2" fmla="*/ 5505580 w 5505580"/>
                                <a:gd name="connsiteY2" fmla="*/ 195050 h 250657"/>
                                <a:gd name="connsiteX3" fmla="*/ 0 w 5505580"/>
                                <a:gd name="connsiteY3" fmla="*/ 250657 h 250657"/>
                                <a:gd name="connsiteX4" fmla="*/ 1132 w 5505580"/>
                                <a:gd name="connsiteY4" fmla="*/ 47296 h 250657"/>
                                <a:gd name="connsiteX0" fmla="*/ 8913 w 5505580"/>
                                <a:gd name="connsiteY0" fmla="*/ 32584 h 250657"/>
                                <a:gd name="connsiteX1" fmla="*/ 5505580 w 5505580"/>
                                <a:gd name="connsiteY1" fmla="*/ 0 h 250657"/>
                                <a:gd name="connsiteX2" fmla="*/ 5505580 w 5505580"/>
                                <a:gd name="connsiteY2" fmla="*/ 195050 h 250657"/>
                                <a:gd name="connsiteX3" fmla="*/ 0 w 5505580"/>
                                <a:gd name="connsiteY3" fmla="*/ 250657 h 250657"/>
                                <a:gd name="connsiteX4" fmla="*/ 8913 w 5505580"/>
                                <a:gd name="connsiteY4" fmla="*/ 32584 h 250657"/>
                                <a:gd name="connsiteX0" fmla="*/ 8913 w 5505580"/>
                                <a:gd name="connsiteY0" fmla="*/ 32584 h 250657"/>
                                <a:gd name="connsiteX1" fmla="*/ 5505580 w 5505580"/>
                                <a:gd name="connsiteY1" fmla="*/ 0 h 250657"/>
                                <a:gd name="connsiteX2" fmla="*/ 5505580 w 5505580"/>
                                <a:gd name="connsiteY2" fmla="*/ 195050 h 250657"/>
                                <a:gd name="connsiteX3" fmla="*/ 0 w 5505580"/>
                                <a:gd name="connsiteY3" fmla="*/ 250657 h 250657"/>
                                <a:gd name="connsiteX4" fmla="*/ 8913 w 5505580"/>
                                <a:gd name="connsiteY4" fmla="*/ 32584 h 250657"/>
                                <a:gd name="connsiteX0" fmla="*/ 8913 w 5505580"/>
                                <a:gd name="connsiteY0" fmla="*/ 32584 h 250657"/>
                                <a:gd name="connsiteX1" fmla="*/ 5505580 w 5505580"/>
                                <a:gd name="connsiteY1" fmla="*/ 0 h 250657"/>
                                <a:gd name="connsiteX2" fmla="*/ 5505580 w 5505580"/>
                                <a:gd name="connsiteY2" fmla="*/ 195050 h 250657"/>
                                <a:gd name="connsiteX3" fmla="*/ 0 w 5505580"/>
                                <a:gd name="connsiteY3" fmla="*/ 250657 h 250657"/>
                                <a:gd name="connsiteX4" fmla="*/ 8913 w 5505580"/>
                                <a:gd name="connsiteY4" fmla="*/ 32584 h 250657"/>
                                <a:gd name="connsiteX0" fmla="*/ 8913 w 5505580"/>
                                <a:gd name="connsiteY0" fmla="*/ 39939 h 250657"/>
                                <a:gd name="connsiteX1" fmla="*/ 5505580 w 5505580"/>
                                <a:gd name="connsiteY1" fmla="*/ 0 h 250657"/>
                                <a:gd name="connsiteX2" fmla="*/ 5505580 w 5505580"/>
                                <a:gd name="connsiteY2" fmla="*/ 195050 h 250657"/>
                                <a:gd name="connsiteX3" fmla="*/ 0 w 5505580"/>
                                <a:gd name="connsiteY3" fmla="*/ 250657 h 250657"/>
                                <a:gd name="connsiteX4" fmla="*/ 8913 w 5505580"/>
                                <a:gd name="connsiteY4" fmla="*/ 39939 h 250657"/>
                                <a:gd name="connsiteX0" fmla="*/ 8913 w 5505580"/>
                                <a:gd name="connsiteY0" fmla="*/ 47294 h 250657"/>
                                <a:gd name="connsiteX1" fmla="*/ 5505580 w 5505580"/>
                                <a:gd name="connsiteY1" fmla="*/ 0 h 250657"/>
                                <a:gd name="connsiteX2" fmla="*/ 5505580 w 5505580"/>
                                <a:gd name="connsiteY2" fmla="*/ 195050 h 250657"/>
                                <a:gd name="connsiteX3" fmla="*/ 0 w 5505580"/>
                                <a:gd name="connsiteY3" fmla="*/ 250657 h 250657"/>
                                <a:gd name="connsiteX4" fmla="*/ 8913 w 5505580"/>
                                <a:gd name="connsiteY4" fmla="*/ 47294 h 250657"/>
                                <a:gd name="connsiteX0" fmla="*/ 2217 w 5506666"/>
                                <a:gd name="connsiteY0" fmla="*/ 39937 h 250657"/>
                                <a:gd name="connsiteX1" fmla="*/ 5506666 w 5506666"/>
                                <a:gd name="connsiteY1" fmla="*/ 0 h 250657"/>
                                <a:gd name="connsiteX2" fmla="*/ 5506666 w 5506666"/>
                                <a:gd name="connsiteY2" fmla="*/ 195050 h 250657"/>
                                <a:gd name="connsiteX3" fmla="*/ 1086 w 5506666"/>
                                <a:gd name="connsiteY3" fmla="*/ 250657 h 250657"/>
                                <a:gd name="connsiteX4" fmla="*/ 2217 w 5506666"/>
                                <a:gd name="connsiteY4" fmla="*/ 39937 h 250657"/>
                                <a:gd name="connsiteX0" fmla="*/ 2218 w 5506668"/>
                                <a:gd name="connsiteY0" fmla="*/ 54649 h 250657"/>
                                <a:gd name="connsiteX1" fmla="*/ 5506668 w 5506668"/>
                                <a:gd name="connsiteY1" fmla="*/ 0 h 250657"/>
                                <a:gd name="connsiteX2" fmla="*/ 5506668 w 5506668"/>
                                <a:gd name="connsiteY2" fmla="*/ 195050 h 250657"/>
                                <a:gd name="connsiteX3" fmla="*/ 1088 w 5506668"/>
                                <a:gd name="connsiteY3" fmla="*/ 250657 h 250657"/>
                                <a:gd name="connsiteX4" fmla="*/ 2218 w 5506668"/>
                                <a:gd name="connsiteY4" fmla="*/ 54649 h 250657"/>
                                <a:gd name="connsiteX0" fmla="*/ 1131 w 5505581"/>
                                <a:gd name="connsiteY0" fmla="*/ 54649 h 250657"/>
                                <a:gd name="connsiteX1" fmla="*/ 5505581 w 5505581"/>
                                <a:gd name="connsiteY1" fmla="*/ 0 h 250657"/>
                                <a:gd name="connsiteX2" fmla="*/ 5505581 w 5505581"/>
                                <a:gd name="connsiteY2" fmla="*/ 195050 h 250657"/>
                                <a:gd name="connsiteX3" fmla="*/ 1 w 5505581"/>
                                <a:gd name="connsiteY3" fmla="*/ 250657 h 250657"/>
                                <a:gd name="connsiteX4" fmla="*/ 1131 w 5505581"/>
                                <a:gd name="connsiteY4" fmla="*/ 54649 h 250657"/>
                                <a:gd name="connsiteX0" fmla="*/ 1129 w 5505579"/>
                                <a:gd name="connsiteY0" fmla="*/ 54649 h 250657"/>
                                <a:gd name="connsiteX1" fmla="*/ 5505579 w 5505579"/>
                                <a:gd name="connsiteY1" fmla="*/ 0 h 250657"/>
                                <a:gd name="connsiteX2" fmla="*/ 5505579 w 5505579"/>
                                <a:gd name="connsiteY2" fmla="*/ 195050 h 250657"/>
                                <a:gd name="connsiteX3" fmla="*/ -1 w 5505579"/>
                                <a:gd name="connsiteY3" fmla="*/ 250657 h 250657"/>
                                <a:gd name="connsiteX4" fmla="*/ 1129 w 5505579"/>
                                <a:gd name="connsiteY4" fmla="*/ 54649 h 250657"/>
                                <a:gd name="connsiteX0" fmla="*/ 1129 w 5505579"/>
                                <a:gd name="connsiteY0" fmla="*/ 31531 h 250657"/>
                                <a:gd name="connsiteX1" fmla="*/ 5505579 w 5505579"/>
                                <a:gd name="connsiteY1" fmla="*/ 0 h 250657"/>
                                <a:gd name="connsiteX2" fmla="*/ 5505579 w 5505579"/>
                                <a:gd name="connsiteY2" fmla="*/ 195050 h 250657"/>
                                <a:gd name="connsiteX3" fmla="*/ -1 w 5505579"/>
                                <a:gd name="connsiteY3" fmla="*/ 250657 h 250657"/>
                                <a:gd name="connsiteX4" fmla="*/ 1129 w 5505579"/>
                                <a:gd name="connsiteY4" fmla="*/ 31531 h 250657"/>
                                <a:gd name="connsiteX0" fmla="*/ 126312 w 5505579"/>
                                <a:gd name="connsiteY0" fmla="*/ 100885 h 250657"/>
                                <a:gd name="connsiteX1" fmla="*/ 5505579 w 5505579"/>
                                <a:gd name="connsiteY1" fmla="*/ 0 h 250657"/>
                                <a:gd name="connsiteX2" fmla="*/ 5505579 w 5505579"/>
                                <a:gd name="connsiteY2" fmla="*/ 195050 h 250657"/>
                                <a:gd name="connsiteX3" fmla="*/ -1 w 5505579"/>
                                <a:gd name="connsiteY3" fmla="*/ 250657 h 250657"/>
                                <a:gd name="connsiteX4" fmla="*/ 126312 w 5505579"/>
                                <a:gd name="connsiteY4" fmla="*/ 100885 h 250657"/>
                                <a:gd name="connsiteX0" fmla="*/ 10759 w 5505579"/>
                                <a:gd name="connsiteY0" fmla="*/ 19971 h 250657"/>
                                <a:gd name="connsiteX1" fmla="*/ 5505579 w 5505579"/>
                                <a:gd name="connsiteY1" fmla="*/ 0 h 250657"/>
                                <a:gd name="connsiteX2" fmla="*/ 5505579 w 5505579"/>
                                <a:gd name="connsiteY2" fmla="*/ 195050 h 250657"/>
                                <a:gd name="connsiteX3" fmla="*/ -1 w 5505579"/>
                                <a:gd name="connsiteY3" fmla="*/ 250657 h 250657"/>
                                <a:gd name="connsiteX4" fmla="*/ 10759 w 5505579"/>
                                <a:gd name="connsiteY4" fmla="*/ 19971 h 250657"/>
                                <a:gd name="connsiteX0" fmla="*/ 10759 w 5505579"/>
                                <a:gd name="connsiteY0" fmla="*/ 25751 h 250657"/>
                                <a:gd name="connsiteX1" fmla="*/ 5505579 w 5505579"/>
                                <a:gd name="connsiteY1" fmla="*/ 0 h 250657"/>
                                <a:gd name="connsiteX2" fmla="*/ 5505579 w 5505579"/>
                                <a:gd name="connsiteY2" fmla="*/ 195050 h 250657"/>
                                <a:gd name="connsiteX3" fmla="*/ -1 w 5505579"/>
                                <a:gd name="connsiteY3" fmla="*/ 250657 h 250657"/>
                                <a:gd name="connsiteX4" fmla="*/ 10759 w 5505579"/>
                                <a:gd name="connsiteY4" fmla="*/ 25751 h 250657"/>
                                <a:gd name="connsiteX0" fmla="*/ 1129 w 5505579"/>
                                <a:gd name="connsiteY0" fmla="*/ 25751 h 250657"/>
                                <a:gd name="connsiteX1" fmla="*/ 5505579 w 5505579"/>
                                <a:gd name="connsiteY1" fmla="*/ 0 h 250657"/>
                                <a:gd name="connsiteX2" fmla="*/ 5505579 w 5505579"/>
                                <a:gd name="connsiteY2" fmla="*/ 195050 h 250657"/>
                                <a:gd name="connsiteX3" fmla="*/ -1 w 5505579"/>
                                <a:gd name="connsiteY3" fmla="*/ 250657 h 250657"/>
                                <a:gd name="connsiteX4" fmla="*/ 1129 w 5505579"/>
                                <a:gd name="connsiteY4" fmla="*/ 25751 h 250657"/>
                                <a:gd name="connsiteX0" fmla="*/ 23 w 5514102"/>
                                <a:gd name="connsiteY0" fmla="*/ 31531 h 250657"/>
                                <a:gd name="connsiteX1" fmla="*/ 5514102 w 5514102"/>
                                <a:gd name="connsiteY1" fmla="*/ 0 h 250657"/>
                                <a:gd name="connsiteX2" fmla="*/ 5514102 w 5514102"/>
                                <a:gd name="connsiteY2" fmla="*/ 195050 h 250657"/>
                                <a:gd name="connsiteX3" fmla="*/ 8522 w 5514102"/>
                                <a:gd name="connsiteY3" fmla="*/ 250657 h 250657"/>
                                <a:gd name="connsiteX4" fmla="*/ 23 w 5514102"/>
                                <a:gd name="connsiteY4" fmla="*/ 31531 h 250657"/>
                                <a:gd name="connsiteX0" fmla="*/ 0 w 5514079"/>
                                <a:gd name="connsiteY0" fmla="*/ 31531 h 250657"/>
                                <a:gd name="connsiteX1" fmla="*/ 5514079 w 5514079"/>
                                <a:gd name="connsiteY1" fmla="*/ 0 h 250657"/>
                                <a:gd name="connsiteX2" fmla="*/ 5514079 w 5514079"/>
                                <a:gd name="connsiteY2" fmla="*/ 195050 h 250657"/>
                                <a:gd name="connsiteX3" fmla="*/ 8499 w 5514079"/>
                                <a:gd name="connsiteY3" fmla="*/ 250657 h 250657"/>
                                <a:gd name="connsiteX4" fmla="*/ 0 w 5514079"/>
                                <a:gd name="connsiteY4" fmla="*/ 31531 h 250657"/>
                                <a:gd name="connsiteX0" fmla="*/ 0 w 5514079"/>
                                <a:gd name="connsiteY0" fmla="*/ 31531 h 250657"/>
                                <a:gd name="connsiteX1" fmla="*/ 5514079 w 5514079"/>
                                <a:gd name="connsiteY1" fmla="*/ 0 h 250657"/>
                                <a:gd name="connsiteX2" fmla="*/ 5514079 w 5514079"/>
                                <a:gd name="connsiteY2" fmla="*/ 195050 h 250657"/>
                                <a:gd name="connsiteX3" fmla="*/ 8499 w 5514079"/>
                                <a:gd name="connsiteY3" fmla="*/ 250657 h 250657"/>
                                <a:gd name="connsiteX4" fmla="*/ 0 w 5514079"/>
                                <a:gd name="connsiteY4" fmla="*/ 31531 h 250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079" h="250657">
                                  <a:moveTo>
                                    <a:pt x="0" y="31531"/>
                                  </a:moveTo>
                                  <a:lnTo>
                                    <a:pt x="5514079" y="0"/>
                                  </a:lnTo>
                                  <a:lnTo>
                                    <a:pt x="5514079" y="195050"/>
                                  </a:lnTo>
                                  <a:lnTo>
                                    <a:pt x="8499" y="250657"/>
                                  </a:lnTo>
                                  <a:cubicBezTo>
                                    <a:pt x="8876" y="203868"/>
                                    <a:pt x="4249" y="141094"/>
                                    <a:pt x="0" y="31531"/>
                                  </a:cubicBezTo>
                                  <a:close/>
                                </a:path>
                              </a:pathLst>
                            </a:custGeom>
                            <a:pattFill prst="lgConfetti">
                              <a:fgClr>
                                <a:schemeClr val="bg1">
                                  <a:lumMod val="65000"/>
                                </a:schemeClr>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76" name="四角形: 1 つの角を切り取る 5">
                              <a:extLst>
                                <a:ext uri="{FF2B5EF4-FFF2-40B4-BE49-F238E27FC236}">
                                  <a16:creationId xmlns:a16="http://schemas.microsoft.com/office/drawing/2014/main" id="{DF0EF527-2D35-3492-51C1-937E9E53B147}"/>
                                </a:ext>
                              </a:extLst>
                            </p:cNvPr>
                            <p:cNvSpPr/>
                            <p:nvPr/>
                          </p:nvSpPr>
                          <p:spPr>
                            <a:xfrm flipH="1">
                              <a:off x="1787582" y="665196"/>
                              <a:ext cx="3327047" cy="110008"/>
                            </a:xfrm>
                            <a:custGeom>
                              <a:avLst/>
                              <a:gdLst>
                                <a:gd name="connsiteX0" fmla="*/ 0 w 5505450"/>
                                <a:gd name="connsiteY0" fmla="*/ 0 h 219075"/>
                                <a:gd name="connsiteX1" fmla="*/ 5395913 w 5505450"/>
                                <a:gd name="connsiteY1" fmla="*/ 0 h 219075"/>
                                <a:gd name="connsiteX2" fmla="*/ 5505450 w 5505450"/>
                                <a:gd name="connsiteY2" fmla="*/ 109538 h 219075"/>
                                <a:gd name="connsiteX3" fmla="*/ 5505450 w 5505450"/>
                                <a:gd name="connsiteY3" fmla="*/ 219075 h 219075"/>
                                <a:gd name="connsiteX4" fmla="*/ 0 w 5505450"/>
                                <a:gd name="connsiteY4" fmla="*/ 219075 h 219075"/>
                                <a:gd name="connsiteX5" fmla="*/ 0 w 5505450"/>
                                <a:gd name="connsiteY5" fmla="*/ 0 h 219075"/>
                                <a:gd name="connsiteX0" fmla="*/ 0 w 5505450"/>
                                <a:gd name="connsiteY0" fmla="*/ 0 h 219075"/>
                                <a:gd name="connsiteX1" fmla="*/ 5505450 w 5505450"/>
                                <a:gd name="connsiteY1" fmla="*/ 109538 h 219075"/>
                                <a:gd name="connsiteX2" fmla="*/ 5505450 w 5505450"/>
                                <a:gd name="connsiteY2" fmla="*/ 219075 h 219075"/>
                                <a:gd name="connsiteX3" fmla="*/ 0 w 5505450"/>
                                <a:gd name="connsiteY3" fmla="*/ 219075 h 219075"/>
                                <a:gd name="connsiteX4" fmla="*/ 0 w 5505450"/>
                                <a:gd name="connsiteY4" fmla="*/ 0 h 219075"/>
                                <a:gd name="connsiteX0" fmla="*/ 0 w 5513008"/>
                                <a:gd name="connsiteY0" fmla="*/ 0 h 219075"/>
                                <a:gd name="connsiteX1" fmla="*/ 5513008 w 5513008"/>
                                <a:gd name="connsiteY1" fmla="*/ 54801 h 219075"/>
                                <a:gd name="connsiteX2" fmla="*/ 5505450 w 5513008"/>
                                <a:gd name="connsiteY2" fmla="*/ 219075 h 219075"/>
                                <a:gd name="connsiteX3" fmla="*/ 0 w 5513008"/>
                                <a:gd name="connsiteY3" fmla="*/ 219075 h 219075"/>
                                <a:gd name="connsiteX4" fmla="*/ 0 w 5513008"/>
                                <a:gd name="connsiteY4" fmla="*/ 0 h 219075"/>
                                <a:gd name="connsiteX0" fmla="*/ 0 w 5513008"/>
                                <a:gd name="connsiteY0" fmla="*/ 0 h 208128"/>
                                <a:gd name="connsiteX1" fmla="*/ 5513008 w 5513008"/>
                                <a:gd name="connsiteY1" fmla="*/ 43854 h 208128"/>
                                <a:gd name="connsiteX2" fmla="*/ 5505450 w 5513008"/>
                                <a:gd name="connsiteY2" fmla="*/ 208128 h 208128"/>
                                <a:gd name="connsiteX3" fmla="*/ 0 w 5513008"/>
                                <a:gd name="connsiteY3" fmla="*/ 208128 h 208128"/>
                                <a:gd name="connsiteX4" fmla="*/ 0 w 5513008"/>
                                <a:gd name="connsiteY4" fmla="*/ 0 h 208128"/>
                                <a:gd name="connsiteX0" fmla="*/ 0 w 5528128"/>
                                <a:gd name="connsiteY0" fmla="*/ 0 h 208128"/>
                                <a:gd name="connsiteX1" fmla="*/ 5513008 w 5528128"/>
                                <a:gd name="connsiteY1" fmla="*/ 43854 h 208128"/>
                                <a:gd name="connsiteX2" fmla="*/ 5528128 w 5528128"/>
                                <a:gd name="connsiteY2" fmla="*/ 208128 h 208128"/>
                                <a:gd name="connsiteX3" fmla="*/ 0 w 5528128"/>
                                <a:gd name="connsiteY3" fmla="*/ 208128 h 208128"/>
                                <a:gd name="connsiteX4" fmla="*/ 0 w 5528128"/>
                                <a:gd name="connsiteY4" fmla="*/ 0 h 208128"/>
                                <a:gd name="connsiteX0" fmla="*/ 0 w 5513008"/>
                                <a:gd name="connsiteY0" fmla="*/ 0 h 208128"/>
                                <a:gd name="connsiteX1" fmla="*/ 5513008 w 5513008"/>
                                <a:gd name="connsiteY1" fmla="*/ 43854 h 208128"/>
                                <a:gd name="connsiteX2" fmla="*/ 5505450 w 5513008"/>
                                <a:gd name="connsiteY2" fmla="*/ 208128 h 208128"/>
                                <a:gd name="connsiteX3" fmla="*/ 0 w 5513008"/>
                                <a:gd name="connsiteY3" fmla="*/ 208128 h 208128"/>
                                <a:gd name="connsiteX4" fmla="*/ 0 w 5513008"/>
                                <a:gd name="connsiteY4" fmla="*/ 0 h 208128"/>
                                <a:gd name="connsiteX0" fmla="*/ 0 w 5513010"/>
                                <a:gd name="connsiteY0" fmla="*/ 0 h 208128"/>
                                <a:gd name="connsiteX1" fmla="*/ 5513008 w 5513010"/>
                                <a:gd name="connsiteY1" fmla="*/ 43854 h 208128"/>
                                <a:gd name="connsiteX2" fmla="*/ 5513010 w 5513010"/>
                                <a:gd name="connsiteY2" fmla="*/ 202654 h 208128"/>
                                <a:gd name="connsiteX3" fmla="*/ 0 w 5513010"/>
                                <a:gd name="connsiteY3" fmla="*/ 208128 h 208128"/>
                                <a:gd name="connsiteX4" fmla="*/ 0 w 5513010"/>
                                <a:gd name="connsiteY4" fmla="*/ 0 h 208128"/>
                                <a:gd name="connsiteX0" fmla="*/ 0 w 5513010"/>
                                <a:gd name="connsiteY0" fmla="*/ 0 h 208128"/>
                                <a:gd name="connsiteX1" fmla="*/ 5513008 w 5513010"/>
                                <a:gd name="connsiteY1" fmla="*/ 50480 h 208128"/>
                                <a:gd name="connsiteX2" fmla="*/ 5513010 w 5513010"/>
                                <a:gd name="connsiteY2" fmla="*/ 202654 h 208128"/>
                                <a:gd name="connsiteX3" fmla="*/ 0 w 5513010"/>
                                <a:gd name="connsiteY3" fmla="*/ 208128 h 208128"/>
                                <a:gd name="connsiteX4" fmla="*/ 0 w 5513010"/>
                                <a:gd name="connsiteY4" fmla="*/ 0 h 208128"/>
                                <a:gd name="connsiteX0" fmla="*/ 0 w 5513010"/>
                                <a:gd name="connsiteY0" fmla="*/ 0 h 208128"/>
                                <a:gd name="connsiteX1" fmla="*/ 5513008 w 5513010"/>
                                <a:gd name="connsiteY1" fmla="*/ 50480 h 208128"/>
                                <a:gd name="connsiteX2" fmla="*/ 5513010 w 5513010"/>
                                <a:gd name="connsiteY2" fmla="*/ 202654 h 208128"/>
                                <a:gd name="connsiteX3" fmla="*/ 0 w 5513010"/>
                                <a:gd name="connsiteY3" fmla="*/ 208128 h 208128"/>
                                <a:gd name="connsiteX4" fmla="*/ 0 w 5513010"/>
                                <a:gd name="connsiteY4" fmla="*/ 0 h 208128"/>
                                <a:gd name="connsiteX0" fmla="*/ 0 w 5513010"/>
                                <a:gd name="connsiteY0" fmla="*/ 0 h 208128"/>
                                <a:gd name="connsiteX1" fmla="*/ 5513008 w 5513010"/>
                                <a:gd name="connsiteY1" fmla="*/ 50480 h 208128"/>
                                <a:gd name="connsiteX2" fmla="*/ 5513010 w 5513010"/>
                                <a:gd name="connsiteY2" fmla="*/ 202654 h 208128"/>
                                <a:gd name="connsiteX3" fmla="*/ 0 w 5513010"/>
                                <a:gd name="connsiteY3" fmla="*/ 208128 h 208128"/>
                                <a:gd name="connsiteX4" fmla="*/ 0 w 5513010"/>
                                <a:gd name="connsiteY4" fmla="*/ 0 h 208128"/>
                                <a:gd name="connsiteX0" fmla="*/ 0 w 5513010"/>
                                <a:gd name="connsiteY0" fmla="*/ 0 h 208128"/>
                                <a:gd name="connsiteX1" fmla="*/ 5503362 w 5513010"/>
                                <a:gd name="connsiteY1" fmla="*/ 24447 h 208128"/>
                                <a:gd name="connsiteX2" fmla="*/ 5513010 w 5513010"/>
                                <a:gd name="connsiteY2" fmla="*/ 202654 h 208128"/>
                                <a:gd name="connsiteX3" fmla="*/ 0 w 5513010"/>
                                <a:gd name="connsiteY3" fmla="*/ 208128 h 208128"/>
                                <a:gd name="connsiteX4" fmla="*/ 0 w 5513010"/>
                                <a:gd name="connsiteY4" fmla="*/ 0 h 208128"/>
                                <a:gd name="connsiteX0" fmla="*/ 0 w 5513010"/>
                                <a:gd name="connsiteY0" fmla="*/ 0 h 208128"/>
                                <a:gd name="connsiteX1" fmla="*/ 5513007 w 5513010"/>
                                <a:gd name="connsiteY1" fmla="*/ 29654 h 208128"/>
                                <a:gd name="connsiteX2" fmla="*/ 5513010 w 5513010"/>
                                <a:gd name="connsiteY2" fmla="*/ 202654 h 208128"/>
                                <a:gd name="connsiteX3" fmla="*/ 0 w 5513010"/>
                                <a:gd name="connsiteY3" fmla="*/ 208128 h 208128"/>
                                <a:gd name="connsiteX4" fmla="*/ 0 w 5513010"/>
                                <a:gd name="connsiteY4" fmla="*/ 0 h 208128"/>
                                <a:gd name="connsiteX0" fmla="*/ 0 w 5513010"/>
                                <a:gd name="connsiteY0" fmla="*/ 0 h 208128"/>
                                <a:gd name="connsiteX1" fmla="*/ 5504700 w 5513010"/>
                                <a:gd name="connsiteY1" fmla="*/ 21780 h 208128"/>
                                <a:gd name="connsiteX2" fmla="*/ 5513010 w 5513010"/>
                                <a:gd name="connsiteY2" fmla="*/ 202654 h 208128"/>
                                <a:gd name="connsiteX3" fmla="*/ 0 w 5513010"/>
                                <a:gd name="connsiteY3" fmla="*/ 208128 h 208128"/>
                                <a:gd name="connsiteX4" fmla="*/ 0 w 5513010"/>
                                <a:gd name="connsiteY4" fmla="*/ 0 h 208128"/>
                                <a:gd name="connsiteX0" fmla="*/ 0 w 5513010"/>
                                <a:gd name="connsiteY0" fmla="*/ 0 h 208128"/>
                                <a:gd name="connsiteX1" fmla="*/ 5513007 w 5513010"/>
                                <a:gd name="connsiteY1" fmla="*/ 21780 h 208128"/>
                                <a:gd name="connsiteX2" fmla="*/ 5513010 w 5513010"/>
                                <a:gd name="connsiteY2" fmla="*/ 202654 h 208128"/>
                                <a:gd name="connsiteX3" fmla="*/ 0 w 5513010"/>
                                <a:gd name="connsiteY3" fmla="*/ 208128 h 208128"/>
                                <a:gd name="connsiteX4" fmla="*/ 0 w 5513010"/>
                                <a:gd name="connsiteY4" fmla="*/ 0 h 208128"/>
                                <a:gd name="connsiteX0" fmla="*/ 0 w 5513010"/>
                                <a:gd name="connsiteY0" fmla="*/ 0 h 208128"/>
                                <a:gd name="connsiteX1" fmla="*/ 5513007 w 5513010"/>
                                <a:gd name="connsiteY1" fmla="*/ 37528 h 208128"/>
                                <a:gd name="connsiteX2" fmla="*/ 5513010 w 5513010"/>
                                <a:gd name="connsiteY2" fmla="*/ 202654 h 208128"/>
                                <a:gd name="connsiteX3" fmla="*/ 0 w 5513010"/>
                                <a:gd name="connsiteY3" fmla="*/ 208128 h 208128"/>
                                <a:gd name="connsiteX4" fmla="*/ 0 w 5513010"/>
                                <a:gd name="connsiteY4" fmla="*/ 0 h 208128"/>
                                <a:gd name="connsiteX0" fmla="*/ 0 w 5513010"/>
                                <a:gd name="connsiteY0" fmla="*/ 0 h 208128"/>
                                <a:gd name="connsiteX1" fmla="*/ 5504698 w 5513010"/>
                                <a:gd name="connsiteY1" fmla="*/ 47013 h 208128"/>
                                <a:gd name="connsiteX2" fmla="*/ 5513010 w 5513010"/>
                                <a:gd name="connsiteY2" fmla="*/ 202654 h 208128"/>
                                <a:gd name="connsiteX3" fmla="*/ 0 w 5513010"/>
                                <a:gd name="connsiteY3" fmla="*/ 208128 h 208128"/>
                                <a:gd name="connsiteX4" fmla="*/ 0 w 5513010"/>
                                <a:gd name="connsiteY4" fmla="*/ 0 h 20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010" h="208128">
                                  <a:moveTo>
                                    <a:pt x="0" y="0"/>
                                  </a:moveTo>
                                  <a:lnTo>
                                    <a:pt x="5504698" y="47013"/>
                                  </a:lnTo>
                                  <a:cubicBezTo>
                                    <a:pt x="5504699" y="99946"/>
                                    <a:pt x="5513009" y="126567"/>
                                    <a:pt x="5513010" y="202654"/>
                                  </a:cubicBezTo>
                                  <a:lnTo>
                                    <a:pt x="0" y="208128"/>
                                  </a:lnTo>
                                  <a:lnTo>
                                    <a:pt x="0" y="0"/>
                                  </a:lnTo>
                                  <a:close/>
                                </a:path>
                              </a:pathLst>
                            </a:custGeom>
                            <a:solidFill>
                              <a:schemeClr val="bg1"/>
                            </a:solid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2170" name="グループ化 2169">
                            <a:extLst>
                              <a:ext uri="{FF2B5EF4-FFF2-40B4-BE49-F238E27FC236}">
                                <a16:creationId xmlns:a16="http://schemas.microsoft.com/office/drawing/2014/main" id="{FCCC2A85-0F00-EBF8-16B6-261D5C6C34A0}"/>
                              </a:ext>
                            </a:extLst>
                          </p:cNvPr>
                          <p:cNvGrpSpPr/>
                          <p:nvPr/>
                        </p:nvGrpSpPr>
                        <p:grpSpPr>
                          <a:xfrm flipH="1">
                            <a:off x="0" y="503299"/>
                            <a:ext cx="1828434" cy="299027"/>
                            <a:chOff x="0" y="503299"/>
                            <a:chExt cx="1143079" cy="168116"/>
                          </a:xfrm>
                        </p:grpSpPr>
                        <p:sp>
                          <p:nvSpPr>
                            <p:cNvPr id="2171" name="四角形: 1 つの角を切り取る 2170">
                              <a:extLst>
                                <a:ext uri="{FF2B5EF4-FFF2-40B4-BE49-F238E27FC236}">
                                  <a16:creationId xmlns:a16="http://schemas.microsoft.com/office/drawing/2014/main" id="{6D9F50A5-5674-9D78-5AE0-0CF578267A74}"/>
                                </a:ext>
                              </a:extLst>
                            </p:cNvPr>
                            <p:cNvSpPr/>
                            <p:nvPr/>
                          </p:nvSpPr>
                          <p:spPr>
                            <a:xfrm>
                              <a:off x="0" y="503299"/>
                              <a:ext cx="1143079" cy="82397"/>
                            </a:xfrm>
                            <a:prstGeom prst="snip1Rect">
                              <a:avLst>
                                <a:gd name="adj" fmla="val 34366"/>
                              </a:avLst>
                            </a:prstGeom>
                            <a:solidFill>
                              <a:schemeClr val="bg1"/>
                            </a:solid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72" name="正方形/長方形 2171">
                              <a:extLst>
                                <a:ext uri="{FF2B5EF4-FFF2-40B4-BE49-F238E27FC236}">
                                  <a16:creationId xmlns:a16="http://schemas.microsoft.com/office/drawing/2014/main" id="{95BE72E9-4A04-A2B4-C417-465D30993964}"/>
                                </a:ext>
                              </a:extLst>
                            </p:cNvPr>
                            <p:cNvSpPr/>
                            <p:nvPr/>
                          </p:nvSpPr>
                          <p:spPr>
                            <a:xfrm>
                              <a:off x="157" y="587122"/>
                              <a:ext cx="1127182" cy="84293"/>
                            </a:xfrm>
                            <a:prstGeom prst="rect">
                              <a:avLst/>
                            </a:prstGeom>
                            <a:solidFill>
                              <a:schemeClr val="bg1"/>
                            </a:solid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nvGrpSpPr>
                        <p:cNvPr id="2166" name="グループ化 2165">
                          <a:extLst>
                            <a:ext uri="{FF2B5EF4-FFF2-40B4-BE49-F238E27FC236}">
                              <a16:creationId xmlns:a16="http://schemas.microsoft.com/office/drawing/2014/main" id="{AB09152A-46E5-FAAC-C5B0-5E38F1F201D9}"/>
                            </a:ext>
                          </a:extLst>
                        </p:cNvPr>
                        <p:cNvGrpSpPr/>
                        <p:nvPr/>
                      </p:nvGrpSpPr>
                      <p:grpSpPr>
                        <a:xfrm>
                          <a:off x="26451" y="767883"/>
                          <a:ext cx="5096679" cy="1225198"/>
                          <a:chOff x="26451" y="767883"/>
                          <a:chExt cx="5096679" cy="1225198"/>
                        </a:xfrm>
                      </p:grpSpPr>
                      <p:sp>
                        <p:nvSpPr>
                          <p:cNvPr id="2167" name="フリーフォーム: 図形 2166">
                            <a:extLst>
                              <a:ext uri="{FF2B5EF4-FFF2-40B4-BE49-F238E27FC236}">
                                <a16:creationId xmlns:a16="http://schemas.microsoft.com/office/drawing/2014/main" id="{600DE339-9ACB-5B38-EDDC-3D38A45685D5}"/>
                              </a:ext>
                            </a:extLst>
                          </p:cNvPr>
                          <p:cNvSpPr/>
                          <p:nvPr/>
                        </p:nvSpPr>
                        <p:spPr>
                          <a:xfrm flipH="1">
                            <a:off x="26451" y="767883"/>
                            <a:ext cx="5096679" cy="1224455"/>
                          </a:xfrm>
                          <a:custGeom>
                            <a:avLst/>
                            <a:gdLst>
                              <a:gd name="connsiteX0" fmla="*/ 0 w 4324350"/>
                              <a:gd name="connsiteY0" fmla="*/ 504825 h 1524000"/>
                              <a:gd name="connsiteX1" fmla="*/ 3676650 w 4324350"/>
                              <a:gd name="connsiteY1" fmla="*/ 523875 h 1524000"/>
                              <a:gd name="connsiteX2" fmla="*/ 3676650 w 4324350"/>
                              <a:gd name="connsiteY2" fmla="*/ 0 h 1524000"/>
                              <a:gd name="connsiteX3" fmla="*/ 4324350 w 4324350"/>
                              <a:gd name="connsiteY3" fmla="*/ 0 h 1524000"/>
                              <a:gd name="connsiteX4" fmla="*/ 4314825 w 4324350"/>
                              <a:gd name="connsiteY4" fmla="*/ 1047750 h 1524000"/>
                              <a:gd name="connsiteX5" fmla="*/ 3181350 w 4324350"/>
                              <a:gd name="connsiteY5" fmla="*/ 1333500 h 1524000"/>
                              <a:gd name="connsiteX6" fmla="*/ 3200400 w 4324350"/>
                              <a:gd name="connsiteY6" fmla="*/ 1524000 h 1524000"/>
                              <a:gd name="connsiteX0" fmla="*/ 0 w 4324350"/>
                              <a:gd name="connsiteY0" fmla="*/ 504825 h 1524000"/>
                              <a:gd name="connsiteX1" fmla="*/ 3676650 w 4324350"/>
                              <a:gd name="connsiteY1" fmla="*/ 503823 h 1524000"/>
                              <a:gd name="connsiteX2" fmla="*/ 3676650 w 4324350"/>
                              <a:gd name="connsiteY2" fmla="*/ 0 h 1524000"/>
                              <a:gd name="connsiteX3" fmla="*/ 4324350 w 4324350"/>
                              <a:gd name="connsiteY3" fmla="*/ 0 h 1524000"/>
                              <a:gd name="connsiteX4" fmla="*/ 4314825 w 4324350"/>
                              <a:gd name="connsiteY4" fmla="*/ 1047750 h 1524000"/>
                              <a:gd name="connsiteX5" fmla="*/ 3181350 w 4324350"/>
                              <a:gd name="connsiteY5" fmla="*/ 1333500 h 1524000"/>
                              <a:gd name="connsiteX6" fmla="*/ 3200400 w 4324350"/>
                              <a:gd name="connsiteY6" fmla="*/ 1524000 h 1524000"/>
                              <a:gd name="connsiteX0" fmla="*/ 0 w 4324852"/>
                              <a:gd name="connsiteY0" fmla="*/ 504825 h 1524000"/>
                              <a:gd name="connsiteX1" fmla="*/ 3676650 w 4324852"/>
                              <a:gd name="connsiteY1" fmla="*/ 503823 h 1524000"/>
                              <a:gd name="connsiteX2" fmla="*/ 3676650 w 4324852"/>
                              <a:gd name="connsiteY2" fmla="*/ 0 h 1524000"/>
                              <a:gd name="connsiteX3" fmla="*/ 4324350 w 4324852"/>
                              <a:gd name="connsiteY3" fmla="*/ 0 h 1524000"/>
                              <a:gd name="connsiteX4" fmla="*/ 4324852 w 4324852"/>
                              <a:gd name="connsiteY4" fmla="*/ 1042737 h 1524000"/>
                              <a:gd name="connsiteX5" fmla="*/ 3181350 w 4324852"/>
                              <a:gd name="connsiteY5" fmla="*/ 1333500 h 1524000"/>
                              <a:gd name="connsiteX6" fmla="*/ 3200400 w 4324852"/>
                              <a:gd name="connsiteY6" fmla="*/ 1524000 h 1524000"/>
                              <a:gd name="connsiteX0" fmla="*/ 0 w 4324852"/>
                              <a:gd name="connsiteY0" fmla="*/ 504825 h 1524000"/>
                              <a:gd name="connsiteX1" fmla="*/ 3676650 w 4324852"/>
                              <a:gd name="connsiteY1" fmla="*/ 503823 h 1524000"/>
                              <a:gd name="connsiteX2" fmla="*/ 3676650 w 4324852"/>
                              <a:gd name="connsiteY2" fmla="*/ 0 h 1524000"/>
                              <a:gd name="connsiteX3" fmla="*/ 4324350 w 4324852"/>
                              <a:gd name="connsiteY3" fmla="*/ 0 h 1524000"/>
                              <a:gd name="connsiteX4" fmla="*/ 4324852 w 4324852"/>
                              <a:gd name="connsiteY4" fmla="*/ 1042737 h 1524000"/>
                              <a:gd name="connsiteX5" fmla="*/ 3181350 w 4324852"/>
                              <a:gd name="connsiteY5" fmla="*/ 1333500 h 1524000"/>
                              <a:gd name="connsiteX6" fmla="*/ 3200400 w 4324852"/>
                              <a:gd name="connsiteY6" fmla="*/ 1524000 h 1524000"/>
                              <a:gd name="connsiteX0" fmla="*/ 0 w 4324852"/>
                              <a:gd name="connsiteY0" fmla="*/ 504825 h 1524000"/>
                              <a:gd name="connsiteX1" fmla="*/ 3676650 w 4324852"/>
                              <a:gd name="connsiteY1" fmla="*/ 503823 h 1524000"/>
                              <a:gd name="connsiteX2" fmla="*/ 3676650 w 4324852"/>
                              <a:gd name="connsiteY2" fmla="*/ 0 h 1524000"/>
                              <a:gd name="connsiteX3" fmla="*/ 4324350 w 4324852"/>
                              <a:gd name="connsiteY3" fmla="*/ 0 h 1524000"/>
                              <a:gd name="connsiteX4" fmla="*/ 4324852 w 4324852"/>
                              <a:gd name="connsiteY4" fmla="*/ 1042737 h 1524000"/>
                              <a:gd name="connsiteX5" fmla="*/ 3181350 w 4324852"/>
                              <a:gd name="connsiteY5" fmla="*/ 1333500 h 1524000"/>
                              <a:gd name="connsiteX6" fmla="*/ 3185361 w 4324852"/>
                              <a:gd name="connsiteY6" fmla="*/ 1524000 h 1524000"/>
                              <a:gd name="connsiteX0" fmla="*/ 0 w 4324852"/>
                              <a:gd name="connsiteY0" fmla="*/ 504825 h 1509888"/>
                              <a:gd name="connsiteX1" fmla="*/ 3676650 w 4324852"/>
                              <a:gd name="connsiteY1" fmla="*/ 503823 h 1509888"/>
                              <a:gd name="connsiteX2" fmla="*/ 3676650 w 4324852"/>
                              <a:gd name="connsiteY2" fmla="*/ 0 h 1509888"/>
                              <a:gd name="connsiteX3" fmla="*/ 4324350 w 4324852"/>
                              <a:gd name="connsiteY3" fmla="*/ 0 h 1509888"/>
                              <a:gd name="connsiteX4" fmla="*/ 4324852 w 4324852"/>
                              <a:gd name="connsiteY4" fmla="*/ 1042737 h 1509888"/>
                              <a:gd name="connsiteX5" fmla="*/ 3181350 w 4324852"/>
                              <a:gd name="connsiteY5" fmla="*/ 1333500 h 1509888"/>
                              <a:gd name="connsiteX6" fmla="*/ 3181833 w 4324852"/>
                              <a:gd name="connsiteY6" fmla="*/ 1509888 h 1509888"/>
                              <a:gd name="connsiteX0" fmla="*/ 0 w 4324852"/>
                              <a:gd name="connsiteY0" fmla="*/ 504825 h 1509888"/>
                              <a:gd name="connsiteX1" fmla="*/ 3676650 w 4324852"/>
                              <a:gd name="connsiteY1" fmla="*/ 503823 h 1509888"/>
                              <a:gd name="connsiteX2" fmla="*/ 3676650 w 4324852"/>
                              <a:gd name="connsiteY2" fmla="*/ 0 h 1509888"/>
                              <a:gd name="connsiteX3" fmla="*/ 4324350 w 4324852"/>
                              <a:gd name="connsiteY3" fmla="*/ 0 h 1509888"/>
                              <a:gd name="connsiteX4" fmla="*/ 4324852 w 4324852"/>
                              <a:gd name="connsiteY4" fmla="*/ 1042737 h 1509888"/>
                              <a:gd name="connsiteX5" fmla="*/ 3181350 w 4324852"/>
                              <a:gd name="connsiteY5" fmla="*/ 1333500 h 1509888"/>
                              <a:gd name="connsiteX6" fmla="*/ 3179565 w 4324852"/>
                              <a:gd name="connsiteY6" fmla="*/ 1509888 h 1509888"/>
                              <a:gd name="connsiteX0" fmla="*/ 0 w 4324852"/>
                              <a:gd name="connsiteY0" fmla="*/ 504825 h 1509888"/>
                              <a:gd name="connsiteX1" fmla="*/ 3676650 w 4324852"/>
                              <a:gd name="connsiteY1" fmla="*/ 503823 h 1509888"/>
                              <a:gd name="connsiteX2" fmla="*/ 3676650 w 4324852"/>
                              <a:gd name="connsiteY2" fmla="*/ 0 h 1509888"/>
                              <a:gd name="connsiteX3" fmla="*/ 4324350 w 4324852"/>
                              <a:gd name="connsiteY3" fmla="*/ 0 h 1509888"/>
                              <a:gd name="connsiteX4" fmla="*/ 4324852 w 4324852"/>
                              <a:gd name="connsiteY4" fmla="*/ 986747 h 1509888"/>
                              <a:gd name="connsiteX5" fmla="*/ 3181350 w 4324852"/>
                              <a:gd name="connsiteY5" fmla="*/ 1333500 h 1509888"/>
                              <a:gd name="connsiteX6" fmla="*/ 3179565 w 4324852"/>
                              <a:gd name="connsiteY6" fmla="*/ 1509888 h 1509888"/>
                              <a:gd name="connsiteX0" fmla="*/ 0 w 4324852"/>
                              <a:gd name="connsiteY0" fmla="*/ 504825 h 1509888"/>
                              <a:gd name="connsiteX1" fmla="*/ 3676650 w 4324852"/>
                              <a:gd name="connsiteY1" fmla="*/ 503823 h 1509888"/>
                              <a:gd name="connsiteX2" fmla="*/ 3676650 w 4324852"/>
                              <a:gd name="connsiteY2" fmla="*/ 0 h 1509888"/>
                              <a:gd name="connsiteX3" fmla="*/ 4324350 w 4324852"/>
                              <a:gd name="connsiteY3" fmla="*/ 0 h 1509888"/>
                              <a:gd name="connsiteX4" fmla="*/ 4324852 w 4324852"/>
                              <a:gd name="connsiteY4" fmla="*/ 986747 h 1509888"/>
                              <a:gd name="connsiteX5" fmla="*/ 3175129 w 4324852"/>
                              <a:gd name="connsiteY5" fmla="*/ 1302395 h 1509888"/>
                              <a:gd name="connsiteX6" fmla="*/ 3179565 w 4324852"/>
                              <a:gd name="connsiteY6" fmla="*/ 1509888 h 1509888"/>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3344 w 4324852"/>
                              <a:gd name="connsiteY6" fmla="*/ 1472561 h 1472561"/>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6738 w 4324852"/>
                              <a:gd name="connsiteY6" fmla="*/ 1472561 h 1472561"/>
                              <a:gd name="connsiteX0" fmla="*/ 0 w 4324852"/>
                              <a:gd name="connsiteY0" fmla="*/ 504825 h 1465780"/>
                              <a:gd name="connsiteX1" fmla="*/ 3676650 w 4324852"/>
                              <a:gd name="connsiteY1" fmla="*/ 503823 h 1465780"/>
                              <a:gd name="connsiteX2" fmla="*/ 3676650 w 4324852"/>
                              <a:gd name="connsiteY2" fmla="*/ 0 h 1465780"/>
                              <a:gd name="connsiteX3" fmla="*/ 4324350 w 4324852"/>
                              <a:gd name="connsiteY3" fmla="*/ 0 h 1465780"/>
                              <a:gd name="connsiteX4" fmla="*/ 4324852 w 4324852"/>
                              <a:gd name="connsiteY4" fmla="*/ 986747 h 1465780"/>
                              <a:gd name="connsiteX5" fmla="*/ 3175129 w 4324852"/>
                              <a:gd name="connsiteY5" fmla="*/ 1302395 h 1465780"/>
                              <a:gd name="connsiteX6" fmla="*/ 3173343 w 4324852"/>
                              <a:gd name="connsiteY6" fmla="*/ 1465780 h 1465780"/>
                              <a:gd name="connsiteX0" fmla="*/ 0 w 4324852"/>
                              <a:gd name="connsiteY0" fmla="*/ 504825 h 1465780"/>
                              <a:gd name="connsiteX1" fmla="*/ 3676650 w 4324852"/>
                              <a:gd name="connsiteY1" fmla="*/ 503823 h 1465780"/>
                              <a:gd name="connsiteX2" fmla="*/ 3676650 w 4324852"/>
                              <a:gd name="connsiteY2" fmla="*/ 0 h 1465780"/>
                              <a:gd name="connsiteX3" fmla="*/ 4324350 w 4324852"/>
                              <a:gd name="connsiteY3" fmla="*/ 0 h 1465780"/>
                              <a:gd name="connsiteX4" fmla="*/ 4324852 w 4324852"/>
                              <a:gd name="connsiteY4" fmla="*/ 986747 h 1465780"/>
                              <a:gd name="connsiteX5" fmla="*/ 3175129 w 4324852"/>
                              <a:gd name="connsiteY5" fmla="*/ 1302395 h 1465780"/>
                              <a:gd name="connsiteX6" fmla="*/ 3180132 w 4324852"/>
                              <a:gd name="connsiteY6" fmla="*/ 1465780 h 1465780"/>
                              <a:gd name="connsiteX0" fmla="*/ 0 w 4324852"/>
                              <a:gd name="connsiteY0" fmla="*/ 504825 h 1462389"/>
                              <a:gd name="connsiteX1" fmla="*/ 3676650 w 4324852"/>
                              <a:gd name="connsiteY1" fmla="*/ 503823 h 1462389"/>
                              <a:gd name="connsiteX2" fmla="*/ 3676650 w 4324852"/>
                              <a:gd name="connsiteY2" fmla="*/ 0 h 1462389"/>
                              <a:gd name="connsiteX3" fmla="*/ 4324350 w 4324852"/>
                              <a:gd name="connsiteY3" fmla="*/ 0 h 1462389"/>
                              <a:gd name="connsiteX4" fmla="*/ 4324852 w 4324852"/>
                              <a:gd name="connsiteY4" fmla="*/ 986747 h 1462389"/>
                              <a:gd name="connsiteX5" fmla="*/ 3175129 w 4324852"/>
                              <a:gd name="connsiteY5" fmla="*/ 1302395 h 1462389"/>
                              <a:gd name="connsiteX6" fmla="*/ 3176738 w 4324852"/>
                              <a:gd name="connsiteY6" fmla="*/ 1462389 h 1462389"/>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3344 w 4324852"/>
                              <a:gd name="connsiteY6" fmla="*/ 1472561 h 1472561"/>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7870 w 4324852"/>
                              <a:gd name="connsiteY6" fmla="*/ 1472561 h 1472561"/>
                              <a:gd name="connsiteX0" fmla="*/ 0 w 4324852"/>
                              <a:gd name="connsiteY0" fmla="*/ 504825 h 1474822"/>
                              <a:gd name="connsiteX1" fmla="*/ 3676650 w 4324852"/>
                              <a:gd name="connsiteY1" fmla="*/ 503823 h 1474822"/>
                              <a:gd name="connsiteX2" fmla="*/ 3676650 w 4324852"/>
                              <a:gd name="connsiteY2" fmla="*/ 0 h 1474822"/>
                              <a:gd name="connsiteX3" fmla="*/ 4324350 w 4324852"/>
                              <a:gd name="connsiteY3" fmla="*/ 0 h 1474822"/>
                              <a:gd name="connsiteX4" fmla="*/ 4324852 w 4324852"/>
                              <a:gd name="connsiteY4" fmla="*/ 986747 h 1474822"/>
                              <a:gd name="connsiteX5" fmla="*/ 3175129 w 4324852"/>
                              <a:gd name="connsiteY5" fmla="*/ 1302395 h 1474822"/>
                              <a:gd name="connsiteX6" fmla="*/ 3177870 w 4324852"/>
                              <a:gd name="connsiteY6" fmla="*/ 1474822 h 1474822"/>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7870 w 4324852"/>
                              <a:gd name="connsiteY6" fmla="*/ 1472561 h 1472561"/>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5607 w 4324852"/>
                              <a:gd name="connsiteY6" fmla="*/ 1472561 h 1472561"/>
                              <a:gd name="connsiteX0" fmla="*/ 0 w 4324852"/>
                              <a:gd name="connsiteY0" fmla="*/ 504825 h 1472561"/>
                              <a:gd name="connsiteX1" fmla="*/ 3961675 w 4324852"/>
                              <a:gd name="connsiteY1" fmla="*/ 499100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5607 w 4324852"/>
                              <a:gd name="connsiteY6" fmla="*/ 1472561 h 1472561"/>
                              <a:gd name="connsiteX0" fmla="*/ 0 w 4324852"/>
                              <a:gd name="connsiteY0" fmla="*/ 504825 h 1472561"/>
                              <a:gd name="connsiteX1" fmla="*/ 3961675 w 4324852"/>
                              <a:gd name="connsiteY1" fmla="*/ 499100 h 1472561"/>
                              <a:gd name="connsiteX2" fmla="*/ 3947772 w 4324852"/>
                              <a:gd name="connsiteY2" fmla="*/ 9444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5607 w 4324852"/>
                              <a:gd name="connsiteY6" fmla="*/ 1472561 h 1472561"/>
                              <a:gd name="connsiteX0" fmla="*/ 0 w 4324852"/>
                              <a:gd name="connsiteY0" fmla="*/ 561492 h 1529228"/>
                              <a:gd name="connsiteX1" fmla="*/ 3961675 w 4324852"/>
                              <a:gd name="connsiteY1" fmla="*/ 555767 h 1529228"/>
                              <a:gd name="connsiteX2" fmla="*/ 3725313 w 4324852"/>
                              <a:gd name="connsiteY2" fmla="*/ 0 h 1529228"/>
                              <a:gd name="connsiteX3" fmla="*/ 4324350 w 4324852"/>
                              <a:gd name="connsiteY3" fmla="*/ 56667 h 1529228"/>
                              <a:gd name="connsiteX4" fmla="*/ 4324852 w 4324852"/>
                              <a:gd name="connsiteY4" fmla="*/ 1043414 h 1529228"/>
                              <a:gd name="connsiteX5" fmla="*/ 3175129 w 4324852"/>
                              <a:gd name="connsiteY5" fmla="*/ 1359062 h 1529228"/>
                              <a:gd name="connsiteX6" fmla="*/ 3175607 w 4324852"/>
                              <a:gd name="connsiteY6" fmla="*/ 1529228 h 1529228"/>
                              <a:gd name="connsiteX0" fmla="*/ 0 w 4324852"/>
                              <a:gd name="connsiteY0" fmla="*/ 509548 h 1477284"/>
                              <a:gd name="connsiteX1" fmla="*/ 3961675 w 4324852"/>
                              <a:gd name="connsiteY1" fmla="*/ 503823 h 1477284"/>
                              <a:gd name="connsiteX2" fmla="*/ 3961675 w 4324852"/>
                              <a:gd name="connsiteY2" fmla="*/ 0 h 1477284"/>
                              <a:gd name="connsiteX3" fmla="*/ 4324350 w 4324852"/>
                              <a:gd name="connsiteY3" fmla="*/ 4723 h 1477284"/>
                              <a:gd name="connsiteX4" fmla="*/ 4324852 w 4324852"/>
                              <a:gd name="connsiteY4" fmla="*/ 991470 h 1477284"/>
                              <a:gd name="connsiteX5" fmla="*/ 3175129 w 4324852"/>
                              <a:gd name="connsiteY5" fmla="*/ 1307118 h 1477284"/>
                              <a:gd name="connsiteX6" fmla="*/ 3175607 w 4324852"/>
                              <a:gd name="connsiteY6" fmla="*/ 1477284 h 1477284"/>
                              <a:gd name="connsiteX0" fmla="*/ 0 w 4331804"/>
                              <a:gd name="connsiteY0" fmla="*/ 509548 h 1477284"/>
                              <a:gd name="connsiteX1" fmla="*/ 3961675 w 4331804"/>
                              <a:gd name="connsiteY1" fmla="*/ 503823 h 1477284"/>
                              <a:gd name="connsiteX2" fmla="*/ 3961675 w 4331804"/>
                              <a:gd name="connsiteY2" fmla="*/ 0 h 1477284"/>
                              <a:gd name="connsiteX3" fmla="*/ 4324350 w 4331804"/>
                              <a:gd name="connsiteY3" fmla="*/ 4723 h 1477284"/>
                              <a:gd name="connsiteX4" fmla="*/ 4331804 w 4331804"/>
                              <a:gd name="connsiteY4" fmla="*/ 778971 h 1477284"/>
                              <a:gd name="connsiteX5" fmla="*/ 3175129 w 4331804"/>
                              <a:gd name="connsiteY5" fmla="*/ 1307118 h 1477284"/>
                              <a:gd name="connsiteX6" fmla="*/ 3175607 w 4331804"/>
                              <a:gd name="connsiteY6" fmla="*/ 1477284 h 1477284"/>
                              <a:gd name="connsiteX0" fmla="*/ 0 w 4331804"/>
                              <a:gd name="connsiteY0" fmla="*/ 509548 h 1477284"/>
                              <a:gd name="connsiteX1" fmla="*/ 3961675 w 4331804"/>
                              <a:gd name="connsiteY1" fmla="*/ 503823 h 1477284"/>
                              <a:gd name="connsiteX2" fmla="*/ 3961675 w 4331804"/>
                              <a:gd name="connsiteY2" fmla="*/ 0 h 1477284"/>
                              <a:gd name="connsiteX3" fmla="*/ 4324350 w 4331804"/>
                              <a:gd name="connsiteY3" fmla="*/ 4723 h 1477284"/>
                              <a:gd name="connsiteX4" fmla="*/ 4331804 w 4331804"/>
                              <a:gd name="connsiteY4" fmla="*/ 778971 h 1477284"/>
                              <a:gd name="connsiteX5" fmla="*/ 2354814 w 4331804"/>
                              <a:gd name="connsiteY5" fmla="*/ 990729 h 1477284"/>
                              <a:gd name="connsiteX6" fmla="*/ 3175607 w 4331804"/>
                              <a:gd name="connsiteY6" fmla="*/ 1477284 h 1477284"/>
                              <a:gd name="connsiteX0" fmla="*/ 0 w 4331804"/>
                              <a:gd name="connsiteY0" fmla="*/ 509548 h 999203"/>
                              <a:gd name="connsiteX1" fmla="*/ 3961675 w 4331804"/>
                              <a:gd name="connsiteY1" fmla="*/ 503823 h 999203"/>
                              <a:gd name="connsiteX2" fmla="*/ 3961675 w 4331804"/>
                              <a:gd name="connsiteY2" fmla="*/ 0 h 999203"/>
                              <a:gd name="connsiteX3" fmla="*/ 4324350 w 4331804"/>
                              <a:gd name="connsiteY3" fmla="*/ 4723 h 999203"/>
                              <a:gd name="connsiteX4" fmla="*/ 4331804 w 4331804"/>
                              <a:gd name="connsiteY4" fmla="*/ 778971 h 999203"/>
                              <a:gd name="connsiteX5" fmla="*/ 2354814 w 4331804"/>
                              <a:gd name="connsiteY5" fmla="*/ 990729 h 999203"/>
                              <a:gd name="connsiteX6" fmla="*/ 40334 w 4331804"/>
                              <a:gd name="connsiteY6" fmla="*/ 750062 h 999203"/>
                              <a:gd name="connsiteX0" fmla="*/ 0 w 4331804"/>
                              <a:gd name="connsiteY0" fmla="*/ 509548 h 1005503"/>
                              <a:gd name="connsiteX1" fmla="*/ 3961675 w 4331804"/>
                              <a:gd name="connsiteY1" fmla="*/ 503823 h 1005503"/>
                              <a:gd name="connsiteX2" fmla="*/ 3961675 w 4331804"/>
                              <a:gd name="connsiteY2" fmla="*/ 0 h 1005503"/>
                              <a:gd name="connsiteX3" fmla="*/ 4324350 w 4331804"/>
                              <a:gd name="connsiteY3" fmla="*/ 4723 h 1005503"/>
                              <a:gd name="connsiteX4" fmla="*/ 4331804 w 4331804"/>
                              <a:gd name="connsiteY4" fmla="*/ 778971 h 1005503"/>
                              <a:gd name="connsiteX5" fmla="*/ 2354814 w 4331804"/>
                              <a:gd name="connsiteY5" fmla="*/ 990729 h 1005503"/>
                              <a:gd name="connsiteX6" fmla="*/ 40334 w 4331804"/>
                              <a:gd name="connsiteY6" fmla="*/ 750062 h 1005503"/>
                              <a:gd name="connsiteX0" fmla="*/ 0 w 4331804"/>
                              <a:gd name="connsiteY0" fmla="*/ 509548 h 997747"/>
                              <a:gd name="connsiteX1" fmla="*/ 3961675 w 4331804"/>
                              <a:gd name="connsiteY1" fmla="*/ 503823 h 997747"/>
                              <a:gd name="connsiteX2" fmla="*/ 3961675 w 4331804"/>
                              <a:gd name="connsiteY2" fmla="*/ 0 h 997747"/>
                              <a:gd name="connsiteX3" fmla="*/ 4324350 w 4331804"/>
                              <a:gd name="connsiteY3" fmla="*/ 4723 h 997747"/>
                              <a:gd name="connsiteX4" fmla="*/ 4331804 w 4331804"/>
                              <a:gd name="connsiteY4" fmla="*/ 778971 h 997747"/>
                              <a:gd name="connsiteX5" fmla="*/ 2354814 w 4331804"/>
                              <a:gd name="connsiteY5" fmla="*/ 990729 h 997747"/>
                              <a:gd name="connsiteX6" fmla="*/ 1597281 w 4331804"/>
                              <a:gd name="connsiteY6" fmla="*/ 928890 h 997747"/>
                              <a:gd name="connsiteX7" fmla="*/ 40334 w 4331804"/>
                              <a:gd name="connsiteY7" fmla="*/ 750062 h 997747"/>
                              <a:gd name="connsiteX0" fmla="*/ 0 w 4331804"/>
                              <a:gd name="connsiteY0" fmla="*/ 509548 h 997747"/>
                              <a:gd name="connsiteX1" fmla="*/ 3961675 w 4331804"/>
                              <a:gd name="connsiteY1" fmla="*/ 503823 h 997747"/>
                              <a:gd name="connsiteX2" fmla="*/ 3961675 w 4331804"/>
                              <a:gd name="connsiteY2" fmla="*/ 0 h 997747"/>
                              <a:gd name="connsiteX3" fmla="*/ 4324350 w 4331804"/>
                              <a:gd name="connsiteY3" fmla="*/ 4723 h 997747"/>
                              <a:gd name="connsiteX4" fmla="*/ 4331804 w 4331804"/>
                              <a:gd name="connsiteY4" fmla="*/ 778971 h 997747"/>
                              <a:gd name="connsiteX5" fmla="*/ 2354814 w 4331804"/>
                              <a:gd name="connsiteY5" fmla="*/ 990729 h 997747"/>
                              <a:gd name="connsiteX6" fmla="*/ 1597281 w 4331804"/>
                              <a:gd name="connsiteY6" fmla="*/ 928890 h 997747"/>
                              <a:gd name="connsiteX7" fmla="*/ 957714 w 4331804"/>
                              <a:gd name="connsiteY7" fmla="*/ 862779 h 997747"/>
                              <a:gd name="connsiteX8" fmla="*/ 40334 w 4331804"/>
                              <a:gd name="connsiteY8" fmla="*/ 750062 h 997747"/>
                              <a:gd name="connsiteX0" fmla="*/ 0 w 4331804"/>
                              <a:gd name="connsiteY0" fmla="*/ 509548 h 997747"/>
                              <a:gd name="connsiteX1" fmla="*/ 3961675 w 4331804"/>
                              <a:gd name="connsiteY1" fmla="*/ 503823 h 997747"/>
                              <a:gd name="connsiteX2" fmla="*/ 3961675 w 4331804"/>
                              <a:gd name="connsiteY2" fmla="*/ 0 h 997747"/>
                              <a:gd name="connsiteX3" fmla="*/ 4324350 w 4331804"/>
                              <a:gd name="connsiteY3" fmla="*/ 4723 h 997747"/>
                              <a:gd name="connsiteX4" fmla="*/ 4331804 w 4331804"/>
                              <a:gd name="connsiteY4" fmla="*/ 778971 h 997747"/>
                              <a:gd name="connsiteX5" fmla="*/ 2354814 w 4331804"/>
                              <a:gd name="connsiteY5" fmla="*/ 990729 h 997747"/>
                              <a:gd name="connsiteX6" fmla="*/ 1597281 w 4331804"/>
                              <a:gd name="connsiteY6" fmla="*/ 928890 h 997747"/>
                              <a:gd name="connsiteX7" fmla="*/ 297291 w 4331804"/>
                              <a:gd name="connsiteY7" fmla="*/ 768335 h 997747"/>
                              <a:gd name="connsiteX8" fmla="*/ 40334 w 4331804"/>
                              <a:gd name="connsiteY8" fmla="*/ 750062 h 997747"/>
                              <a:gd name="connsiteX0" fmla="*/ 0 w 4331804"/>
                              <a:gd name="connsiteY0" fmla="*/ 509548 h 1012587"/>
                              <a:gd name="connsiteX1" fmla="*/ 3961675 w 4331804"/>
                              <a:gd name="connsiteY1" fmla="*/ 503823 h 1012587"/>
                              <a:gd name="connsiteX2" fmla="*/ 3961675 w 4331804"/>
                              <a:gd name="connsiteY2" fmla="*/ 0 h 1012587"/>
                              <a:gd name="connsiteX3" fmla="*/ 4324350 w 4331804"/>
                              <a:gd name="connsiteY3" fmla="*/ 4723 h 1012587"/>
                              <a:gd name="connsiteX4" fmla="*/ 4331804 w 4331804"/>
                              <a:gd name="connsiteY4" fmla="*/ 778971 h 1012587"/>
                              <a:gd name="connsiteX5" fmla="*/ 2354814 w 4331804"/>
                              <a:gd name="connsiteY5" fmla="*/ 990729 h 1012587"/>
                              <a:gd name="connsiteX6" fmla="*/ 1263594 w 4331804"/>
                              <a:gd name="connsiteY6" fmla="*/ 985557 h 1012587"/>
                              <a:gd name="connsiteX7" fmla="*/ 297291 w 4331804"/>
                              <a:gd name="connsiteY7" fmla="*/ 768335 h 1012587"/>
                              <a:gd name="connsiteX8" fmla="*/ 40334 w 4331804"/>
                              <a:gd name="connsiteY8" fmla="*/ 750062 h 1012587"/>
                              <a:gd name="connsiteX0" fmla="*/ 0 w 4331804"/>
                              <a:gd name="connsiteY0" fmla="*/ 509548 h 1012197"/>
                              <a:gd name="connsiteX1" fmla="*/ 3961675 w 4331804"/>
                              <a:gd name="connsiteY1" fmla="*/ 503823 h 1012197"/>
                              <a:gd name="connsiteX2" fmla="*/ 3961675 w 4331804"/>
                              <a:gd name="connsiteY2" fmla="*/ 0 h 1012197"/>
                              <a:gd name="connsiteX3" fmla="*/ 4324350 w 4331804"/>
                              <a:gd name="connsiteY3" fmla="*/ 4723 h 1012197"/>
                              <a:gd name="connsiteX4" fmla="*/ 4331804 w 4331804"/>
                              <a:gd name="connsiteY4" fmla="*/ 778971 h 1012197"/>
                              <a:gd name="connsiteX5" fmla="*/ 2354814 w 4331804"/>
                              <a:gd name="connsiteY5" fmla="*/ 990729 h 1012197"/>
                              <a:gd name="connsiteX6" fmla="*/ 1590330 w 4331804"/>
                              <a:gd name="connsiteY6" fmla="*/ 1004446 h 1012197"/>
                              <a:gd name="connsiteX7" fmla="*/ 1263594 w 4331804"/>
                              <a:gd name="connsiteY7" fmla="*/ 985557 h 1012197"/>
                              <a:gd name="connsiteX8" fmla="*/ 297291 w 4331804"/>
                              <a:gd name="connsiteY8" fmla="*/ 768335 h 1012197"/>
                              <a:gd name="connsiteX9" fmla="*/ 40334 w 4331804"/>
                              <a:gd name="connsiteY9" fmla="*/ 750062 h 1012197"/>
                              <a:gd name="connsiteX0" fmla="*/ 0 w 4331804"/>
                              <a:gd name="connsiteY0" fmla="*/ 509548 h 1013514"/>
                              <a:gd name="connsiteX1" fmla="*/ 3961675 w 4331804"/>
                              <a:gd name="connsiteY1" fmla="*/ 503823 h 1013514"/>
                              <a:gd name="connsiteX2" fmla="*/ 3961675 w 4331804"/>
                              <a:gd name="connsiteY2" fmla="*/ 0 h 1013514"/>
                              <a:gd name="connsiteX3" fmla="*/ 4324350 w 4331804"/>
                              <a:gd name="connsiteY3" fmla="*/ 4723 h 1013514"/>
                              <a:gd name="connsiteX4" fmla="*/ 4331804 w 4331804"/>
                              <a:gd name="connsiteY4" fmla="*/ 778971 h 1013514"/>
                              <a:gd name="connsiteX5" fmla="*/ 2354814 w 4331804"/>
                              <a:gd name="connsiteY5" fmla="*/ 990729 h 1013514"/>
                              <a:gd name="connsiteX6" fmla="*/ 1965729 w 4331804"/>
                              <a:gd name="connsiteY6" fmla="*/ 1009168 h 1013514"/>
                              <a:gd name="connsiteX7" fmla="*/ 1590330 w 4331804"/>
                              <a:gd name="connsiteY7" fmla="*/ 1004446 h 1013514"/>
                              <a:gd name="connsiteX8" fmla="*/ 1263594 w 4331804"/>
                              <a:gd name="connsiteY8" fmla="*/ 985557 h 1013514"/>
                              <a:gd name="connsiteX9" fmla="*/ 297291 w 4331804"/>
                              <a:gd name="connsiteY9" fmla="*/ 768335 h 1013514"/>
                              <a:gd name="connsiteX10" fmla="*/ 40334 w 4331804"/>
                              <a:gd name="connsiteY10" fmla="*/ 750062 h 1013514"/>
                              <a:gd name="connsiteX0" fmla="*/ 0 w 4331804"/>
                              <a:gd name="connsiteY0" fmla="*/ 509548 h 1585278"/>
                              <a:gd name="connsiteX1" fmla="*/ 3961675 w 4331804"/>
                              <a:gd name="connsiteY1" fmla="*/ 503823 h 1585278"/>
                              <a:gd name="connsiteX2" fmla="*/ 3961675 w 4331804"/>
                              <a:gd name="connsiteY2" fmla="*/ 0 h 1585278"/>
                              <a:gd name="connsiteX3" fmla="*/ 4324350 w 4331804"/>
                              <a:gd name="connsiteY3" fmla="*/ 4723 h 1585278"/>
                              <a:gd name="connsiteX4" fmla="*/ 4331804 w 4331804"/>
                              <a:gd name="connsiteY4" fmla="*/ 778971 h 1585278"/>
                              <a:gd name="connsiteX5" fmla="*/ 2354814 w 4331804"/>
                              <a:gd name="connsiteY5" fmla="*/ 990729 h 1585278"/>
                              <a:gd name="connsiteX6" fmla="*/ 1965729 w 4331804"/>
                              <a:gd name="connsiteY6" fmla="*/ 1009168 h 1585278"/>
                              <a:gd name="connsiteX7" fmla="*/ 1291402 w 4331804"/>
                              <a:gd name="connsiteY7" fmla="*/ 1585278 h 1585278"/>
                              <a:gd name="connsiteX8" fmla="*/ 1263594 w 4331804"/>
                              <a:gd name="connsiteY8" fmla="*/ 985557 h 1585278"/>
                              <a:gd name="connsiteX9" fmla="*/ 297291 w 4331804"/>
                              <a:gd name="connsiteY9" fmla="*/ 768335 h 1585278"/>
                              <a:gd name="connsiteX10" fmla="*/ 40334 w 4331804"/>
                              <a:gd name="connsiteY10" fmla="*/ 750062 h 158527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2354814 w 4331804"/>
                              <a:gd name="connsiteY5" fmla="*/ 990729 h 1604168"/>
                              <a:gd name="connsiteX6" fmla="*/ 2341126 w 4331804"/>
                              <a:gd name="connsiteY6" fmla="*/ 1604168 h 1604168"/>
                              <a:gd name="connsiteX7" fmla="*/ 1291402 w 4331804"/>
                              <a:gd name="connsiteY7" fmla="*/ 1585278 h 1604168"/>
                              <a:gd name="connsiteX8" fmla="*/ 1263594 w 4331804"/>
                              <a:gd name="connsiteY8" fmla="*/ 985557 h 1604168"/>
                              <a:gd name="connsiteX9" fmla="*/ 297291 w 4331804"/>
                              <a:gd name="connsiteY9" fmla="*/ 768335 h 1604168"/>
                              <a:gd name="connsiteX10" fmla="*/ 40334 w 4331804"/>
                              <a:gd name="connsiteY10"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2354814 w 4331804"/>
                              <a:gd name="connsiteY5" fmla="*/ 990729 h 1604168"/>
                              <a:gd name="connsiteX6" fmla="*/ 2341126 w 4331804"/>
                              <a:gd name="connsiteY6" fmla="*/ 1604168 h 1604168"/>
                              <a:gd name="connsiteX7" fmla="*/ 1291402 w 4331804"/>
                              <a:gd name="connsiteY7" fmla="*/ 1585278 h 1604168"/>
                              <a:gd name="connsiteX8" fmla="*/ 1263594 w 4331804"/>
                              <a:gd name="connsiteY8" fmla="*/ 985557 h 1604168"/>
                              <a:gd name="connsiteX9" fmla="*/ 297291 w 4331804"/>
                              <a:gd name="connsiteY9" fmla="*/ 768335 h 1604168"/>
                              <a:gd name="connsiteX10" fmla="*/ 40334 w 4331804"/>
                              <a:gd name="connsiteY10"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2354814 w 4331804"/>
                              <a:gd name="connsiteY5" fmla="*/ 990729 h 1604168"/>
                              <a:gd name="connsiteX6" fmla="*/ 2341126 w 4331804"/>
                              <a:gd name="connsiteY6" fmla="*/ 1604168 h 1604168"/>
                              <a:gd name="connsiteX7" fmla="*/ 1291402 w 4331804"/>
                              <a:gd name="connsiteY7" fmla="*/ 1585278 h 1604168"/>
                              <a:gd name="connsiteX8" fmla="*/ 1263594 w 4331804"/>
                              <a:gd name="connsiteY8" fmla="*/ 985557 h 1604168"/>
                              <a:gd name="connsiteX9" fmla="*/ 297291 w 4331804"/>
                              <a:gd name="connsiteY9" fmla="*/ 768335 h 1604168"/>
                              <a:gd name="connsiteX10" fmla="*/ 40334 w 4331804"/>
                              <a:gd name="connsiteY10"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2354814 w 4331804"/>
                              <a:gd name="connsiteY5" fmla="*/ 990729 h 1604168"/>
                              <a:gd name="connsiteX6" fmla="*/ 2341126 w 4331804"/>
                              <a:gd name="connsiteY6" fmla="*/ 1604168 h 1604168"/>
                              <a:gd name="connsiteX7" fmla="*/ 1291402 w 4331804"/>
                              <a:gd name="connsiteY7" fmla="*/ 1585278 h 1604168"/>
                              <a:gd name="connsiteX8" fmla="*/ 1263594 w 4331804"/>
                              <a:gd name="connsiteY8" fmla="*/ 985557 h 1604168"/>
                              <a:gd name="connsiteX9" fmla="*/ 297291 w 4331804"/>
                              <a:gd name="connsiteY9" fmla="*/ 768335 h 1604168"/>
                              <a:gd name="connsiteX10" fmla="*/ 40334 w 4331804"/>
                              <a:gd name="connsiteY10"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2354814 w 4331804"/>
                              <a:gd name="connsiteY5" fmla="*/ 990729 h 1604168"/>
                              <a:gd name="connsiteX6" fmla="*/ 2341126 w 4331804"/>
                              <a:gd name="connsiteY6" fmla="*/ 1604168 h 1604168"/>
                              <a:gd name="connsiteX7" fmla="*/ 1291402 w 4331804"/>
                              <a:gd name="connsiteY7" fmla="*/ 1585278 h 1604168"/>
                              <a:gd name="connsiteX8" fmla="*/ 1277497 w 4331804"/>
                              <a:gd name="connsiteY8" fmla="*/ 985557 h 1604168"/>
                              <a:gd name="connsiteX9" fmla="*/ 297291 w 4331804"/>
                              <a:gd name="connsiteY9" fmla="*/ 768335 h 1604168"/>
                              <a:gd name="connsiteX10" fmla="*/ 40334 w 4331804"/>
                              <a:gd name="connsiteY10"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2354814 w 4331804"/>
                              <a:gd name="connsiteY5" fmla="*/ 990729 h 1604168"/>
                              <a:gd name="connsiteX6" fmla="*/ 2341126 w 4331804"/>
                              <a:gd name="connsiteY6" fmla="*/ 1604168 h 1604168"/>
                              <a:gd name="connsiteX7" fmla="*/ 1291402 w 4331804"/>
                              <a:gd name="connsiteY7" fmla="*/ 1599445 h 1604168"/>
                              <a:gd name="connsiteX8" fmla="*/ 1277497 w 4331804"/>
                              <a:gd name="connsiteY8" fmla="*/ 985557 h 1604168"/>
                              <a:gd name="connsiteX9" fmla="*/ 297291 w 4331804"/>
                              <a:gd name="connsiteY9" fmla="*/ 768335 h 1604168"/>
                              <a:gd name="connsiteX10" fmla="*/ 40334 w 4331804"/>
                              <a:gd name="connsiteY10"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2354814 w 4331804"/>
                              <a:gd name="connsiteY5" fmla="*/ 990729 h 1604168"/>
                              <a:gd name="connsiteX6" fmla="*/ 2341126 w 4331804"/>
                              <a:gd name="connsiteY6" fmla="*/ 1604168 h 1604168"/>
                              <a:gd name="connsiteX7" fmla="*/ 1291402 w 4331804"/>
                              <a:gd name="connsiteY7" fmla="*/ 1599445 h 1604168"/>
                              <a:gd name="connsiteX8" fmla="*/ 1277497 w 4331804"/>
                              <a:gd name="connsiteY8" fmla="*/ 985557 h 1604168"/>
                              <a:gd name="connsiteX9" fmla="*/ 297291 w 4331804"/>
                              <a:gd name="connsiteY9" fmla="*/ 768335 h 1604168"/>
                              <a:gd name="connsiteX10" fmla="*/ 40334 w 4331804"/>
                              <a:gd name="connsiteY10"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79624 w 4331804"/>
                              <a:gd name="connsiteY5" fmla="*/ 895835 h 1604168"/>
                              <a:gd name="connsiteX6" fmla="*/ 2354814 w 4331804"/>
                              <a:gd name="connsiteY6" fmla="*/ 990729 h 1604168"/>
                              <a:gd name="connsiteX7" fmla="*/ 2341126 w 4331804"/>
                              <a:gd name="connsiteY7" fmla="*/ 1604168 h 1604168"/>
                              <a:gd name="connsiteX8" fmla="*/ 1291402 w 4331804"/>
                              <a:gd name="connsiteY8" fmla="*/ 1599445 h 1604168"/>
                              <a:gd name="connsiteX9" fmla="*/ 1277497 w 4331804"/>
                              <a:gd name="connsiteY9" fmla="*/ 985557 h 1604168"/>
                              <a:gd name="connsiteX10" fmla="*/ 297291 w 4331804"/>
                              <a:gd name="connsiteY10" fmla="*/ 768335 h 1604168"/>
                              <a:gd name="connsiteX11" fmla="*/ 40334 w 4331804"/>
                              <a:gd name="connsiteY11"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72672 w 4331804"/>
                              <a:gd name="connsiteY5" fmla="*/ 773057 h 1604168"/>
                              <a:gd name="connsiteX6" fmla="*/ 2354814 w 4331804"/>
                              <a:gd name="connsiteY6" fmla="*/ 990729 h 1604168"/>
                              <a:gd name="connsiteX7" fmla="*/ 2341126 w 4331804"/>
                              <a:gd name="connsiteY7" fmla="*/ 1604168 h 1604168"/>
                              <a:gd name="connsiteX8" fmla="*/ 1291402 w 4331804"/>
                              <a:gd name="connsiteY8" fmla="*/ 1599445 h 1604168"/>
                              <a:gd name="connsiteX9" fmla="*/ 1277497 w 4331804"/>
                              <a:gd name="connsiteY9" fmla="*/ 985557 h 1604168"/>
                              <a:gd name="connsiteX10" fmla="*/ 297291 w 4331804"/>
                              <a:gd name="connsiteY10" fmla="*/ 768335 h 1604168"/>
                              <a:gd name="connsiteX11" fmla="*/ 40334 w 4331804"/>
                              <a:gd name="connsiteY11"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54814 w 4331804"/>
                              <a:gd name="connsiteY6" fmla="*/ 990729 h 1604168"/>
                              <a:gd name="connsiteX7" fmla="*/ 2341126 w 4331804"/>
                              <a:gd name="connsiteY7" fmla="*/ 1604168 h 1604168"/>
                              <a:gd name="connsiteX8" fmla="*/ 1291402 w 4331804"/>
                              <a:gd name="connsiteY8" fmla="*/ 1599445 h 1604168"/>
                              <a:gd name="connsiteX9" fmla="*/ 1277497 w 4331804"/>
                              <a:gd name="connsiteY9" fmla="*/ 985557 h 1604168"/>
                              <a:gd name="connsiteX10" fmla="*/ 297291 w 4331804"/>
                              <a:gd name="connsiteY10" fmla="*/ 768335 h 1604168"/>
                              <a:gd name="connsiteX11" fmla="*/ 40334 w 4331804"/>
                              <a:gd name="connsiteY11"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174065 w 4331804"/>
                              <a:gd name="connsiteY6" fmla="*/ 882118 h 1604168"/>
                              <a:gd name="connsiteX7" fmla="*/ 2341126 w 4331804"/>
                              <a:gd name="connsiteY7" fmla="*/ 1604168 h 1604168"/>
                              <a:gd name="connsiteX8" fmla="*/ 1291402 w 4331804"/>
                              <a:gd name="connsiteY8" fmla="*/ 1599445 h 1604168"/>
                              <a:gd name="connsiteX9" fmla="*/ 1277497 w 4331804"/>
                              <a:gd name="connsiteY9" fmla="*/ 985557 h 1604168"/>
                              <a:gd name="connsiteX10" fmla="*/ 297291 w 4331804"/>
                              <a:gd name="connsiteY10" fmla="*/ 768335 h 1604168"/>
                              <a:gd name="connsiteX11" fmla="*/ 40334 w 4331804"/>
                              <a:gd name="connsiteY11"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40909 w 4331804"/>
                              <a:gd name="connsiteY6" fmla="*/ 990729 h 1604168"/>
                              <a:gd name="connsiteX7" fmla="*/ 2341126 w 4331804"/>
                              <a:gd name="connsiteY7" fmla="*/ 1604168 h 1604168"/>
                              <a:gd name="connsiteX8" fmla="*/ 1291402 w 4331804"/>
                              <a:gd name="connsiteY8" fmla="*/ 1599445 h 1604168"/>
                              <a:gd name="connsiteX9" fmla="*/ 1277497 w 4331804"/>
                              <a:gd name="connsiteY9" fmla="*/ 985557 h 1604168"/>
                              <a:gd name="connsiteX10" fmla="*/ 297291 w 4331804"/>
                              <a:gd name="connsiteY10" fmla="*/ 768335 h 1604168"/>
                              <a:gd name="connsiteX11" fmla="*/ 40334 w 4331804"/>
                              <a:gd name="connsiteY11"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40909 w 4331804"/>
                              <a:gd name="connsiteY6" fmla="*/ 990729 h 1604168"/>
                              <a:gd name="connsiteX7" fmla="*/ 2341126 w 4331804"/>
                              <a:gd name="connsiteY7" fmla="*/ 1604168 h 1604168"/>
                              <a:gd name="connsiteX8" fmla="*/ 1291402 w 4331804"/>
                              <a:gd name="connsiteY8" fmla="*/ 1599445 h 1604168"/>
                              <a:gd name="connsiteX9" fmla="*/ 1277497 w 4331804"/>
                              <a:gd name="connsiteY9" fmla="*/ 985557 h 1604168"/>
                              <a:gd name="connsiteX10" fmla="*/ 297291 w 4331804"/>
                              <a:gd name="connsiteY10" fmla="*/ 768335 h 1604168"/>
                              <a:gd name="connsiteX11" fmla="*/ 40334 w 4331804"/>
                              <a:gd name="connsiteY11"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40909 w 4331804"/>
                              <a:gd name="connsiteY6" fmla="*/ 990729 h 1604168"/>
                              <a:gd name="connsiteX7" fmla="*/ 2341126 w 4331804"/>
                              <a:gd name="connsiteY7" fmla="*/ 1604168 h 1604168"/>
                              <a:gd name="connsiteX8" fmla="*/ 1291402 w 4331804"/>
                              <a:gd name="connsiteY8" fmla="*/ 1599445 h 1604168"/>
                              <a:gd name="connsiteX9" fmla="*/ 1277497 w 4331804"/>
                              <a:gd name="connsiteY9" fmla="*/ 985557 h 1604168"/>
                              <a:gd name="connsiteX10" fmla="*/ 297291 w 4331804"/>
                              <a:gd name="connsiteY10" fmla="*/ 768335 h 1604168"/>
                              <a:gd name="connsiteX11" fmla="*/ 40334 w 4331804"/>
                              <a:gd name="connsiteY11"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40909 w 4331804"/>
                              <a:gd name="connsiteY6" fmla="*/ 990729 h 1604168"/>
                              <a:gd name="connsiteX7" fmla="*/ 2341126 w 4331804"/>
                              <a:gd name="connsiteY7" fmla="*/ 1604168 h 1604168"/>
                              <a:gd name="connsiteX8" fmla="*/ 1291402 w 4331804"/>
                              <a:gd name="connsiteY8" fmla="*/ 1599445 h 1604168"/>
                              <a:gd name="connsiteX9" fmla="*/ 1333112 w 4331804"/>
                              <a:gd name="connsiteY9" fmla="*/ 938335 h 1604168"/>
                              <a:gd name="connsiteX10" fmla="*/ 297291 w 4331804"/>
                              <a:gd name="connsiteY10" fmla="*/ 768335 h 1604168"/>
                              <a:gd name="connsiteX11" fmla="*/ 40334 w 4331804"/>
                              <a:gd name="connsiteY11"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40909 w 4331804"/>
                              <a:gd name="connsiteY6" fmla="*/ 990729 h 1604168"/>
                              <a:gd name="connsiteX7" fmla="*/ 2341126 w 4331804"/>
                              <a:gd name="connsiteY7" fmla="*/ 1604168 h 1604168"/>
                              <a:gd name="connsiteX8" fmla="*/ 1291402 w 4331804"/>
                              <a:gd name="connsiteY8" fmla="*/ 1599445 h 1604168"/>
                              <a:gd name="connsiteX9" fmla="*/ 1284449 w 4331804"/>
                              <a:gd name="connsiteY9" fmla="*/ 995002 h 1604168"/>
                              <a:gd name="connsiteX10" fmla="*/ 297291 w 4331804"/>
                              <a:gd name="connsiteY10" fmla="*/ 768335 h 1604168"/>
                              <a:gd name="connsiteX11" fmla="*/ 40334 w 4331804"/>
                              <a:gd name="connsiteY11" fmla="*/ 750062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40909 w 4331804"/>
                              <a:gd name="connsiteY6" fmla="*/ 990729 h 1604168"/>
                              <a:gd name="connsiteX7" fmla="*/ 2341126 w 4331804"/>
                              <a:gd name="connsiteY7" fmla="*/ 1604168 h 1604168"/>
                              <a:gd name="connsiteX8" fmla="*/ 1291402 w 4331804"/>
                              <a:gd name="connsiteY8" fmla="*/ 1599445 h 1604168"/>
                              <a:gd name="connsiteX9" fmla="*/ 1284449 w 4331804"/>
                              <a:gd name="connsiteY9" fmla="*/ 995002 h 1604168"/>
                              <a:gd name="connsiteX10" fmla="*/ 297291 w 4331804"/>
                              <a:gd name="connsiteY10" fmla="*/ 768335 h 1604168"/>
                              <a:gd name="connsiteX11" fmla="*/ 33383 w 4331804"/>
                              <a:gd name="connsiteY11" fmla="*/ 754784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40909 w 4331804"/>
                              <a:gd name="connsiteY6" fmla="*/ 990729 h 1604168"/>
                              <a:gd name="connsiteX7" fmla="*/ 2341126 w 4331804"/>
                              <a:gd name="connsiteY7" fmla="*/ 1604168 h 1604168"/>
                              <a:gd name="connsiteX8" fmla="*/ 1291402 w 4331804"/>
                              <a:gd name="connsiteY8" fmla="*/ 1599445 h 1604168"/>
                              <a:gd name="connsiteX9" fmla="*/ 1284449 w 4331804"/>
                              <a:gd name="connsiteY9" fmla="*/ 995002 h 1604168"/>
                              <a:gd name="connsiteX10" fmla="*/ 297291 w 4331804"/>
                              <a:gd name="connsiteY10" fmla="*/ 768335 h 1604168"/>
                              <a:gd name="connsiteX11" fmla="*/ 5576 w 4331804"/>
                              <a:gd name="connsiteY11" fmla="*/ 773674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40909 w 4331804"/>
                              <a:gd name="connsiteY6" fmla="*/ 990729 h 1604168"/>
                              <a:gd name="connsiteX7" fmla="*/ 2341126 w 4331804"/>
                              <a:gd name="connsiteY7" fmla="*/ 1604168 h 1604168"/>
                              <a:gd name="connsiteX8" fmla="*/ 1291402 w 4331804"/>
                              <a:gd name="connsiteY8" fmla="*/ 1599445 h 1604168"/>
                              <a:gd name="connsiteX9" fmla="*/ 1284449 w 4331804"/>
                              <a:gd name="connsiteY9" fmla="*/ 995002 h 1604168"/>
                              <a:gd name="connsiteX10" fmla="*/ 301262 w 4331804"/>
                              <a:gd name="connsiteY10" fmla="*/ 771034 h 1604168"/>
                              <a:gd name="connsiteX11" fmla="*/ 5576 w 4331804"/>
                              <a:gd name="connsiteY11" fmla="*/ 773674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40909 w 4331804"/>
                              <a:gd name="connsiteY6" fmla="*/ 990729 h 1604168"/>
                              <a:gd name="connsiteX7" fmla="*/ 2341126 w 4331804"/>
                              <a:gd name="connsiteY7" fmla="*/ 1604168 h 1604168"/>
                              <a:gd name="connsiteX8" fmla="*/ 1287429 w 4331804"/>
                              <a:gd name="connsiteY8" fmla="*/ 1602144 h 1604168"/>
                              <a:gd name="connsiteX9" fmla="*/ 1284449 w 4331804"/>
                              <a:gd name="connsiteY9" fmla="*/ 995002 h 1604168"/>
                              <a:gd name="connsiteX10" fmla="*/ 301262 w 4331804"/>
                              <a:gd name="connsiteY10" fmla="*/ 771034 h 1604168"/>
                              <a:gd name="connsiteX11" fmla="*/ 5576 w 4331804"/>
                              <a:gd name="connsiteY11" fmla="*/ 773674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40909 w 4331804"/>
                              <a:gd name="connsiteY6" fmla="*/ 990729 h 1604168"/>
                              <a:gd name="connsiteX7" fmla="*/ 2341126 w 4331804"/>
                              <a:gd name="connsiteY7" fmla="*/ 1604168 h 1604168"/>
                              <a:gd name="connsiteX8" fmla="*/ 1279484 w 4331804"/>
                              <a:gd name="connsiteY8" fmla="*/ 1602144 h 1604168"/>
                              <a:gd name="connsiteX9" fmla="*/ 1284449 w 4331804"/>
                              <a:gd name="connsiteY9" fmla="*/ 995002 h 1604168"/>
                              <a:gd name="connsiteX10" fmla="*/ 301262 w 4331804"/>
                              <a:gd name="connsiteY10" fmla="*/ 771034 h 1604168"/>
                              <a:gd name="connsiteX11" fmla="*/ 5576 w 4331804"/>
                              <a:gd name="connsiteY11" fmla="*/ 773674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40909 w 4331804"/>
                              <a:gd name="connsiteY6" fmla="*/ 990729 h 1604168"/>
                              <a:gd name="connsiteX7" fmla="*/ 2341126 w 4331804"/>
                              <a:gd name="connsiteY7" fmla="*/ 1604168 h 1604168"/>
                              <a:gd name="connsiteX8" fmla="*/ 1283456 w 4331804"/>
                              <a:gd name="connsiteY8" fmla="*/ 1602144 h 1604168"/>
                              <a:gd name="connsiteX9" fmla="*/ 1284449 w 4331804"/>
                              <a:gd name="connsiteY9" fmla="*/ 995002 h 1604168"/>
                              <a:gd name="connsiteX10" fmla="*/ 301262 w 4331804"/>
                              <a:gd name="connsiteY10" fmla="*/ 771034 h 1604168"/>
                              <a:gd name="connsiteX11" fmla="*/ 5576 w 4331804"/>
                              <a:gd name="connsiteY11" fmla="*/ 773674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40909 w 4331804"/>
                              <a:gd name="connsiteY6" fmla="*/ 990729 h 1604168"/>
                              <a:gd name="connsiteX7" fmla="*/ 2341126 w 4331804"/>
                              <a:gd name="connsiteY7" fmla="*/ 1604168 h 1604168"/>
                              <a:gd name="connsiteX8" fmla="*/ 1283456 w 4331804"/>
                              <a:gd name="connsiteY8" fmla="*/ 1602144 h 1604168"/>
                              <a:gd name="connsiteX9" fmla="*/ 1284449 w 4331804"/>
                              <a:gd name="connsiteY9" fmla="*/ 995002 h 1604168"/>
                              <a:gd name="connsiteX10" fmla="*/ 301262 w 4331804"/>
                              <a:gd name="connsiteY10" fmla="*/ 776430 h 1604168"/>
                              <a:gd name="connsiteX11" fmla="*/ 5576 w 4331804"/>
                              <a:gd name="connsiteY11" fmla="*/ 773674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65719 w 4331804"/>
                              <a:gd name="connsiteY5" fmla="*/ 782501 h 1604168"/>
                              <a:gd name="connsiteX6" fmla="*/ 2340909 w 4331804"/>
                              <a:gd name="connsiteY6" fmla="*/ 990729 h 1604168"/>
                              <a:gd name="connsiteX7" fmla="*/ 2341126 w 4331804"/>
                              <a:gd name="connsiteY7" fmla="*/ 1604168 h 1604168"/>
                              <a:gd name="connsiteX8" fmla="*/ 1283456 w 4331804"/>
                              <a:gd name="connsiteY8" fmla="*/ 1602144 h 1604168"/>
                              <a:gd name="connsiteX9" fmla="*/ 1284449 w 4331804"/>
                              <a:gd name="connsiteY9" fmla="*/ 995002 h 1604168"/>
                              <a:gd name="connsiteX10" fmla="*/ 301262 w 4331804"/>
                              <a:gd name="connsiteY10" fmla="*/ 771034 h 1604168"/>
                              <a:gd name="connsiteX11" fmla="*/ 5576 w 4331804"/>
                              <a:gd name="connsiteY11" fmla="*/ 773674 h 1604168"/>
                              <a:gd name="connsiteX0" fmla="*/ 0 w 4331804"/>
                              <a:gd name="connsiteY0" fmla="*/ 509548 h 1604168"/>
                              <a:gd name="connsiteX1" fmla="*/ 3961675 w 4331804"/>
                              <a:gd name="connsiteY1" fmla="*/ 503823 h 1604168"/>
                              <a:gd name="connsiteX2" fmla="*/ 3961675 w 4331804"/>
                              <a:gd name="connsiteY2" fmla="*/ 0 h 1604168"/>
                              <a:gd name="connsiteX3" fmla="*/ 4324350 w 4331804"/>
                              <a:gd name="connsiteY3" fmla="*/ 4723 h 1604168"/>
                              <a:gd name="connsiteX4" fmla="*/ 4331804 w 4331804"/>
                              <a:gd name="connsiteY4" fmla="*/ 778971 h 1604168"/>
                              <a:gd name="connsiteX5" fmla="*/ 3277636 w 4331804"/>
                              <a:gd name="connsiteY5" fmla="*/ 779802 h 1604168"/>
                              <a:gd name="connsiteX6" fmla="*/ 2340909 w 4331804"/>
                              <a:gd name="connsiteY6" fmla="*/ 990729 h 1604168"/>
                              <a:gd name="connsiteX7" fmla="*/ 2341126 w 4331804"/>
                              <a:gd name="connsiteY7" fmla="*/ 1604168 h 1604168"/>
                              <a:gd name="connsiteX8" fmla="*/ 1283456 w 4331804"/>
                              <a:gd name="connsiteY8" fmla="*/ 1602144 h 1604168"/>
                              <a:gd name="connsiteX9" fmla="*/ 1284449 w 4331804"/>
                              <a:gd name="connsiteY9" fmla="*/ 995002 h 1604168"/>
                              <a:gd name="connsiteX10" fmla="*/ 301262 w 4331804"/>
                              <a:gd name="connsiteY10" fmla="*/ 771034 h 1604168"/>
                              <a:gd name="connsiteX11" fmla="*/ 5576 w 4331804"/>
                              <a:gd name="connsiteY11" fmla="*/ 773674 h 1604168"/>
                              <a:gd name="connsiteX0" fmla="*/ 0 w 4327831"/>
                              <a:gd name="connsiteY0" fmla="*/ 509548 h 1604168"/>
                              <a:gd name="connsiteX1" fmla="*/ 3961675 w 4327831"/>
                              <a:gd name="connsiteY1" fmla="*/ 503823 h 1604168"/>
                              <a:gd name="connsiteX2" fmla="*/ 3961675 w 4327831"/>
                              <a:gd name="connsiteY2" fmla="*/ 0 h 1604168"/>
                              <a:gd name="connsiteX3" fmla="*/ 4324350 w 4327831"/>
                              <a:gd name="connsiteY3" fmla="*/ 4723 h 1604168"/>
                              <a:gd name="connsiteX4" fmla="*/ 4327831 w 4327831"/>
                              <a:gd name="connsiteY4" fmla="*/ 778971 h 1604168"/>
                              <a:gd name="connsiteX5" fmla="*/ 3277636 w 4327831"/>
                              <a:gd name="connsiteY5" fmla="*/ 779802 h 1604168"/>
                              <a:gd name="connsiteX6" fmla="*/ 2340909 w 4327831"/>
                              <a:gd name="connsiteY6" fmla="*/ 990729 h 1604168"/>
                              <a:gd name="connsiteX7" fmla="*/ 2341126 w 4327831"/>
                              <a:gd name="connsiteY7" fmla="*/ 1604168 h 1604168"/>
                              <a:gd name="connsiteX8" fmla="*/ 1283456 w 4327831"/>
                              <a:gd name="connsiteY8" fmla="*/ 1602144 h 1604168"/>
                              <a:gd name="connsiteX9" fmla="*/ 1284449 w 4327831"/>
                              <a:gd name="connsiteY9" fmla="*/ 995002 h 1604168"/>
                              <a:gd name="connsiteX10" fmla="*/ 301262 w 4327831"/>
                              <a:gd name="connsiteY10" fmla="*/ 771034 h 1604168"/>
                              <a:gd name="connsiteX11" fmla="*/ 5576 w 4327831"/>
                              <a:gd name="connsiteY11" fmla="*/ 773674 h 1604168"/>
                              <a:gd name="connsiteX0" fmla="*/ 0 w 4327831"/>
                              <a:gd name="connsiteY0" fmla="*/ 509548 h 1604168"/>
                              <a:gd name="connsiteX1" fmla="*/ 3961675 w 4327831"/>
                              <a:gd name="connsiteY1" fmla="*/ 503823 h 1604168"/>
                              <a:gd name="connsiteX2" fmla="*/ 3961675 w 4327831"/>
                              <a:gd name="connsiteY2" fmla="*/ 0 h 1604168"/>
                              <a:gd name="connsiteX3" fmla="*/ 4324350 w 4327831"/>
                              <a:gd name="connsiteY3" fmla="*/ 4723 h 1604168"/>
                              <a:gd name="connsiteX4" fmla="*/ 4327831 w 4327831"/>
                              <a:gd name="connsiteY4" fmla="*/ 778971 h 1604168"/>
                              <a:gd name="connsiteX5" fmla="*/ 3277636 w 4327831"/>
                              <a:gd name="connsiteY5" fmla="*/ 779802 h 1604168"/>
                              <a:gd name="connsiteX6" fmla="*/ 2340909 w 4327831"/>
                              <a:gd name="connsiteY6" fmla="*/ 990729 h 1604168"/>
                              <a:gd name="connsiteX7" fmla="*/ 2341126 w 4327831"/>
                              <a:gd name="connsiteY7" fmla="*/ 1604168 h 1604168"/>
                              <a:gd name="connsiteX8" fmla="*/ 1283456 w 4327831"/>
                              <a:gd name="connsiteY8" fmla="*/ 1602144 h 1604168"/>
                              <a:gd name="connsiteX9" fmla="*/ 1284449 w 4327831"/>
                              <a:gd name="connsiteY9" fmla="*/ 995002 h 1604168"/>
                              <a:gd name="connsiteX10" fmla="*/ 301262 w 4327831"/>
                              <a:gd name="connsiteY10" fmla="*/ 771034 h 1604168"/>
                              <a:gd name="connsiteX11" fmla="*/ 5576 w 4327831"/>
                              <a:gd name="connsiteY11" fmla="*/ 773674 h 1604168"/>
                              <a:gd name="connsiteX0" fmla="*/ 0 w 4327831"/>
                              <a:gd name="connsiteY0" fmla="*/ 506849 h 1601469"/>
                              <a:gd name="connsiteX1" fmla="*/ 3961675 w 4327831"/>
                              <a:gd name="connsiteY1" fmla="*/ 501124 h 1601469"/>
                              <a:gd name="connsiteX2" fmla="*/ 3961675 w 4327831"/>
                              <a:gd name="connsiteY2" fmla="*/ 0 h 1601469"/>
                              <a:gd name="connsiteX3" fmla="*/ 4324350 w 4327831"/>
                              <a:gd name="connsiteY3" fmla="*/ 2024 h 1601469"/>
                              <a:gd name="connsiteX4" fmla="*/ 4327831 w 4327831"/>
                              <a:gd name="connsiteY4" fmla="*/ 776272 h 1601469"/>
                              <a:gd name="connsiteX5" fmla="*/ 3277636 w 4327831"/>
                              <a:gd name="connsiteY5" fmla="*/ 777103 h 1601469"/>
                              <a:gd name="connsiteX6" fmla="*/ 2340909 w 4327831"/>
                              <a:gd name="connsiteY6" fmla="*/ 988030 h 1601469"/>
                              <a:gd name="connsiteX7" fmla="*/ 2341126 w 4327831"/>
                              <a:gd name="connsiteY7" fmla="*/ 1601469 h 1601469"/>
                              <a:gd name="connsiteX8" fmla="*/ 1283456 w 4327831"/>
                              <a:gd name="connsiteY8" fmla="*/ 1599445 h 1601469"/>
                              <a:gd name="connsiteX9" fmla="*/ 1284449 w 4327831"/>
                              <a:gd name="connsiteY9" fmla="*/ 992303 h 1601469"/>
                              <a:gd name="connsiteX10" fmla="*/ 301262 w 4327831"/>
                              <a:gd name="connsiteY10" fmla="*/ 768335 h 1601469"/>
                              <a:gd name="connsiteX11" fmla="*/ 5576 w 4327831"/>
                              <a:gd name="connsiteY11" fmla="*/ 770975 h 1601469"/>
                              <a:gd name="connsiteX0" fmla="*/ 0 w 4327831"/>
                              <a:gd name="connsiteY0" fmla="*/ 504825 h 1599445"/>
                              <a:gd name="connsiteX1" fmla="*/ 3961675 w 4327831"/>
                              <a:gd name="connsiteY1" fmla="*/ 499100 h 1599445"/>
                              <a:gd name="connsiteX2" fmla="*/ 4324350 w 4327831"/>
                              <a:gd name="connsiteY2" fmla="*/ 0 h 1599445"/>
                              <a:gd name="connsiteX3" fmla="*/ 4327831 w 4327831"/>
                              <a:gd name="connsiteY3" fmla="*/ 774248 h 1599445"/>
                              <a:gd name="connsiteX4" fmla="*/ 3277636 w 4327831"/>
                              <a:gd name="connsiteY4" fmla="*/ 775079 h 1599445"/>
                              <a:gd name="connsiteX5" fmla="*/ 2340909 w 4327831"/>
                              <a:gd name="connsiteY5" fmla="*/ 986006 h 1599445"/>
                              <a:gd name="connsiteX6" fmla="*/ 2341126 w 4327831"/>
                              <a:gd name="connsiteY6" fmla="*/ 1599445 h 1599445"/>
                              <a:gd name="connsiteX7" fmla="*/ 1283456 w 4327831"/>
                              <a:gd name="connsiteY7" fmla="*/ 1597421 h 1599445"/>
                              <a:gd name="connsiteX8" fmla="*/ 1284449 w 4327831"/>
                              <a:gd name="connsiteY8" fmla="*/ 990279 h 1599445"/>
                              <a:gd name="connsiteX9" fmla="*/ 301262 w 4327831"/>
                              <a:gd name="connsiteY9" fmla="*/ 766311 h 1599445"/>
                              <a:gd name="connsiteX10" fmla="*/ 5576 w 4327831"/>
                              <a:gd name="connsiteY10" fmla="*/ 768951 h 1599445"/>
                              <a:gd name="connsiteX0" fmla="*/ 0 w 4327831"/>
                              <a:gd name="connsiteY0" fmla="*/ 5725 h 1100345"/>
                              <a:gd name="connsiteX1" fmla="*/ 3961675 w 4327831"/>
                              <a:gd name="connsiteY1" fmla="*/ 0 h 1100345"/>
                              <a:gd name="connsiteX2" fmla="*/ 4327831 w 4327831"/>
                              <a:gd name="connsiteY2" fmla="*/ 275148 h 1100345"/>
                              <a:gd name="connsiteX3" fmla="*/ 3277636 w 4327831"/>
                              <a:gd name="connsiteY3" fmla="*/ 275979 h 1100345"/>
                              <a:gd name="connsiteX4" fmla="*/ 2340909 w 4327831"/>
                              <a:gd name="connsiteY4" fmla="*/ 486906 h 1100345"/>
                              <a:gd name="connsiteX5" fmla="*/ 2341126 w 4327831"/>
                              <a:gd name="connsiteY5" fmla="*/ 1100345 h 1100345"/>
                              <a:gd name="connsiteX6" fmla="*/ 1283456 w 4327831"/>
                              <a:gd name="connsiteY6" fmla="*/ 1098321 h 1100345"/>
                              <a:gd name="connsiteX7" fmla="*/ 1284449 w 4327831"/>
                              <a:gd name="connsiteY7" fmla="*/ 491179 h 1100345"/>
                              <a:gd name="connsiteX8" fmla="*/ 301262 w 4327831"/>
                              <a:gd name="connsiteY8" fmla="*/ 267211 h 1100345"/>
                              <a:gd name="connsiteX9" fmla="*/ 5576 w 4327831"/>
                              <a:gd name="connsiteY9" fmla="*/ 269851 h 1100345"/>
                              <a:gd name="connsiteX0" fmla="*/ 0 w 3961675"/>
                              <a:gd name="connsiteY0" fmla="*/ 5725 h 1100345"/>
                              <a:gd name="connsiteX1" fmla="*/ 3961675 w 3961675"/>
                              <a:gd name="connsiteY1" fmla="*/ 0 h 1100345"/>
                              <a:gd name="connsiteX2" fmla="*/ 3855108 w 3961675"/>
                              <a:gd name="connsiteY2" fmla="*/ 272450 h 1100345"/>
                              <a:gd name="connsiteX3" fmla="*/ 3277636 w 3961675"/>
                              <a:gd name="connsiteY3" fmla="*/ 275979 h 1100345"/>
                              <a:gd name="connsiteX4" fmla="*/ 2340909 w 3961675"/>
                              <a:gd name="connsiteY4" fmla="*/ 486906 h 1100345"/>
                              <a:gd name="connsiteX5" fmla="*/ 2341126 w 3961675"/>
                              <a:gd name="connsiteY5" fmla="*/ 1100345 h 1100345"/>
                              <a:gd name="connsiteX6" fmla="*/ 1283456 w 3961675"/>
                              <a:gd name="connsiteY6" fmla="*/ 1098321 h 1100345"/>
                              <a:gd name="connsiteX7" fmla="*/ 1284449 w 3961675"/>
                              <a:gd name="connsiteY7" fmla="*/ 491179 h 1100345"/>
                              <a:gd name="connsiteX8" fmla="*/ 301262 w 3961675"/>
                              <a:gd name="connsiteY8" fmla="*/ 267211 h 1100345"/>
                              <a:gd name="connsiteX9" fmla="*/ 5576 w 3961675"/>
                              <a:gd name="connsiteY9" fmla="*/ 269851 h 1100345"/>
                              <a:gd name="connsiteX0" fmla="*/ 0 w 3858391"/>
                              <a:gd name="connsiteY0" fmla="*/ 0 h 1094620"/>
                              <a:gd name="connsiteX1" fmla="*/ 3858391 w 3858391"/>
                              <a:gd name="connsiteY1" fmla="*/ 5069 h 1094620"/>
                              <a:gd name="connsiteX2" fmla="*/ 3855108 w 3858391"/>
                              <a:gd name="connsiteY2" fmla="*/ 266725 h 1094620"/>
                              <a:gd name="connsiteX3" fmla="*/ 3277636 w 3858391"/>
                              <a:gd name="connsiteY3" fmla="*/ 270254 h 1094620"/>
                              <a:gd name="connsiteX4" fmla="*/ 2340909 w 3858391"/>
                              <a:gd name="connsiteY4" fmla="*/ 481181 h 1094620"/>
                              <a:gd name="connsiteX5" fmla="*/ 2341126 w 3858391"/>
                              <a:gd name="connsiteY5" fmla="*/ 1094620 h 1094620"/>
                              <a:gd name="connsiteX6" fmla="*/ 1283456 w 3858391"/>
                              <a:gd name="connsiteY6" fmla="*/ 1092596 h 1094620"/>
                              <a:gd name="connsiteX7" fmla="*/ 1284449 w 3858391"/>
                              <a:gd name="connsiteY7" fmla="*/ 485454 h 1094620"/>
                              <a:gd name="connsiteX8" fmla="*/ 301262 w 3858391"/>
                              <a:gd name="connsiteY8" fmla="*/ 261486 h 1094620"/>
                              <a:gd name="connsiteX9" fmla="*/ 5576 w 3858391"/>
                              <a:gd name="connsiteY9" fmla="*/ 264126 h 1094620"/>
                              <a:gd name="connsiteX0" fmla="*/ 0 w 3858391"/>
                              <a:gd name="connsiteY0" fmla="*/ 0 h 1094620"/>
                              <a:gd name="connsiteX1" fmla="*/ 3858391 w 3858391"/>
                              <a:gd name="connsiteY1" fmla="*/ 5069 h 1094620"/>
                              <a:gd name="connsiteX2" fmla="*/ 3855108 w 3858391"/>
                              <a:gd name="connsiteY2" fmla="*/ 266725 h 1094620"/>
                              <a:gd name="connsiteX3" fmla="*/ 3349140 w 3858391"/>
                              <a:gd name="connsiteY3" fmla="*/ 264857 h 1094620"/>
                              <a:gd name="connsiteX4" fmla="*/ 2340909 w 3858391"/>
                              <a:gd name="connsiteY4" fmla="*/ 481181 h 1094620"/>
                              <a:gd name="connsiteX5" fmla="*/ 2341126 w 3858391"/>
                              <a:gd name="connsiteY5" fmla="*/ 1094620 h 1094620"/>
                              <a:gd name="connsiteX6" fmla="*/ 1283456 w 3858391"/>
                              <a:gd name="connsiteY6" fmla="*/ 1092596 h 1094620"/>
                              <a:gd name="connsiteX7" fmla="*/ 1284449 w 3858391"/>
                              <a:gd name="connsiteY7" fmla="*/ 485454 h 1094620"/>
                              <a:gd name="connsiteX8" fmla="*/ 301262 w 3858391"/>
                              <a:gd name="connsiteY8" fmla="*/ 261486 h 1094620"/>
                              <a:gd name="connsiteX9" fmla="*/ 5576 w 3858391"/>
                              <a:gd name="connsiteY9" fmla="*/ 264126 h 1094620"/>
                              <a:gd name="connsiteX0" fmla="*/ 0 w 3858391"/>
                              <a:gd name="connsiteY0" fmla="*/ 0 h 1092596"/>
                              <a:gd name="connsiteX1" fmla="*/ 3858391 w 3858391"/>
                              <a:gd name="connsiteY1" fmla="*/ 5069 h 1092596"/>
                              <a:gd name="connsiteX2" fmla="*/ 3855108 w 3858391"/>
                              <a:gd name="connsiteY2" fmla="*/ 266725 h 1092596"/>
                              <a:gd name="connsiteX3" fmla="*/ 3349140 w 3858391"/>
                              <a:gd name="connsiteY3" fmla="*/ 264857 h 1092596"/>
                              <a:gd name="connsiteX4" fmla="*/ 2340909 w 3858391"/>
                              <a:gd name="connsiteY4" fmla="*/ 481181 h 1092596"/>
                              <a:gd name="connsiteX5" fmla="*/ 2337153 w 3858391"/>
                              <a:gd name="connsiteY5" fmla="*/ 946208 h 1092596"/>
                              <a:gd name="connsiteX6" fmla="*/ 1283456 w 3858391"/>
                              <a:gd name="connsiteY6" fmla="*/ 1092596 h 1092596"/>
                              <a:gd name="connsiteX7" fmla="*/ 1284449 w 3858391"/>
                              <a:gd name="connsiteY7" fmla="*/ 485454 h 1092596"/>
                              <a:gd name="connsiteX8" fmla="*/ 301262 w 3858391"/>
                              <a:gd name="connsiteY8" fmla="*/ 261486 h 1092596"/>
                              <a:gd name="connsiteX9" fmla="*/ 5576 w 3858391"/>
                              <a:gd name="connsiteY9" fmla="*/ 264126 h 1092596"/>
                              <a:gd name="connsiteX0" fmla="*/ 0 w 3858391"/>
                              <a:gd name="connsiteY0" fmla="*/ 0 h 1092596"/>
                              <a:gd name="connsiteX1" fmla="*/ 3858391 w 3858391"/>
                              <a:gd name="connsiteY1" fmla="*/ 5069 h 1092596"/>
                              <a:gd name="connsiteX2" fmla="*/ 3855108 w 3858391"/>
                              <a:gd name="connsiteY2" fmla="*/ 266725 h 1092596"/>
                              <a:gd name="connsiteX3" fmla="*/ 3349140 w 3858391"/>
                              <a:gd name="connsiteY3" fmla="*/ 264857 h 1092596"/>
                              <a:gd name="connsiteX4" fmla="*/ 2340909 w 3858391"/>
                              <a:gd name="connsiteY4" fmla="*/ 481181 h 1092596"/>
                              <a:gd name="connsiteX5" fmla="*/ 2337153 w 3858391"/>
                              <a:gd name="connsiteY5" fmla="*/ 954303 h 1092596"/>
                              <a:gd name="connsiteX6" fmla="*/ 1283456 w 3858391"/>
                              <a:gd name="connsiteY6" fmla="*/ 1092596 h 1092596"/>
                              <a:gd name="connsiteX7" fmla="*/ 1284449 w 3858391"/>
                              <a:gd name="connsiteY7" fmla="*/ 485454 h 1092596"/>
                              <a:gd name="connsiteX8" fmla="*/ 301262 w 3858391"/>
                              <a:gd name="connsiteY8" fmla="*/ 261486 h 1092596"/>
                              <a:gd name="connsiteX9" fmla="*/ 5576 w 3858391"/>
                              <a:gd name="connsiteY9" fmla="*/ 264126 h 1092596"/>
                              <a:gd name="connsiteX0" fmla="*/ 0 w 3858391"/>
                              <a:gd name="connsiteY0" fmla="*/ 0 h 954303"/>
                              <a:gd name="connsiteX1" fmla="*/ 3858391 w 3858391"/>
                              <a:gd name="connsiteY1" fmla="*/ 5069 h 954303"/>
                              <a:gd name="connsiteX2" fmla="*/ 3855108 w 3858391"/>
                              <a:gd name="connsiteY2" fmla="*/ 266725 h 954303"/>
                              <a:gd name="connsiteX3" fmla="*/ 3349140 w 3858391"/>
                              <a:gd name="connsiteY3" fmla="*/ 264857 h 954303"/>
                              <a:gd name="connsiteX4" fmla="*/ 2340909 w 3858391"/>
                              <a:gd name="connsiteY4" fmla="*/ 481181 h 954303"/>
                              <a:gd name="connsiteX5" fmla="*/ 2337153 w 3858391"/>
                              <a:gd name="connsiteY5" fmla="*/ 954303 h 954303"/>
                              <a:gd name="connsiteX6" fmla="*/ 1438382 w 3858391"/>
                              <a:gd name="connsiteY6" fmla="*/ 949580 h 954303"/>
                              <a:gd name="connsiteX7" fmla="*/ 1284449 w 3858391"/>
                              <a:gd name="connsiteY7" fmla="*/ 485454 h 954303"/>
                              <a:gd name="connsiteX8" fmla="*/ 301262 w 3858391"/>
                              <a:gd name="connsiteY8" fmla="*/ 261486 h 954303"/>
                              <a:gd name="connsiteX9" fmla="*/ 5576 w 3858391"/>
                              <a:gd name="connsiteY9" fmla="*/ 264126 h 954303"/>
                              <a:gd name="connsiteX0" fmla="*/ 0 w 3858391"/>
                              <a:gd name="connsiteY0" fmla="*/ 0 h 954303"/>
                              <a:gd name="connsiteX1" fmla="*/ 3858391 w 3858391"/>
                              <a:gd name="connsiteY1" fmla="*/ 5069 h 954303"/>
                              <a:gd name="connsiteX2" fmla="*/ 3855108 w 3858391"/>
                              <a:gd name="connsiteY2" fmla="*/ 266725 h 954303"/>
                              <a:gd name="connsiteX3" fmla="*/ 3349140 w 3858391"/>
                              <a:gd name="connsiteY3" fmla="*/ 264857 h 954303"/>
                              <a:gd name="connsiteX4" fmla="*/ 2340909 w 3858391"/>
                              <a:gd name="connsiteY4" fmla="*/ 481181 h 954303"/>
                              <a:gd name="connsiteX5" fmla="*/ 2337153 w 3858391"/>
                              <a:gd name="connsiteY5" fmla="*/ 954303 h 954303"/>
                              <a:gd name="connsiteX6" fmla="*/ 1438382 w 3858391"/>
                              <a:gd name="connsiteY6" fmla="*/ 949580 h 954303"/>
                              <a:gd name="connsiteX7" fmla="*/ 1435403 w 3858391"/>
                              <a:gd name="connsiteY7" fmla="*/ 485454 h 954303"/>
                              <a:gd name="connsiteX8" fmla="*/ 301262 w 3858391"/>
                              <a:gd name="connsiteY8" fmla="*/ 261486 h 954303"/>
                              <a:gd name="connsiteX9" fmla="*/ 5576 w 3858391"/>
                              <a:gd name="connsiteY9" fmla="*/ 264126 h 954303"/>
                              <a:gd name="connsiteX0" fmla="*/ 0 w 3858391"/>
                              <a:gd name="connsiteY0" fmla="*/ 0 h 954303"/>
                              <a:gd name="connsiteX1" fmla="*/ 3858391 w 3858391"/>
                              <a:gd name="connsiteY1" fmla="*/ 5069 h 954303"/>
                              <a:gd name="connsiteX2" fmla="*/ 3855108 w 3858391"/>
                              <a:gd name="connsiteY2" fmla="*/ 266725 h 954303"/>
                              <a:gd name="connsiteX3" fmla="*/ 3349140 w 3858391"/>
                              <a:gd name="connsiteY3" fmla="*/ 264857 h 954303"/>
                              <a:gd name="connsiteX4" fmla="*/ 2328991 w 3858391"/>
                              <a:gd name="connsiteY4" fmla="*/ 483879 h 954303"/>
                              <a:gd name="connsiteX5" fmla="*/ 2337153 w 3858391"/>
                              <a:gd name="connsiteY5" fmla="*/ 954303 h 954303"/>
                              <a:gd name="connsiteX6" fmla="*/ 1438382 w 3858391"/>
                              <a:gd name="connsiteY6" fmla="*/ 949580 h 954303"/>
                              <a:gd name="connsiteX7" fmla="*/ 1435403 w 3858391"/>
                              <a:gd name="connsiteY7" fmla="*/ 485454 h 954303"/>
                              <a:gd name="connsiteX8" fmla="*/ 301262 w 3858391"/>
                              <a:gd name="connsiteY8" fmla="*/ 261486 h 954303"/>
                              <a:gd name="connsiteX9" fmla="*/ 5576 w 3858391"/>
                              <a:gd name="connsiteY9" fmla="*/ 264126 h 954303"/>
                              <a:gd name="connsiteX0" fmla="*/ 0 w 3858391"/>
                              <a:gd name="connsiteY0" fmla="*/ 0 h 951604"/>
                              <a:gd name="connsiteX1" fmla="*/ 3858391 w 3858391"/>
                              <a:gd name="connsiteY1" fmla="*/ 5069 h 951604"/>
                              <a:gd name="connsiteX2" fmla="*/ 3855108 w 3858391"/>
                              <a:gd name="connsiteY2" fmla="*/ 266725 h 951604"/>
                              <a:gd name="connsiteX3" fmla="*/ 3349140 w 3858391"/>
                              <a:gd name="connsiteY3" fmla="*/ 264857 h 951604"/>
                              <a:gd name="connsiteX4" fmla="*/ 2328991 w 3858391"/>
                              <a:gd name="connsiteY4" fmla="*/ 483879 h 951604"/>
                              <a:gd name="connsiteX5" fmla="*/ 2333182 w 3858391"/>
                              <a:gd name="connsiteY5" fmla="*/ 951604 h 951604"/>
                              <a:gd name="connsiteX6" fmla="*/ 1438382 w 3858391"/>
                              <a:gd name="connsiteY6" fmla="*/ 949580 h 951604"/>
                              <a:gd name="connsiteX7" fmla="*/ 1435403 w 3858391"/>
                              <a:gd name="connsiteY7" fmla="*/ 485454 h 951604"/>
                              <a:gd name="connsiteX8" fmla="*/ 301262 w 3858391"/>
                              <a:gd name="connsiteY8" fmla="*/ 261486 h 951604"/>
                              <a:gd name="connsiteX9" fmla="*/ 5576 w 3858391"/>
                              <a:gd name="connsiteY9" fmla="*/ 264126 h 951604"/>
                              <a:gd name="connsiteX0" fmla="*/ 0 w 3858391"/>
                              <a:gd name="connsiteY0" fmla="*/ 0 h 951604"/>
                              <a:gd name="connsiteX1" fmla="*/ 3858391 w 3858391"/>
                              <a:gd name="connsiteY1" fmla="*/ 5069 h 951604"/>
                              <a:gd name="connsiteX2" fmla="*/ 3855108 w 3858391"/>
                              <a:gd name="connsiteY2" fmla="*/ 266725 h 951604"/>
                              <a:gd name="connsiteX3" fmla="*/ 3349140 w 3858391"/>
                              <a:gd name="connsiteY3" fmla="*/ 264857 h 951604"/>
                              <a:gd name="connsiteX4" fmla="*/ 2328991 w 3858391"/>
                              <a:gd name="connsiteY4" fmla="*/ 483879 h 951604"/>
                              <a:gd name="connsiteX5" fmla="*/ 2333182 w 3858391"/>
                              <a:gd name="connsiteY5" fmla="*/ 951604 h 951604"/>
                              <a:gd name="connsiteX6" fmla="*/ 1438382 w 3858391"/>
                              <a:gd name="connsiteY6" fmla="*/ 949580 h 951604"/>
                              <a:gd name="connsiteX7" fmla="*/ 1447321 w 3858391"/>
                              <a:gd name="connsiteY7" fmla="*/ 482756 h 951604"/>
                              <a:gd name="connsiteX8" fmla="*/ 301262 w 3858391"/>
                              <a:gd name="connsiteY8" fmla="*/ 261486 h 951604"/>
                              <a:gd name="connsiteX9" fmla="*/ 5576 w 3858391"/>
                              <a:gd name="connsiteY9" fmla="*/ 264126 h 951604"/>
                              <a:gd name="connsiteX0" fmla="*/ 0 w 3858391"/>
                              <a:gd name="connsiteY0" fmla="*/ 0 h 952277"/>
                              <a:gd name="connsiteX1" fmla="*/ 3858391 w 3858391"/>
                              <a:gd name="connsiteY1" fmla="*/ 5069 h 952277"/>
                              <a:gd name="connsiteX2" fmla="*/ 3855108 w 3858391"/>
                              <a:gd name="connsiteY2" fmla="*/ 266725 h 952277"/>
                              <a:gd name="connsiteX3" fmla="*/ 3349140 w 3858391"/>
                              <a:gd name="connsiteY3" fmla="*/ 264857 h 952277"/>
                              <a:gd name="connsiteX4" fmla="*/ 2328991 w 3858391"/>
                              <a:gd name="connsiteY4" fmla="*/ 483879 h 952277"/>
                              <a:gd name="connsiteX5" fmla="*/ 2333182 w 3858391"/>
                              <a:gd name="connsiteY5" fmla="*/ 951604 h 952277"/>
                              <a:gd name="connsiteX6" fmla="*/ 1442354 w 3858391"/>
                              <a:gd name="connsiteY6" fmla="*/ 952277 h 952277"/>
                              <a:gd name="connsiteX7" fmla="*/ 1447321 w 3858391"/>
                              <a:gd name="connsiteY7" fmla="*/ 482756 h 952277"/>
                              <a:gd name="connsiteX8" fmla="*/ 301262 w 3858391"/>
                              <a:gd name="connsiteY8" fmla="*/ 261486 h 952277"/>
                              <a:gd name="connsiteX9" fmla="*/ 5576 w 3858391"/>
                              <a:gd name="connsiteY9" fmla="*/ 264126 h 952277"/>
                              <a:gd name="connsiteX0" fmla="*/ 0 w 3858391"/>
                              <a:gd name="connsiteY0" fmla="*/ 0 h 952277"/>
                              <a:gd name="connsiteX1" fmla="*/ 3858391 w 3858391"/>
                              <a:gd name="connsiteY1" fmla="*/ 5069 h 952277"/>
                              <a:gd name="connsiteX2" fmla="*/ 3855108 w 3858391"/>
                              <a:gd name="connsiteY2" fmla="*/ 266725 h 952277"/>
                              <a:gd name="connsiteX3" fmla="*/ 3349140 w 3858391"/>
                              <a:gd name="connsiteY3" fmla="*/ 264857 h 952277"/>
                              <a:gd name="connsiteX4" fmla="*/ 2328991 w 3858391"/>
                              <a:gd name="connsiteY4" fmla="*/ 483879 h 952277"/>
                              <a:gd name="connsiteX5" fmla="*/ 2333182 w 3858391"/>
                              <a:gd name="connsiteY5" fmla="*/ 951604 h 952277"/>
                              <a:gd name="connsiteX6" fmla="*/ 1442354 w 3858391"/>
                              <a:gd name="connsiteY6" fmla="*/ 952277 h 952277"/>
                              <a:gd name="connsiteX7" fmla="*/ 1447321 w 3858391"/>
                              <a:gd name="connsiteY7" fmla="*/ 482756 h 952277"/>
                              <a:gd name="connsiteX8" fmla="*/ 476050 w 3858391"/>
                              <a:gd name="connsiteY8" fmla="*/ 269582 h 952277"/>
                              <a:gd name="connsiteX9" fmla="*/ 5576 w 3858391"/>
                              <a:gd name="connsiteY9" fmla="*/ 264126 h 952277"/>
                              <a:gd name="connsiteX0" fmla="*/ 0 w 3858391"/>
                              <a:gd name="connsiteY0" fmla="*/ 0 h 952277"/>
                              <a:gd name="connsiteX1" fmla="*/ 3858391 w 3858391"/>
                              <a:gd name="connsiteY1" fmla="*/ 5069 h 952277"/>
                              <a:gd name="connsiteX2" fmla="*/ 3855108 w 3858391"/>
                              <a:gd name="connsiteY2" fmla="*/ 266725 h 952277"/>
                              <a:gd name="connsiteX3" fmla="*/ 3349140 w 3858391"/>
                              <a:gd name="connsiteY3" fmla="*/ 264857 h 952277"/>
                              <a:gd name="connsiteX4" fmla="*/ 2328991 w 3858391"/>
                              <a:gd name="connsiteY4" fmla="*/ 483879 h 952277"/>
                              <a:gd name="connsiteX5" fmla="*/ 2333182 w 3858391"/>
                              <a:gd name="connsiteY5" fmla="*/ 951604 h 952277"/>
                              <a:gd name="connsiteX6" fmla="*/ 1442354 w 3858391"/>
                              <a:gd name="connsiteY6" fmla="*/ 952277 h 952277"/>
                              <a:gd name="connsiteX7" fmla="*/ 1447321 w 3858391"/>
                              <a:gd name="connsiteY7" fmla="*/ 482756 h 952277"/>
                              <a:gd name="connsiteX8" fmla="*/ 476050 w 3858391"/>
                              <a:gd name="connsiteY8" fmla="*/ 269582 h 952277"/>
                              <a:gd name="connsiteX9" fmla="*/ 5576 w 3858391"/>
                              <a:gd name="connsiteY9" fmla="*/ 266824 h 952277"/>
                              <a:gd name="connsiteX0" fmla="*/ 0 w 3858391"/>
                              <a:gd name="connsiteY0" fmla="*/ 0 h 952277"/>
                              <a:gd name="connsiteX1" fmla="*/ 3858391 w 3858391"/>
                              <a:gd name="connsiteY1" fmla="*/ 5069 h 952277"/>
                              <a:gd name="connsiteX2" fmla="*/ 3855108 w 3858391"/>
                              <a:gd name="connsiteY2" fmla="*/ 266725 h 952277"/>
                              <a:gd name="connsiteX3" fmla="*/ 3349140 w 3858391"/>
                              <a:gd name="connsiteY3" fmla="*/ 264857 h 952277"/>
                              <a:gd name="connsiteX4" fmla="*/ 2328991 w 3858391"/>
                              <a:gd name="connsiteY4" fmla="*/ 483879 h 952277"/>
                              <a:gd name="connsiteX5" fmla="*/ 2333182 w 3858391"/>
                              <a:gd name="connsiteY5" fmla="*/ 951604 h 952277"/>
                              <a:gd name="connsiteX6" fmla="*/ 1446327 w 3858391"/>
                              <a:gd name="connsiteY6" fmla="*/ 952277 h 952277"/>
                              <a:gd name="connsiteX7" fmla="*/ 1447321 w 3858391"/>
                              <a:gd name="connsiteY7" fmla="*/ 482756 h 952277"/>
                              <a:gd name="connsiteX8" fmla="*/ 476050 w 3858391"/>
                              <a:gd name="connsiteY8" fmla="*/ 269582 h 952277"/>
                              <a:gd name="connsiteX9" fmla="*/ 5576 w 3858391"/>
                              <a:gd name="connsiteY9" fmla="*/ 266824 h 952277"/>
                              <a:gd name="connsiteX0" fmla="*/ 0 w 3858391"/>
                              <a:gd name="connsiteY0" fmla="*/ 0 h 952277"/>
                              <a:gd name="connsiteX1" fmla="*/ 3858391 w 3858391"/>
                              <a:gd name="connsiteY1" fmla="*/ 5069 h 952277"/>
                              <a:gd name="connsiteX2" fmla="*/ 3855108 w 3858391"/>
                              <a:gd name="connsiteY2" fmla="*/ 266725 h 952277"/>
                              <a:gd name="connsiteX3" fmla="*/ 3349140 w 3858391"/>
                              <a:gd name="connsiteY3" fmla="*/ 264857 h 952277"/>
                              <a:gd name="connsiteX4" fmla="*/ 2328991 w 3858391"/>
                              <a:gd name="connsiteY4" fmla="*/ 483879 h 952277"/>
                              <a:gd name="connsiteX5" fmla="*/ 2333182 w 3858391"/>
                              <a:gd name="connsiteY5" fmla="*/ 951604 h 952277"/>
                              <a:gd name="connsiteX6" fmla="*/ 1450300 w 3858391"/>
                              <a:gd name="connsiteY6" fmla="*/ 952277 h 952277"/>
                              <a:gd name="connsiteX7" fmla="*/ 1447321 w 3858391"/>
                              <a:gd name="connsiteY7" fmla="*/ 482756 h 952277"/>
                              <a:gd name="connsiteX8" fmla="*/ 476050 w 3858391"/>
                              <a:gd name="connsiteY8" fmla="*/ 269582 h 952277"/>
                              <a:gd name="connsiteX9" fmla="*/ 5576 w 3858391"/>
                              <a:gd name="connsiteY9" fmla="*/ 266824 h 952277"/>
                              <a:gd name="connsiteX0" fmla="*/ 0 w 3858391"/>
                              <a:gd name="connsiteY0" fmla="*/ 0 h 952277"/>
                              <a:gd name="connsiteX1" fmla="*/ 3858391 w 3858391"/>
                              <a:gd name="connsiteY1" fmla="*/ 5069 h 952277"/>
                              <a:gd name="connsiteX2" fmla="*/ 3855108 w 3858391"/>
                              <a:gd name="connsiteY2" fmla="*/ 266725 h 952277"/>
                              <a:gd name="connsiteX3" fmla="*/ 3349140 w 3858391"/>
                              <a:gd name="connsiteY3" fmla="*/ 264857 h 952277"/>
                              <a:gd name="connsiteX4" fmla="*/ 2328991 w 3858391"/>
                              <a:gd name="connsiteY4" fmla="*/ 483879 h 952277"/>
                              <a:gd name="connsiteX5" fmla="*/ 2333182 w 3858391"/>
                              <a:gd name="connsiteY5" fmla="*/ 951604 h 952277"/>
                              <a:gd name="connsiteX6" fmla="*/ 1446327 w 3858391"/>
                              <a:gd name="connsiteY6" fmla="*/ 952277 h 952277"/>
                              <a:gd name="connsiteX7" fmla="*/ 1447321 w 3858391"/>
                              <a:gd name="connsiteY7" fmla="*/ 482756 h 952277"/>
                              <a:gd name="connsiteX8" fmla="*/ 476050 w 3858391"/>
                              <a:gd name="connsiteY8" fmla="*/ 269582 h 952277"/>
                              <a:gd name="connsiteX9" fmla="*/ 5576 w 3858391"/>
                              <a:gd name="connsiteY9" fmla="*/ 266824 h 952277"/>
                              <a:gd name="connsiteX0" fmla="*/ 0 w 3858391"/>
                              <a:gd name="connsiteY0" fmla="*/ 0 h 952277"/>
                              <a:gd name="connsiteX1" fmla="*/ 3858391 w 3858391"/>
                              <a:gd name="connsiteY1" fmla="*/ 5069 h 952277"/>
                              <a:gd name="connsiteX2" fmla="*/ 3855108 w 3858391"/>
                              <a:gd name="connsiteY2" fmla="*/ 266725 h 952277"/>
                              <a:gd name="connsiteX3" fmla="*/ 3349140 w 3858391"/>
                              <a:gd name="connsiteY3" fmla="*/ 264857 h 952277"/>
                              <a:gd name="connsiteX4" fmla="*/ 2328991 w 3858391"/>
                              <a:gd name="connsiteY4" fmla="*/ 483879 h 952277"/>
                              <a:gd name="connsiteX5" fmla="*/ 2333182 w 3858391"/>
                              <a:gd name="connsiteY5" fmla="*/ 951604 h 952277"/>
                              <a:gd name="connsiteX6" fmla="*/ 1446327 w 3858391"/>
                              <a:gd name="connsiteY6" fmla="*/ 952277 h 952277"/>
                              <a:gd name="connsiteX7" fmla="*/ 1447321 w 3858391"/>
                              <a:gd name="connsiteY7" fmla="*/ 482756 h 952277"/>
                              <a:gd name="connsiteX8" fmla="*/ 476050 w 3858391"/>
                              <a:gd name="connsiteY8" fmla="*/ 269582 h 952277"/>
                              <a:gd name="connsiteX9" fmla="*/ 5576 w 3858391"/>
                              <a:gd name="connsiteY9" fmla="*/ 266824 h 952277"/>
                              <a:gd name="connsiteX0" fmla="*/ 0 w 3858391"/>
                              <a:gd name="connsiteY0" fmla="*/ 0 h 952277"/>
                              <a:gd name="connsiteX1" fmla="*/ 3858391 w 3858391"/>
                              <a:gd name="connsiteY1" fmla="*/ 5069 h 952277"/>
                              <a:gd name="connsiteX2" fmla="*/ 3855108 w 3858391"/>
                              <a:gd name="connsiteY2" fmla="*/ 266725 h 952277"/>
                              <a:gd name="connsiteX3" fmla="*/ 3349140 w 3858391"/>
                              <a:gd name="connsiteY3" fmla="*/ 264857 h 952277"/>
                              <a:gd name="connsiteX4" fmla="*/ 2328991 w 3858391"/>
                              <a:gd name="connsiteY4" fmla="*/ 483879 h 952277"/>
                              <a:gd name="connsiteX5" fmla="*/ 2325236 w 3858391"/>
                              <a:gd name="connsiteY5" fmla="*/ 951604 h 952277"/>
                              <a:gd name="connsiteX6" fmla="*/ 1446327 w 3858391"/>
                              <a:gd name="connsiteY6" fmla="*/ 952277 h 952277"/>
                              <a:gd name="connsiteX7" fmla="*/ 1447321 w 3858391"/>
                              <a:gd name="connsiteY7" fmla="*/ 482756 h 952277"/>
                              <a:gd name="connsiteX8" fmla="*/ 476050 w 3858391"/>
                              <a:gd name="connsiteY8" fmla="*/ 269582 h 952277"/>
                              <a:gd name="connsiteX9" fmla="*/ 5576 w 3858391"/>
                              <a:gd name="connsiteY9" fmla="*/ 266824 h 952277"/>
                              <a:gd name="connsiteX0" fmla="*/ 0 w 3858391"/>
                              <a:gd name="connsiteY0" fmla="*/ 0 h 952277"/>
                              <a:gd name="connsiteX1" fmla="*/ 3858391 w 3858391"/>
                              <a:gd name="connsiteY1" fmla="*/ 5069 h 952277"/>
                              <a:gd name="connsiteX2" fmla="*/ 3855108 w 3858391"/>
                              <a:gd name="connsiteY2" fmla="*/ 266725 h 952277"/>
                              <a:gd name="connsiteX3" fmla="*/ 3349140 w 3858391"/>
                              <a:gd name="connsiteY3" fmla="*/ 264857 h 952277"/>
                              <a:gd name="connsiteX4" fmla="*/ 2328991 w 3858391"/>
                              <a:gd name="connsiteY4" fmla="*/ 483879 h 952277"/>
                              <a:gd name="connsiteX5" fmla="*/ 2325236 w 3858391"/>
                              <a:gd name="connsiteY5" fmla="*/ 951604 h 952277"/>
                              <a:gd name="connsiteX6" fmla="*/ 1446327 w 3858391"/>
                              <a:gd name="connsiteY6" fmla="*/ 952277 h 952277"/>
                              <a:gd name="connsiteX7" fmla="*/ 1447321 w 3858391"/>
                              <a:gd name="connsiteY7" fmla="*/ 482756 h 952277"/>
                              <a:gd name="connsiteX8" fmla="*/ 476050 w 3858391"/>
                              <a:gd name="connsiteY8" fmla="*/ 269582 h 952277"/>
                              <a:gd name="connsiteX9" fmla="*/ 5576 w 3858391"/>
                              <a:gd name="connsiteY9" fmla="*/ 266824 h 952277"/>
                              <a:gd name="connsiteX0" fmla="*/ 0 w 3858391"/>
                              <a:gd name="connsiteY0" fmla="*/ 0 h 952277"/>
                              <a:gd name="connsiteX1" fmla="*/ 3858391 w 3858391"/>
                              <a:gd name="connsiteY1" fmla="*/ 5069 h 952277"/>
                              <a:gd name="connsiteX2" fmla="*/ 3855108 w 3858391"/>
                              <a:gd name="connsiteY2" fmla="*/ 266725 h 952277"/>
                              <a:gd name="connsiteX3" fmla="*/ 3349140 w 3858391"/>
                              <a:gd name="connsiteY3" fmla="*/ 264857 h 952277"/>
                              <a:gd name="connsiteX4" fmla="*/ 2328991 w 3858391"/>
                              <a:gd name="connsiteY4" fmla="*/ 483879 h 952277"/>
                              <a:gd name="connsiteX5" fmla="*/ 2325236 w 3858391"/>
                              <a:gd name="connsiteY5" fmla="*/ 951604 h 952277"/>
                              <a:gd name="connsiteX6" fmla="*/ 1446327 w 3858391"/>
                              <a:gd name="connsiteY6" fmla="*/ 952277 h 952277"/>
                              <a:gd name="connsiteX7" fmla="*/ 1447321 w 3858391"/>
                              <a:gd name="connsiteY7" fmla="*/ 482756 h 952277"/>
                              <a:gd name="connsiteX8" fmla="*/ 476050 w 3858391"/>
                              <a:gd name="connsiteY8" fmla="*/ 269582 h 952277"/>
                              <a:gd name="connsiteX9" fmla="*/ 5576 w 3858391"/>
                              <a:gd name="connsiteY9" fmla="*/ 266824 h 952277"/>
                              <a:gd name="connsiteX0" fmla="*/ 0 w 3858391"/>
                              <a:gd name="connsiteY0" fmla="*/ 0 h 952277"/>
                              <a:gd name="connsiteX1" fmla="*/ 3858391 w 3858391"/>
                              <a:gd name="connsiteY1" fmla="*/ 5069 h 952277"/>
                              <a:gd name="connsiteX2" fmla="*/ 3855108 w 3858391"/>
                              <a:gd name="connsiteY2" fmla="*/ 266725 h 952277"/>
                              <a:gd name="connsiteX3" fmla="*/ 3349140 w 3858391"/>
                              <a:gd name="connsiteY3" fmla="*/ 264857 h 952277"/>
                              <a:gd name="connsiteX4" fmla="*/ 2328991 w 3858391"/>
                              <a:gd name="connsiteY4" fmla="*/ 483879 h 952277"/>
                              <a:gd name="connsiteX5" fmla="*/ 2325236 w 3858391"/>
                              <a:gd name="connsiteY5" fmla="*/ 951604 h 952277"/>
                              <a:gd name="connsiteX6" fmla="*/ 1446327 w 3858391"/>
                              <a:gd name="connsiteY6" fmla="*/ 952277 h 952277"/>
                              <a:gd name="connsiteX7" fmla="*/ 1447321 w 3858391"/>
                              <a:gd name="connsiteY7" fmla="*/ 482756 h 952277"/>
                              <a:gd name="connsiteX8" fmla="*/ 476050 w 3858391"/>
                              <a:gd name="connsiteY8" fmla="*/ 269582 h 952277"/>
                              <a:gd name="connsiteX9" fmla="*/ 5576 w 3858391"/>
                              <a:gd name="connsiteY9" fmla="*/ 266824 h 952277"/>
                              <a:gd name="connsiteX0" fmla="*/ 0 w 3858391"/>
                              <a:gd name="connsiteY0" fmla="*/ 0 h 952277"/>
                              <a:gd name="connsiteX1" fmla="*/ 3858391 w 3858391"/>
                              <a:gd name="connsiteY1" fmla="*/ 5069 h 952277"/>
                              <a:gd name="connsiteX2" fmla="*/ 3855108 w 3858391"/>
                              <a:gd name="connsiteY2" fmla="*/ 266725 h 952277"/>
                              <a:gd name="connsiteX3" fmla="*/ 3349140 w 3858391"/>
                              <a:gd name="connsiteY3" fmla="*/ 264857 h 952277"/>
                              <a:gd name="connsiteX4" fmla="*/ 2328991 w 3858391"/>
                              <a:gd name="connsiteY4" fmla="*/ 483879 h 952277"/>
                              <a:gd name="connsiteX5" fmla="*/ 2329209 w 3858391"/>
                              <a:gd name="connsiteY5" fmla="*/ 951604 h 952277"/>
                              <a:gd name="connsiteX6" fmla="*/ 1446327 w 3858391"/>
                              <a:gd name="connsiteY6" fmla="*/ 952277 h 952277"/>
                              <a:gd name="connsiteX7" fmla="*/ 1447321 w 3858391"/>
                              <a:gd name="connsiteY7" fmla="*/ 482756 h 952277"/>
                              <a:gd name="connsiteX8" fmla="*/ 476050 w 3858391"/>
                              <a:gd name="connsiteY8" fmla="*/ 269582 h 952277"/>
                              <a:gd name="connsiteX9" fmla="*/ 5576 w 3858391"/>
                              <a:gd name="connsiteY9" fmla="*/ 266824 h 952277"/>
                              <a:gd name="connsiteX0" fmla="*/ 0 w 3862363"/>
                              <a:gd name="connsiteY0" fmla="*/ 0 h 952277"/>
                              <a:gd name="connsiteX1" fmla="*/ 3862363 w 3862363"/>
                              <a:gd name="connsiteY1" fmla="*/ 5069 h 952277"/>
                              <a:gd name="connsiteX2" fmla="*/ 3855108 w 3862363"/>
                              <a:gd name="connsiteY2" fmla="*/ 266725 h 952277"/>
                              <a:gd name="connsiteX3" fmla="*/ 3349140 w 3862363"/>
                              <a:gd name="connsiteY3" fmla="*/ 264857 h 952277"/>
                              <a:gd name="connsiteX4" fmla="*/ 2328991 w 3862363"/>
                              <a:gd name="connsiteY4" fmla="*/ 483879 h 952277"/>
                              <a:gd name="connsiteX5" fmla="*/ 2329209 w 3862363"/>
                              <a:gd name="connsiteY5" fmla="*/ 951604 h 952277"/>
                              <a:gd name="connsiteX6" fmla="*/ 1446327 w 3862363"/>
                              <a:gd name="connsiteY6" fmla="*/ 952277 h 952277"/>
                              <a:gd name="connsiteX7" fmla="*/ 1447321 w 3862363"/>
                              <a:gd name="connsiteY7" fmla="*/ 482756 h 952277"/>
                              <a:gd name="connsiteX8" fmla="*/ 476050 w 3862363"/>
                              <a:gd name="connsiteY8" fmla="*/ 269582 h 952277"/>
                              <a:gd name="connsiteX9" fmla="*/ 5576 w 3862363"/>
                              <a:gd name="connsiteY9" fmla="*/ 266824 h 952277"/>
                              <a:gd name="connsiteX0" fmla="*/ 0 w 3855360"/>
                              <a:gd name="connsiteY0" fmla="*/ 0 h 952277"/>
                              <a:gd name="connsiteX1" fmla="*/ 3854419 w 3855360"/>
                              <a:gd name="connsiteY1" fmla="*/ 5069 h 952277"/>
                              <a:gd name="connsiteX2" fmla="*/ 3855108 w 3855360"/>
                              <a:gd name="connsiteY2" fmla="*/ 266725 h 952277"/>
                              <a:gd name="connsiteX3" fmla="*/ 3349140 w 3855360"/>
                              <a:gd name="connsiteY3" fmla="*/ 264857 h 952277"/>
                              <a:gd name="connsiteX4" fmla="*/ 2328991 w 3855360"/>
                              <a:gd name="connsiteY4" fmla="*/ 483879 h 952277"/>
                              <a:gd name="connsiteX5" fmla="*/ 2329209 w 3855360"/>
                              <a:gd name="connsiteY5" fmla="*/ 951604 h 952277"/>
                              <a:gd name="connsiteX6" fmla="*/ 1446327 w 3855360"/>
                              <a:gd name="connsiteY6" fmla="*/ 952277 h 952277"/>
                              <a:gd name="connsiteX7" fmla="*/ 1447321 w 3855360"/>
                              <a:gd name="connsiteY7" fmla="*/ 482756 h 952277"/>
                              <a:gd name="connsiteX8" fmla="*/ 476050 w 3855360"/>
                              <a:gd name="connsiteY8" fmla="*/ 269582 h 952277"/>
                              <a:gd name="connsiteX9" fmla="*/ 5576 w 3855360"/>
                              <a:gd name="connsiteY9" fmla="*/ 266824 h 952277"/>
                              <a:gd name="connsiteX0" fmla="*/ 0 w 3851387"/>
                              <a:gd name="connsiteY0" fmla="*/ 327 h 947208"/>
                              <a:gd name="connsiteX1" fmla="*/ 3850446 w 3851387"/>
                              <a:gd name="connsiteY1" fmla="*/ 0 h 947208"/>
                              <a:gd name="connsiteX2" fmla="*/ 3851135 w 3851387"/>
                              <a:gd name="connsiteY2" fmla="*/ 261656 h 947208"/>
                              <a:gd name="connsiteX3" fmla="*/ 3345167 w 3851387"/>
                              <a:gd name="connsiteY3" fmla="*/ 259788 h 947208"/>
                              <a:gd name="connsiteX4" fmla="*/ 2325018 w 3851387"/>
                              <a:gd name="connsiteY4" fmla="*/ 478810 h 947208"/>
                              <a:gd name="connsiteX5" fmla="*/ 2325236 w 3851387"/>
                              <a:gd name="connsiteY5" fmla="*/ 946535 h 947208"/>
                              <a:gd name="connsiteX6" fmla="*/ 1442354 w 3851387"/>
                              <a:gd name="connsiteY6" fmla="*/ 947208 h 947208"/>
                              <a:gd name="connsiteX7" fmla="*/ 1443348 w 3851387"/>
                              <a:gd name="connsiteY7" fmla="*/ 477687 h 947208"/>
                              <a:gd name="connsiteX8" fmla="*/ 472077 w 3851387"/>
                              <a:gd name="connsiteY8" fmla="*/ 264513 h 947208"/>
                              <a:gd name="connsiteX9" fmla="*/ 1603 w 3851387"/>
                              <a:gd name="connsiteY9" fmla="*/ 261755 h 947208"/>
                              <a:gd name="connsiteX0" fmla="*/ 0 w 3851387"/>
                              <a:gd name="connsiteY0" fmla="*/ 327 h 947208"/>
                              <a:gd name="connsiteX1" fmla="*/ 3850446 w 3851387"/>
                              <a:gd name="connsiteY1" fmla="*/ 0 h 947208"/>
                              <a:gd name="connsiteX2" fmla="*/ 3851135 w 3851387"/>
                              <a:gd name="connsiteY2" fmla="*/ 261656 h 947208"/>
                              <a:gd name="connsiteX3" fmla="*/ 3345167 w 3851387"/>
                              <a:gd name="connsiteY3" fmla="*/ 259788 h 947208"/>
                              <a:gd name="connsiteX4" fmla="*/ 2325018 w 3851387"/>
                              <a:gd name="connsiteY4" fmla="*/ 478810 h 947208"/>
                              <a:gd name="connsiteX5" fmla="*/ 2325236 w 3851387"/>
                              <a:gd name="connsiteY5" fmla="*/ 946535 h 947208"/>
                              <a:gd name="connsiteX6" fmla="*/ 1442354 w 3851387"/>
                              <a:gd name="connsiteY6" fmla="*/ 947208 h 947208"/>
                              <a:gd name="connsiteX7" fmla="*/ 1443348 w 3851387"/>
                              <a:gd name="connsiteY7" fmla="*/ 477687 h 947208"/>
                              <a:gd name="connsiteX8" fmla="*/ 472077 w 3851387"/>
                              <a:gd name="connsiteY8" fmla="*/ 264513 h 947208"/>
                              <a:gd name="connsiteX9" fmla="*/ 23845 w 3851387"/>
                              <a:gd name="connsiteY9" fmla="*/ 266796 h 947208"/>
                              <a:gd name="connsiteX0" fmla="*/ 0 w 3851387"/>
                              <a:gd name="connsiteY0" fmla="*/ 327 h 947208"/>
                              <a:gd name="connsiteX1" fmla="*/ 3850446 w 3851387"/>
                              <a:gd name="connsiteY1" fmla="*/ 0 h 947208"/>
                              <a:gd name="connsiteX2" fmla="*/ 3851135 w 3851387"/>
                              <a:gd name="connsiteY2" fmla="*/ 261656 h 947208"/>
                              <a:gd name="connsiteX3" fmla="*/ 3345167 w 3851387"/>
                              <a:gd name="connsiteY3" fmla="*/ 259788 h 947208"/>
                              <a:gd name="connsiteX4" fmla="*/ 2325018 w 3851387"/>
                              <a:gd name="connsiteY4" fmla="*/ 478810 h 947208"/>
                              <a:gd name="connsiteX5" fmla="*/ 2325236 w 3851387"/>
                              <a:gd name="connsiteY5" fmla="*/ 946535 h 947208"/>
                              <a:gd name="connsiteX6" fmla="*/ 1442354 w 3851387"/>
                              <a:gd name="connsiteY6" fmla="*/ 947208 h 947208"/>
                              <a:gd name="connsiteX7" fmla="*/ 1443348 w 3851387"/>
                              <a:gd name="connsiteY7" fmla="*/ 477687 h 947208"/>
                              <a:gd name="connsiteX8" fmla="*/ 486904 w 3851387"/>
                              <a:gd name="connsiteY8" fmla="*/ 269554 h 947208"/>
                              <a:gd name="connsiteX9" fmla="*/ 23845 w 3851387"/>
                              <a:gd name="connsiteY9" fmla="*/ 266796 h 947208"/>
                              <a:gd name="connsiteX0" fmla="*/ 0 w 3851387"/>
                              <a:gd name="connsiteY0" fmla="*/ 327 h 947208"/>
                              <a:gd name="connsiteX1" fmla="*/ 3850446 w 3851387"/>
                              <a:gd name="connsiteY1" fmla="*/ 0 h 947208"/>
                              <a:gd name="connsiteX2" fmla="*/ 3851135 w 3851387"/>
                              <a:gd name="connsiteY2" fmla="*/ 261656 h 947208"/>
                              <a:gd name="connsiteX3" fmla="*/ 3345167 w 3851387"/>
                              <a:gd name="connsiteY3" fmla="*/ 259788 h 947208"/>
                              <a:gd name="connsiteX4" fmla="*/ 2325018 w 3851387"/>
                              <a:gd name="connsiteY4" fmla="*/ 478810 h 947208"/>
                              <a:gd name="connsiteX5" fmla="*/ 2325236 w 3851387"/>
                              <a:gd name="connsiteY5" fmla="*/ 946535 h 947208"/>
                              <a:gd name="connsiteX6" fmla="*/ 1442354 w 3851387"/>
                              <a:gd name="connsiteY6" fmla="*/ 947208 h 947208"/>
                              <a:gd name="connsiteX7" fmla="*/ 1443348 w 3851387"/>
                              <a:gd name="connsiteY7" fmla="*/ 477687 h 947208"/>
                              <a:gd name="connsiteX8" fmla="*/ 486904 w 3851387"/>
                              <a:gd name="connsiteY8" fmla="*/ 269554 h 947208"/>
                              <a:gd name="connsiteX9" fmla="*/ 23845 w 3851387"/>
                              <a:gd name="connsiteY9" fmla="*/ 274357 h 947208"/>
                              <a:gd name="connsiteX0" fmla="*/ 0 w 3851387"/>
                              <a:gd name="connsiteY0" fmla="*/ 327 h 947208"/>
                              <a:gd name="connsiteX1" fmla="*/ 3850446 w 3851387"/>
                              <a:gd name="connsiteY1" fmla="*/ 0 h 947208"/>
                              <a:gd name="connsiteX2" fmla="*/ 3851135 w 3851387"/>
                              <a:gd name="connsiteY2" fmla="*/ 261656 h 947208"/>
                              <a:gd name="connsiteX3" fmla="*/ 3345167 w 3851387"/>
                              <a:gd name="connsiteY3" fmla="*/ 259788 h 947208"/>
                              <a:gd name="connsiteX4" fmla="*/ 2325018 w 3851387"/>
                              <a:gd name="connsiteY4" fmla="*/ 478810 h 947208"/>
                              <a:gd name="connsiteX5" fmla="*/ 2325236 w 3851387"/>
                              <a:gd name="connsiteY5" fmla="*/ 946535 h 947208"/>
                              <a:gd name="connsiteX6" fmla="*/ 1442354 w 3851387"/>
                              <a:gd name="connsiteY6" fmla="*/ 947208 h 947208"/>
                              <a:gd name="connsiteX7" fmla="*/ 1443348 w 3851387"/>
                              <a:gd name="connsiteY7" fmla="*/ 477687 h 947208"/>
                              <a:gd name="connsiteX8" fmla="*/ 486904 w 3851387"/>
                              <a:gd name="connsiteY8" fmla="*/ 269554 h 947208"/>
                              <a:gd name="connsiteX9" fmla="*/ 23845 w 3851387"/>
                              <a:gd name="connsiteY9" fmla="*/ 266796 h 947208"/>
                              <a:gd name="connsiteX0" fmla="*/ 0 w 3851387"/>
                              <a:gd name="connsiteY0" fmla="*/ 327 h 947208"/>
                              <a:gd name="connsiteX1" fmla="*/ 3850446 w 3851387"/>
                              <a:gd name="connsiteY1" fmla="*/ 0 h 947208"/>
                              <a:gd name="connsiteX2" fmla="*/ 3851135 w 3851387"/>
                              <a:gd name="connsiteY2" fmla="*/ 261656 h 947208"/>
                              <a:gd name="connsiteX3" fmla="*/ 3345167 w 3851387"/>
                              <a:gd name="connsiteY3" fmla="*/ 259788 h 947208"/>
                              <a:gd name="connsiteX4" fmla="*/ 2325018 w 3851387"/>
                              <a:gd name="connsiteY4" fmla="*/ 478810 h 947208"/>
                              <a:gd name="connsiteX5" fmla="*/ 2325236 w 3851387"/>
                              <a:gd name="connsiteY5" fmla="*/ 946535 h 947208"/>
                              <a:gd name="connsiteX6" fmla="*/ 1442354 w 3851387"/>
                              <a:gd name="connsiteY6" fmla="*/ 947208 h 947208"/>
                              <a:gd name="connsiteX7" fmla="*/ 1443348 w 3851387"/>
                              <a:gd name="connsiteY7" fmla="*/ 477687 h 947208"/>
                              <a:gd name="connsiteX8" fmla="*/ 486904 w 3851387"/>
                              <a:gd name="connsiteY8" fmla="*/ 269554 h 947208"/>
                              <a:gd name="connsiteX9" fmla="*/ 27551 w 3851387"/>
                              <a:gd name="connsiteY9" fmla="*/ 271836 h 947208"/>
                              <a:gd name="connsiteX0" fmla="*/ 0 w 3851387"/>
                              <a:gd name="connsiteY0" fmla="*/ 327 h 947208"/>
                              <a:gd name="connsiteX1" fmla="*/ 3850446 w 3851387"/>
                              <a:gd name="connsiteY1" fmla="*/ 0 h 947208"/>
                              <a:gd name="connsiteX2" fmla="*/ 3851135 w 3851387"/>
                              <a:gd name="connsiteY2" fmla="*/ 261656 h 947208"/>
                              <a:gd name="connsiteX3" fmla="*/ 3345167 w 3851387"/>
                              <a:gd name="connsiteY3" fmla="*/ 259788 h 947208"/>
                              <a:gd name="connsiteX4" fmla="*/ 2325018 w 3851387"/>
                              <a:gd name="connsiteY4" fmla="*/ 478810 h 947208"/>
                              <a:gd name="connsiteX5" fmla="*/ 2325236 w 3851387"/>
                              <a:gd name="connsiteY5" fmla="*/ 946535 h 947208"/>
                              <a:gd name="connsiteX6" fmla="*/ 1442354 w 3851387"/>
                              <a:gd name="connsiteY6" fmla="*/ 947208 h 947208"/>
                              <a:gd name="connsiteX7" fmla="*/ 1443348 w 3851387"/>
                              <a:gd name="connsiteY7" fmla="*/ 477687 h 947208"/>
                              <a:gd name="connsiteX8" fmla="*/ 486904 w 3851387"/>
                              <a:gd name="connsiteY8" fmla="*/ 269554 h 947208"/>
                              <a:gd name="connsiteX9" fmla="*/ 249969 w 3851387"/>
                              <a:gd name="connsiteY9" fmla="*/ 271836 h 947208"/>
                              <a:gd name="connsiteX0" fmla="*/ 0 w 3851387"/>
                              <a:gd name="connsiteY0" fmla="*/ 327 h 947208"/>
                              <a:gd name="connsiteX1" fmla="*/ 3850446 w 3851387"/>
                              <a:gd name="connsiteY1" fmla="*/ 0 h 947208"/>
                              <a:gd name="connsiteX2" fmla="*/ 3851135 w 3851387"/>
                              <a:gd name="connsiteY2" fmla="*/ 261656 h 947208"/>
                              <a:gd name="connsiteX3" fmla="*/ 3345167 w 3851387"/>
                              <a:gd name="connsiteY3" fmla="*/ 259788 h 947208"/>
                              <a:gd name="connsiteX4" fmla="*/ 2325018 w 3851387"/>
                              <a:gd name="connsiteY4" fmla="*/ 478810 h 947208"/>
                              <a:gd name="connsiteX5" fmla="*/ 2325236 w 3851387"/>
                              <a:gd name="connsiteY5" fmla="*/ 946535 h 947208"/>
                              <a:gd name="connsiteX6" fmla="*/ 1442354 w 3851387"/>
                              <a:gd name="connsiteY6" fmla="*/ 947208 h 947208"/>
                              <a:gd name="connsiteX7" fmla="*/ 1443348 w 3851387"/>
                              <a:gd name="connsiteY7" fmla="*/ 477687 h 947208"/>
                              <a:gd name="connsiteX8" fmla="*/ 486904 w 3851387"/>
                              <a:gd name="connsiteY8" fmla="*/ 269554 h 947208"/>
                              <a:gd name="connsiteX9" fmla="*/ 264797 w 3851387"/>
                              <a:gd name="connsiteY9" fmla="*/ 271836 h 947208"/>
                              <a:gd name="connsiteX0" fmla="*/ 0 w 3851387"/>
                              <a:gd name="connsiteY0" fmla="*/ 327 h 947208"/>
                              <a:gd name="connsiteX1" fmla="*/ 3850446 w 3851387"/>
                              <a:gd name="connsiteY1" fmla="*/ 0 h 947208"/>
                              <a:gd name="connsiteX2" fmla="*/ 3851135 w 3851387"/>
                              <a:gd name="connsiteY2" fmla="*/ 261656 h 947208"/>
                              <a:gd name="connsiteX3" fmla="*/ 3345167 w 3851387"/>
                              <a:gd name="connsiteY3" fmla="*/ 259788 h 947208"/>
                              <a:gd name="connsiteX4" fmla="*/ 2325018 w 3851387"/>
                              <a:gd name="connsiteY4" fmla="*/ 478810 h 947208"/>
                              <a:gd name="connsiteX5" fmla="*/ 2325236 w 3851387"/>
                              <a:gd name="connsiteY5" fmla="*/ 946535 h 947208"/>
                              <a:gd name="connsiteX6" fmla="*/ 1442354 w 3851387"/>
                              <a:gd name="connsiteY6" fmla="*/ 947208 h 947208"/>
                              <a:gd name="connsiteX7" fmla="*/ 1443348 w 3851387"/>
                              <a:gd name="connsiteY7" fmla="*/ 477687 h 947208"/>
                              <a:gd name="connsiteX8" fmla="*/ 486904 w 3851387"/>
                              <a:gd name="connsiteY8" fmla="*/ 269554 h 947208"/>
                              <a:gd name="connsiteX9" fmla="*/ 279624 w 3851387"/>
                              <a:gd name="connsiteY9" fmla="*/ 269316 h 947208"/>
                              <a:gd name="connsiteX0" fmla="*/ 5812 w 3571763"/>
                              <a:gd name="connsiteY0" fmla="*/ 2848 h 947208"/>
                              <a:gd name="connsiteX1" fmla="*/ 3570822 w 3571763"/>
                              <a:gd name="connsiteY1" fmla="*/ 0 h 947208"/>
                              <a:gd name="connsiteX2" fmla="*/ 3571511 w 3571763"/>
                              <a:gd name="connsiteY2" fmla="*/ 261656 h 947208"/>
                              <a:gd name="connsiteX3" fmla="*/ 3065543 w 3571763"/>
                              <a:gd name="connsiteY3" fmla="*/ 259788 h 947208"/>
                              <a:gd name="connsiteX4" fmla="*/ 2045394 w 3571763"/>
                              <a:gd name="connsiteY4" fmla="*/ 478810 h 947208"/>
                              <a:gd name="connsiteX5" fmla="*/ 2045612 w 3571763"/>
                              <a:gd name="connsiteY5" fmla="*/ 946535 h 947208"/>
                              <a:gd name="connsiteX6" fmla="*/ 1162730 w 3571763"/>
                              <a:gd name="connsiteY6" fmla="*/ 947208 h 947208"/>
                              <a:gd name="connsiteX7" fmla="*/ 1163724 w 3571763"/>
                              <a:gd name="connsiteY7" fmla="*/ 477687 h 947208"/>
                              <a:gd name="connsiteX8" fmla="*/ 207280 w 3571763"/>
                              <a:gd name="connsiteY8" fmla="*/ 269554 h 947208"/>
                              <a:gd name="connsiteX9" fmla="*/ 0 w 3571763"/>
                              <a:gd name="connsiteY9" fmla="*/ 269316 h 947208"/>
                              <a:gd name="connsiteX0" fmla="*/ 0 w 3573365"/>
                              <a:gd name="connsiteY0" fmla="*/ 2848 h 947208"/>
                              <a:gd name="connsiteX1" fmla="*/ 3572424 w 3573365"/>
                              <a:gd name="connsiteY1" fmla="*/ 0 h 947208"/>
                              <a:gd name="connsiteX2" fmla="*/ 3573113 w 3573365"/>
                              <a:gd name="connsiteY2" fmla="*/ 261656 h 947208"/>
                              <a:gd name="connsiteX3" fmla="*/ 3067145 w 3573365"/>
                              <a:gd name="connsiteY3" fmla="*/ 259788 h 947208"/>
                              <a:gd name="connsiteX4" fmla="*/ 2046996 w 3573365"/>
                              <a:gd name="connsiteY4" fmla="*/ 478810 h 947208"/>
                              <a:gd name="connsiteX5" fmla="*/ 2047214 w 3573365"/>
                              <a:gd name="connsiteY5" fmla="*/ 946535 h 947208"/>
                              <a:gd name="connsiteX6" fmla="*/ 1164332 w 3573365"/>
                              <a:gd name="connsiteY6" fmla="*/ 947208 h 947208"/>
                              <a:gd name="connsiteX7" fmla="*/ 1165326 w 3573365"/>
                              <a:gd name="connsiteY7" fmla="*/ 477687 h 947208"/>
                              <a:gd name="connsiteX8" fmla="*/ 208882 w 3573365"/>
                              <a:gd name="connsiteY8" fmla="*/ 269554 h 947208"/>
                              <a:gd name="connsiteX9" fmla="*/ 1602 w 3573365"/>
                              <a:gd name="connsiteY9" fmla="*/ 269316 h 947208"/>
                              <a:gd name="connsiteX0" fmla="*/ 0 w 3573365"/>
                              <a:gd name="connsiteY0" fmla="*/ 328 h 947208"/>
                              <a:gd name="connsiteX1" fmla="*/ 3572424 w 3573365"/>
                              <a:gd name="connsiteY1" fmla="*/ 0 h 947208"/>
                              <a:gd name="connsiteX2" fmla="*/ 3573113 w 3573365"/>
                              <a:gd name="connsiteY2" fmla="*/ 261656 h 947208"/>
                              <a:gd name="connsiteX3" fmla="*/ 3067145 w 3573365"/>
                              <a:gd name="connsiteY3" fmla="*/ 259788 h 947208"/>
                              <a:gd name="connsiteX4" fmla="*/ 2046996 w 3573365"/>
                              <a:gd name="connsiteY4" fmla="*/ 478810 h 947208"/>
                              <a:gd name="connsiteX5" fmla="*/ 2047214 w 3573365"/>
                              <a:gd name="connsiteY5" fmla="*/ 946535 h 947208"/>
                              <a:gd name="connsiteX6" fmla="*/ 1164332 w 3573365"/>
                              <a:gd name="connsiteY6" fmla="*/ 947208 h 947208"/>
                              <a:gd name="connsiteX7" fmla="*/ 1165326 w 3573365"/>
                              <a:gd name="connsiteY7" fmla="*/ 477687 h 947208"/>
                              <a:gd name="connsiteX8" fmla="*/ 208882 w 3573365"/>
                              <a:gd name="connsiteY8" fmla="*/ 269554 h 947208"/>
                              <a:gd name="connsiteX9" fmla="*/ 1602 w 3573365"/>
                              <a:gd name="connsiteY9" fmla="*/ 269316 h 947208"/>
                              <a:gd name="connsiteX0" fmla="*/ 0 w 3573365"/>
                              <a:gd name="connsiteY0" fmla="*/ 328 h 947208"/>
                              <a:gd name="connsiteX1" fmla="*/ 3572424 w 3573365"/>
                              <a:gd name="connsiteY1" fmla="*/ 0 h 947208"/>
                              <a:gd name="connsiteX2" fmla="*/ 3573113 w 3573365"/>
                              <a:gd name="connsiteY2" fmla="*/ 261656 h 947208"/>
                              <a:gd name="connsiteX3" fmla="*/ 3067145 w 3573365"/>
                              <a:gd name="connsiteY3" fmla="*/ 259788 h 947208"/>
                              <a:gd name="connsiteX4" fmla="*/ 2046996 w 3573365"/>
                              <a:gd name="connsiteY4" fmla="*/ 478810 h 947208"/>
                              <a:gd name="connsiteX5" fmla="*/ 2047214 w 3573365"/>
                              <a:gd name="connsiteY5" fmla="*/ 946535 h 947208"/>
                              <a:gd name="connsiteX6" fmla="*/ 1164332 w 3573365"/>
                              <a:gd name="connsiteY6" fmla="*/ 947208 h 947208"/>
                              <a:gd name="connsiteX7" fmla="*/ 1165326 w 3573365"/>
                              <a:gd name="connsiteY7" fmla="*/ 477687 h 947208"/>
                              <a:gd name="connsiteX8" fmla="*/ 208882 w 3573365"/>
                              <a:gd name="connsiteY8" fmla="*/ 269554 h 947208"/>
                              <a:gd name="connsiteX9" fmla="*/ 85003 w 3573365"/>
                              <a:gd name="connsiteY9" fmla="*/ 272014 h 947208"/>
                              <a:gd name="connsiteX0" fmla="*/ 0 w 3573365"/>
                              <a:gd name="connsiteY0" fmla="*/ 328 h 947208"/>
                              <a:gd name="connsiteX1" fmla="*/ 3572424 w 3573365"/>
                              <a:gd name="connsiteY1" fmla="*/ 0 h 947208"/>
                              <a:gd name="connsiteX2" fmla="*/ 3573113 w 3573365"/>
                              <a:gd name="connsiteY2" fmla="*/ 261656 h 947208"/>
                              <a:gd name="connsiteX3" fmla="*/ 3067145 w 3573365"/>
                              <a:gd name="connsiteY3" fmla="*/ 259788 h 947208"/>
                              <a:gd name="connsiteX4" fmla="*/ 2046996 w 3573365"/>
                              <a:gd name="connsiteY4" fmla="*/ 478810 h 947208"/>
                              <a:gd name="connsiteX5" fmla="*/ 2047214 w 3573365"/>
                              <a:gd name="connsiteY5" fmla="*/ 946535 h 947208"/>
                              <a:gd name="connsiteX6" fmla="*/ 1164332 w 3573365"/>
                              <a:gd name="connsiteY6" fmla="*/ 947208 h 947208"/>
                              <a:gd name="connsiteX7" fmla="*/ 1165326 w 3573365"/>
                              <a:gd name="connsiteY7" fmla="*/ 477687 h 947208"/>
                              <a:gd name="connsiteX8" fmla="*/ 208882 w 3573365"/>
                              <a:gd name="connsiteY8" fmla="*/ 269554 h 947208"/>
                              <a:gd name="connsiteX9" fmla="*/ 88975 w 3573365"/>
                              <a:gd name="connsiteY9" fmla="*/ 266617 h 947208"/>
                              <a:gd name="connsiteX0" fmla="*/ 6341 w 3484390"/>
                              <a:gd name="connsiteY0" fmla="*/ 328 h 947208"/>
                              <a:gd name="connsiteX1" fmla="*/ 3483449 w 3484390"/>
                              <a:gd name="connsiteY1" fmla="*/ 0 h 947208"/>
                              <a:gd name="connsiteX2" fmla="*/ 3484138 w 3484390"/>
                              <a:gd name="connsiteY2" fmla="*/ 261656 h 947208"/>
                              <a:gd name="connsiteX3" fmla="*/ 2978170 w 3484390"/>
                              <a:gd name="connsiteY3" fmla="*/ 259788 h 947208"/>
                              <a:gd name="connsiteX4" fmla="*/ 1958021 w 3484390"/>
                              <a:gd name="connsiteY4" fmla="*/ 478810 h 947208"/>
                              <a:gd name="connsiteX5" fmla="*/ 1958239 w 3484390"/>
                              <a:gd name="connsiteY5" fmla="*/ 946535 h 947208"/>
                              <a:gd name="connsiteX6" fmla="*/ 1075357 w 3484390"/>
                              <a:gd name="connsiteY6" fmla="*/ 947208 h 947208"/>
                              <a:gd name="connsiteX7" fmla="*/ 1076351 w 3484390"/>
                              <a:gd name="connsiteY7" fmla="*/ 477687 h 947208"/>
                              <a:gd name="connsiteX8" fmla="*/ 119907 w 3484390"/>
                              <a:gd name="connsiteY8" fmla="*/ 269554 h 947208"/>
                              <a:gd name="connsiteX9" fmla="*/ 0 w 3484390"/>
                              <a:gd name="connsiteY9" fmla="*/ 266617 h 947208"/>
                              <a:gd name="connsiteX0" fmla="*/ 0 w 3478049"/>
                              <a:gd name="connsiteY0" fmla="*/ 328 h 947208"/>
                              <a:gd name="connsiteX1" fmla="*/ 3477108 w 3478049"/>
                              <a:gd name="connsiteY1" fmla="*/ 0 h 947208"/>
                              <a:gd name="connsiteX2" fmla="*/ 3477797 w 3478049"/>
                              <a:gd name="connsiteY2" fmla="*/ 261656 h 947208"/>
                              <a:gd name="connsiteX3" fmla="*/ 2971829 w 3478049"/>
                              <a:gd name="connsiteY3" fmla="*/ 259788 h 947208"/>
                              <a:gd name="connsiteX4" fmla="*/ 1951680 w 3478049"/>
                              <a:gd name="connsiteY4" fmla="*/ 478810 h 947208"/>
                              <a:gd name="connsiteX5" fmla="*/ 1951898 w 3478049"/>
                              <a:gd name="connsiteY5" fmla="*/ 946535 h 947208"/>
                              <a:gd name="connsiteX6" fmla="*/ 1069016 w 3478049"/>
                              <a:gd name="connsiteY6" fmla="*/ 947208 h 947208"/>
                              <a:gd name="connsiteX7" fmla="*/ 1070010 w 3478049"/>
                              <a:gd name="connsiteY7" fmla="*/ 477687 h 947208"/>
                              <a:gd name="connsiteX8" fmla="*/ 113566 w 3478049"/>
                              <a:gd name="connsiteY8" fmla="*/ 269554 h 947208"/>
                              <a:gd name="connsiteX9" fmla="*/ 9545 w 3478049"/>
                              <a:gd name="connsiteY9" fmla="*/ 269316 h 947208"/>
                              <a:gd name="connsiteX0" fmla="*/ 2369 w 3480418"/>
                              <a:gd name="connsiteY0" fmla="*/ 328 h 947208"/>
                              <a:gd name="connsiteX1" fmla="*/ 3479477 w 3480418"/>
                              <a:gd name="connsiteY1" fmla="*/ 0 h 947208"/>
                              <a:gd name="connsiteX2" fmla="*/ 3480166 w 3480418"/>
                              <a:gd name="connsiteY2" fmla="*/ 261656 h 947208"/>
                              <a:gd name="connsiteX3" fmla="*/ 2974198 w 3480418"/>
                              <a:gd name="connsiteY3" fmla="*/ 259788 h 947208"/>
                              <a:gd name="connsiteX4" fmla="*/ 1954049 w 3480418"/>
                              <a:gd name="connsiteY4" fmla="*/ 478810 h 947208"/>
                              <a:gd name="connsiteX5" fmla="*/ 1954267 w 3480418"/>
                              <a:gd name="connsiteY5" fmla="*/ 946535 h 947208"/>
                              <a:gd name="connsiteX6" fmla="*/ 1071385 w 3480418"/>
                              <a:gd name="connsiteY6" fmla="*/ 947208 h 947208"/>
                              <a:gd name="connsiteX7" fmla="*/ 1072379 w 3480418"/>
                              <a:gd name="connsiteY7" fmla="*/ 477687 h 947208"/>
                              <a:gd name="connsiteX8" fmla="*/ 115935 w 3480418"/>
                              <a:gd name="connsiteY8" fmla="*/ 269554 h 947208"/>
                              <a:gd name="connsiteX9" fmla="*/ 0 w 3480418"/>
                              <a:gd name="connsiteY9" fmla="*/ 269316 h 947208"/>
                              <a:gd name="connsiteX0" fmla="*/ 0 w 3478049"/>
                              <a:gd name="connsiteY0" fmla="*/ 328 h 947208"/>
                              <a:gd name="connsiteX1" fmla="*/ 3477108 w 3478049"/>
                              <a:gd name="connsiteY1" fmla="*/ 0 h 947208"/>
                              <a:gd name="connsiteX2" fmla="*/ 3477797 w 3478049"/>
                              <a:gd name="connsiteY2" fmla="*/ 261656 h 947208"/>
                              <a:gd name="connsiteX3" fmla="*/ 2971829 w 3478049"/>
                              <a:gd name="connsiteY3" fmla="*/ 259788 h 947208"/>
                              <a:gd name="connsiteX4" fmla="*/ 1951680 w 3478049"/>
                              <a:gd name="connsiteY4" fmla="*/ 478810 h 947208"/>
                              <a:gd name="connsiteX5" fmla="*/ 1951898 w 3478049"/>
                              <a:gd name="connsiteY5" fmla="*/ 946535 h 947208"/>
                              <a:gd name="connsiteX6" fmla="*/ 1069016 w 3478049"/>
                              <a:gd name="connsiteY6" fmla="*/ 947208 h 947208"/>
                              <a:gd name="connsiteX7" fmla="*/ 1070010 w 3478049"/>
                              <a:gd name="connsiteY7" fmla="*/ 477687 h 947208"/>
                              <a:gd name="connsiteX8" fmla="*/ 113566 w 3478049"/>
                              <a:gd name="connsiteY8" fmla="*/ 269554 h 947208"/>
                              <a:gd name="connsiteX9" fmla="*/ 9545 w 3478049"/>
                              <a:gd name="connsiteY9" fmla="*/ 269316 h 947208"/>
                              <a:gd name="connsiteX0" fmla="*/ 0 w 3478049"/>
                              <a:gd name="connsiteY0" fmla="*/ 328 h 947208"/>
                              <a:gd name="connsiteX1" fmla="*/ 3477108 w 3478049"/>
                              <a:gd name="connsiteY1" fmla="*/ 0 h 947208"/>
                              <a:gd name="connsiteX2" fmla="*/ 3477797 w 3478049"/>
                              <a:gd name="connsiteY2" fmla="*/ 261656 h 947208"/>
                              <a:gd name="connsiteX3" fmla="*/ 2971829 w 3478049"/>
                              <a:gd name="connsiteY3" fmla="*/ 259788 h 947208"/>
                              <a:gd name="connsiteX4" fmla="*/ 1951680 w 3478049"/>
                              <a:gd name="connsiteY4" fmla="*/ 478810 h 947208"/>
                              <a:gd name="connsiteX5" fmla="*/ 1951898 w 3478049"/>
                              <a:gd name="connsiteY5" fmla="*/ 946535 h 947208"/>
                              <a:gd name="connsiteX6" fmla="*/ 1069016 w 3478049"/>
                              <a:gd name="connsiteY6" fmla="*/ 947208 h 947208"/>
                              <a:gd name="connsiteX7" fmla="*/ 1070010 w 3478049"/>
                              <a:gd name="connsiteY7" fmla="*/ 477687 h 947208"/>
                              <a:gd name="connsiteX8" fmla="*/ 113566 w 3478049"/>
                              <a:gd name="connsiteY8" fmla="*/ 269554 h 947208"/>
                              <a:gd name="connsiteX0" fmla="*/ 0 w 3478049"/>
                              <a:gd name="connsiteY0" fmla="*/ 328 h 947208"/>
                              <a:gd name="connsiteX1" fmla="*/ 3477108 w 3478049"/>
                              <a:gd name="connsiteY1" fmla="*/ 0 h 947208"/>
                              <a:gd name="connsiteX2" fmla="*/ 3477797 w 3478049"/>
                              <a:gd name="connsiteY2" fmla="*/ 261656 h 947208"/>
                              <a:gd name="connsiteX3" fmla="*/ 2971829 w 3478049"/>
                              <a:gd name="connsiteY3" fmla="*/ 259788 h 947208"/>
                              <a:gd name="connsiteX4" fmla="*/ 1951680 w 3478049"/>
                              <a:gd name="connsiteY4" fmla="*/ 478810 h 947208"/>
                              <a:gd name="connsiteX5" fmla="*/ 1951898 w 3478049"/>
                              <a:gd name="connsiteY5" fmla="*/ 946535 h 947208"/>
                              <a:gd name="connsiteX6" fmla="*/ 1069016 w 3478049"/>
                              <a:gd name="connsiteY6" fmla="*/ 947208 h 947208"/>
                              <a:gd name="connsiteX7" fmla="*/ 1070010 w 3478049"/>
                              <a:gd name="connsiteY7" fmla="*/ 477687 h 947208"/>
                              <a:gd name="connsiteX0" fmla="*/ 0 w 3478049"/>
                              <a:gd name="connsiteY0" fmla="*/ 328 h 947208"/>
                              <a:gd name="connsiteX1" fmla="*/ 3477108 w 3478049"/>
                              <a:gd name="connsiteY1" fmla="*/ 0 h 947208"/>
                              <a:gd name="connsiteX2" fmla="*/ 3477797 w 3478049"/>
                              <a:gd name="connsiteY2" fmla="*/ 261656 h 947208"/>
                              <a:gd name="connsiteX3" fmla="*/ 2971829 w 3478049"/>
                              <a:gd name="connsiteY3" fmla="*/ 259788 h 947208"/>
                              <a:gd name="connsiteX4" fmla="*/ 1951680 w 3478049"/>
                              <a:gd name="connsiteY4" fmla="*/ 478810 h 947208"/>
                              <a:gd name="connsiteX5" fmla="*/ 1951898 w 3478049"/>
                              <a:gd name="connsiteY5" fmla="*/ 946535 h 947208"/>
                              <a:gd name="connsiteX6" fmla="*/ 1069016 w 3478049"/>
                              <a:gd name="connsiteY6" fmla="*/ 947208 h 947208"/>
                              <a:gd name="connsiteX0" fmla="*/ 0 w 3478049"/>
                              <a:gd name="connsiteY0" fmla="*/ 328 h 946535"/>
                              <a:gd name="connsiteX1" fmla="*/ 3477108 w 3478049"/>
                              <a:gd name="connsiteY1" fmla="*/ 0 h 946535"/>
                              <a:gd name="connsiteX2" fmla="*/ 3477797 w 3478049"/>
                              <a:gd name="connsiteY2" fmla="*/ 261656 h 946535"/>
                              <a:gd name="connsiteX3" fmla="*/ 2971829 w 3478049"/>
                              <a:gd name="connsiteY3" fmla="*/ 259788 h 946535"/>
                              <a:gd name="connsiteX4" fmla="*/ 1951680 w 3478049"/>
                              <a:gd name="connsiteY4" fmla="*/ 478810 h 946535"/>
                              <a:gd name="connsiteX5" fmla="*/ 1951898 w 3478049"/>
                              <a:gd name="connsiteY5" fmla="*/ 946535 h 946535"/>
                              <a:gd name="connsiteX0" fmla="*/ 0 w 3478049"/>
                              <a:gd name="connsiteY0" fmla="*/ 328 h 575901"/>
                              <a:gd name="connsiteX1" fmla="*/ 3477108 w 3478049"/>
                              <a:gd name="connsiteY1" fmla="*/ 0 h 575901"/>
                              <a:gd name="connsiteX2" fmla="*/ 3477797 w 3478049"/>
                              <a:gd name="connsiteY2" fmla="*/ 261656 h 575901"/>
                              <a:gd name="connsiteX3" fmla="*/ 2971829 w 3478049"/>
                              <a:gd name="connsiteY3" fmla="*/ 259788 h 575901"/>
                              <a:gd name="connsiteX4" fmla="*/ 1951680 w 3478049"/>
                              <a:gd name="connsiteY4" fmla="*/ 478810 h 575901"/>
                              <a:gd name="connsiteX5" fmla="*/ 1956107 w 3478049"/>
                              <a:gd name="connsiteY5" fmla="*/ 575901 h 575901"/>
                              <a:gd name="connsiteX0" fmla="*/ 0 w 3478049"/>
                              <a:gd name="connsiteY0" fmla="*/ 328 h 575901"/>
                              <a:gd name="connsiteX1" fmla="*/ 3477108 w 3478049"/>
                              <a:gd name="connsiteY1" fmla="*/ 0 h 575901"/>
                              <a:gd name="connsiteX2" fmla="*/ 3477797 w 3478049"/>
                              <a:gd name="connsiteY2" fmla="*/ 261656 h 575901"/>
                              <a:gd name="connsiteX3" fmla="*/ 2971829 w 3478049"/>
                              <a:gd name="connsiteY3" fmla="*/ 259788 h 575901"/>
                              <a:gd name="connsiteX4" fmla="*/ 1951680 w 3478049"/>
                              <a:gd name="connsiteY4" fmla="*/ 478810 h 575901"/>
                              <a:gd name="connsiteX5" fmla="*/ 1947688 w 3478049"/>
                              <a:gd name="connsiteY5" fmla="*/ 575901 h 575901"/>
                              <a:gd name="connsiteX0" fmla="*/ 0 w 3478049"/>
                              <a:gd name="connsiteY0" fmla="*/ 328 h 600076"/>
                              <a:gd name="connsiteX1" fmla="*/ 3477108 w 3478049"/>
                              <a:gd name="connsiteY1" fmla="*/ 0 h 600076"/>
                              <a:gd name="connsiteX2" fmla="*/ 3477797 w 3478049"/>
                              <a:gd name="connsiteY2" fmla="*/ 261656 h 600076"/>
                              <a:gd name="connsiteX3" fmla="*/ 2971829 w 3478049"/>
                              <a:gd name="connsiteY3" fmla="*/ 259788 h 600076"/>
                              <a:gd name="connsiteX4" fmla="*/ 1951680 w 3478049"/>
                              <a:gd name="connsiteY4" fmla="*/ 478810 h 600076"/>
                              <a:gd name="connsiteX5" fmla="*/ 1947688 w 3478049"/>
                              <a:gd name="connsiteY5" fmla="*/ 575901 h 600076"/>
                              <a:gd name="connsiteX0" fmla="*/ 0 w 3478049"/>
                              <a:gd name="connsiteY0" fmla="*/ 328 h 575901"/>
                              <a:gd name="connsiteX1" fmla="*/ 3477108 w 3478049"/>
                              <a:gd name="connsiteY1" fmla="*/ 0 h 575901"/>
                              <a:gd name="connsiteX2" fmla="*/ 3477797 w 3478049"/>
                              <a:gd name="connsiteY2" fmla="*/ 261656 h 575901"/>
                              <a:gd name="connsiteX3" fmla="*/ 2971829 w 3478049"/>
                              <a:gd name="connsiteY3" fmla="*/ 259788 h 575901"/>
                              <a:gd name="connsiteX4" fmla="*/ 1951680 w 3478049"/>
                              <a:gd name="connsiteY4" fmla="*/ 478810 h 575901"/>
                              <a:gd name="connsiteX5" fmla="*/ 1947688 w 3478049"/>
                              <a:gd name="connsiteY5" fmla="*/ 575901 h 575901"/>
                              <a:gd name="connsiteX0" fmla="*/ 0 w 3478049"/>
                              <a:gd name="connsiteY0" fmla="*/ 328 h 575901"/>
                              <a:gd name="connsiteX1" fmla="*/ 3477108 w 3478049"/>
                              <a:gd name="connsiteY1" fmla="*/ 0 h 575901"/>
                              <a:gd name="connsiteX2" fmla="*/ 3477797 w 3478049"/>
                              <a:gd name="connsiteY2" fmla="*/ 261656 h 575901"/>
                              <a:gd name="connsiteX3" fmla="*/ 2971829 w 3478049"/>
                              <a:gd name="connsiteY3" fmla="*/ 259788 h 575901"/>
                              <a:gd name="connsiteX4" fmla="*/ 1951680 w 3478049"/>
                              <a:gd name="connsiteY4" fmla="*/ 478810 h 575901"/>
                              <a:gd name="connsiteX5" fmla="*/ 2124473 w 3478049"/>
                              <a:gd name="connsiteY5" fmla="*/ 575901 h 575901"/>
                              <a:gd name="connsiteX0" fmla="*/ 0 w 3478049"/>
                              <a:gd name="connsiteY0" fmla="*/ 328 h 581648"/>
                              <a:gd name="connsiteX1" fmla="*/ 3477108 w 3478049"/>
                              <a:gd name="connsiteY1" fmla="*/ 0 h 581648"/>
                              <a:gd name="connsiteX2" fmla="*/ 3477797 w 3478049"/>
                              <a:gd name="connsiteY2" fmla="*/ 261656 h 581648"/>
                              <a:gd name="connsiteX3" fmla="*/ 2971829 w 3478049"/>
                              <a:gd name="connsiteY3" fmla="*/ 259788 h 581648"/>
                              <a:gd name="connsiteX4" fmla="*/ 1951680 w 3478049"/>
                              <a:gd name="connsiteY4" fmla="*/ 478810 h 581648"/>
                              <a:gd name="connsiteX5" fmla="*/ 1947688 w 3478049"/>
                              <a:gd name="connsiteY5" fmla="*/ 581648 h 581648"/>
                              <a:gd name="connsiteX0" fmla="*/ 0 w 3478049"/>
                              <a:gd name="connsiteY0" fmla="*/ 328 h 575901"/>
                              <a:gd name="connsiteX1" fmla="*/ 3477108 w 3478049"/>
                              <a:gd name="connsiteY1" fmla="*/ 0 h 575901"/>
                              <a:gd name="connsiteX2" fmla="*/ 3477797 w 3478049"/>
                              <a:gd name="connsiteY2" fmla="*/ 261656 h 575901"/>
                              <a:gd name="connsiteX3" fmla="*/ 2971829 w 3478049"/>
                              <a:gd name="connsiteY3" fmla="*/ 259788 h 575901"/>
                              <a:gd name="connsiteX4" fmla="*/ 1951680 w 3478049"/>
                              <a:gd name="connsiteY4" fmla="*/ 478810 h 575901"/>
                              <a:gd name="connsiteX5" fmla="*/ 1956106 w 3478049"/>
                              <a:gd name="connsiteY5" fmla="*/ 575901 h 575901"/>
                              <a:gd name="connsiteX0" fmla="*/ 0 w 3478049"/>
                              <a:gd name="connsiteY0" fmla="*/ 328 h 570155"/>
                              <a:gd name="connsiteX1" fmla="*/ 3477108 w 3478049"/>
                              <a:gd name="connsiteY1" fmla="*/ 0 h 570155"/>
                              <a:gd name="connsiteX2" fmla="*/ 3477797 w 3478049"/>
                              <a:gd name="connsiteY2" fmla="*/ 261656 h 570155"/>
                              <a:gd name="connsiteX3" fmla="*/ 2971829 w 3478049"/>
                              <a:gd name="connsiteY3" fmla="*/ 259788 h 570155"/>
                              <a:gd name="connsiteX4" fmla="*/ 1951680 w 3478049"/>
                              <a:gd name="connsiteY4" fmla="*/ 478810 h 570155"/>
                              <a:gd name="connsiteX5" fmla="*/ 1951897 w 3478049"/>
                              <a:gd name="connsiteY5" fmla="*/ 570155 h 570155"/>
                              <a:gd name="connsiteX0" fmla="*/ 0 w 3478049"/>
                              <a:gd name="connsiteY0" fmla="*/ 328 h 570155"/>
                              <a:gd name="connsiteX1" fmla="*/ 3477108 w 3478049"/>
                              <a:gd name="connsiteY1" fmla="*/ 0 h 570155"/>
                              <a:gd name="connsiteX2" fmla="*/ 3477797 w 3478049"/>
                              <a:gd name="connsiteY2" fmla="*/ 258783 h 570155"/>
                              <a:gd name="connsiteX3" fmla="*/ 2971829 w 3478049"/>
                              <a:gd name="connsiteY3" fmla="*/ 259788 h 570155"/>
                              <a:gd name="connsiteX4" fmla="*/ 1951680 w 3478049"/>
                              <a:gd name="connsiteY4" fmla="*/ 478810 h 570155"/>
                              <a:gd name="connsiteX5" fmla="*/ 1951897 w 3478049"/>
                              <a:gd name="connsiteY5" fmla="*/ 570155 h 570155"/>
                              <a:gd name="connsiteX0" fmla="*/ 0 w 3478049"/>
                              <a:gd name="connsiteY0" fmla="*/ 328 h 570155"/>
                              <a:gd name="connsiteX1" fmla="*/ 3477108 w 3478049"/>
                              <a:gd name="connsiteY1" fmla="*/ 0 h 570155"/>
                              <a:gd name="connsiteX2" fmla="*/ 3477797 w 3478049"/>
                              <a:gd name="connsiteY2" fmla="*/ 255910 h 570155"/>
                              <a:gd name="connsiteX3" fmla="*/ 2971829 w 3478049"/>
                              <a:gd name="connsiteY3" fmla="*/ 259788 h 570155"/>
                              <a:gd name="connsiteX4" fmla="*/ 1951680 w 3478049"/>
                              <a:gd name="connsiteY4" fmla="*/ 478810 h 570155"/>
                              <a:gd name="connsiteX5" fmla="*/ 1951897 w 3478049"/>
                              <a:gd name="connsiteY5" fmla="*/ 570155 h 570155"/>
                              <a:gd name="connsiteX0" fmla="*/ 0 w 3478049"/>
                              <a:gd name="connsiteY0" fmla="*/ 328 h 570155"/>
                              <a:gd name="connsiteX1" fmla="*/ 3477108 w 3478049"/>
                              <a:gd name="connsiteY1" fmla="*/ 0 h 570155"/>
                              <a:gd name="connsiteX2" fmla="*/ 3477797 w 3478049"/>
                              <a:gd name="connsiteY2" fmla="*/ 255910 h 570155"/>
                              <a:gd name="connsiteX3" fmla="*/ 2971829 w 3478049"/>
                              <a:gd name="connsiteY3" fmla="*/ 259788 h 570155"/>
                              <a:gd name="connsiteX4" fmla="*/ 1951680 w 3478049"/>
                              <a:gd name="connsiteY4" fmla="*/ 478810 h 570155"/>
                              <a:gd name="connsiteX5" fmla="*/ 1951897 w 3478049"/>
                              <a:gd name="connsiteY5" fmla="*/ 570155 h 570155"/>
                              <a:gd name="connsiteX0" fmla="*/ 0 w 3477797"/>
                              <a:gd name="connsiteY0" fmla="*/ 328 h 570155"/>
                              <a:gd name="connsiteX1" fmla="*/ 3477108 w 3477797"/>
                              <a:gd name="connsiteY1" fmla="*/ 0 h 570155"/>
                              <a:gd name="connsiteX2" fmla="*/ 3477797 w 3477797"/>
                              <a:gd name="connsiteY2" fmla="*/ 255910 h 570155"/>
                              <a:gd name="connsiteX3" fmla="*/ 2971829 w 3477797"/>
                              <a:gd name="connsiteY3" fmla="*/ 259788 h 570155"/>
                              <a:gd name="connsiteX4" fmla="*/ 1951680 w 3477797"/>
                              <a:gd name="connsiteY4" fmla="*/ 478810 h 570155"/>
                              <a:gd name="connsiteX5" fmla="*/ 1951897 w 3477797"/>
                              <a:gd name="connsiteY5" fmla="*/ 570155 h 57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7797" h="570155">
                                <a:moveTo>
                                  <a:pt x="0" y="328"/>
                                </a:moveTo>
                                <a:lnTo>
                                  <a:pt x="3477108" y="0"/>
                                </a:lnTo>
                                <a:cubicBezTo>
                                  <a:pt x="3476014" y="87219"/>
                                  <a:pt x="3477452" y="127955"/>
                                  <a:pt x="3477797" y="255910"/>
                                </a:cubicBezTo>
                                <a:lnTo>
                                  <a:pt x="2971829" y="259788"/>
                                </a:lnTo>
                                <a:lnTo>
                                  <a:pt x="1951680" y="478810"/>
                                </a:lnTo>
                                <a:cubicBezTo>
                                  <a:pt x="1951752" y="509258"/>
                                  <a:pt x="1951825" y="539707"/>
                                  <a:pt x="1951897" y="570155"/>
                                </a:cubicBezTo>
                              </a:path>
                            </a:pathLst>
                          </a:custGeom>
                          <a:solidFill>
                            <a:sysClr val="window" lastClr="FFFFFF"/>
                          </a:solid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68" name="フリーフォーム: 図形 2167">
                            <a:extLst>
                              <a:ext uri="{FF2B5EF4-FFF2-40B4-BE49-F238E27FC236}">
                                <a16:creationId xmlns:a16="http://schemas.microsoft.com/office/drawing/2014/main" id="{4DECEAD5-523C-431F-9613-7636606DE421}"/>
                              </a:ext>
                            </a:extLst>
                          </p:cNvPr>
                          <p:cNvSpPr/>
                          <p:nvPr/>
                        </p:nvSpPr>
                        <p:spPr>
                          <a:xfrm flipH="1">
                            <a:off x="3552603" y="1327739"/>
                            <a:ext cx="1559320" cy="665342"/>
                          </a:xfrm>
                          <a:custGeom>
                            <a:avLst/>
                            <a:gdLst>
                              <a:gd name="connsiteX0" fmla="*/ 0 w 1581150"/>
                              <a:gd name="connsiteY0" fmla="*/ 0 h 542925"/>
                              <a:gd name="connsiteX1" fmla="*/ 581025 w 1581150"/>
                              <a:gd name="connsiteY1" fmla="*/ 9525 h 542925"/>
                              <a:gd name="connsiteX2" fmla="*/ 1581150 w 1581150"/>
                              <a:gd name="connsiteY2" fmla="*/ 352425 h 542925"/>
                              <a:gd name="connsiteX3" fmla="*/ 1552575 w 1581150"/>
                              <a:gd name="connsiteY3" fmla="*/ 542925 h 542925"/>
                              <a:gd name="connsiteX0" fmla="*/ 0 w 1581150"/>
                              <a:gd name="connsiteY0" fmla="*/ 0 h 532899"/>
                              <a:gd name="connsiteX1" fmla="*/ 581025 w 1581150"/>
                              <a:gd name="connsiteY1" fmla="*/ 9525 h 532899"/>
                              <a:gd name="connsiteX2" fmla="*/ 1581150 w 1581150"/>
                              <a:gd name="connsiteY2" fmla="*/ 352425 h 532899"/>
                              <a:gd name="connsiteX3" fmla="*/ 1577641 w 1581150"/>
                              <a:gd name="connsiteY3" fmla="*/ 532899 h 532899"/>
                              <a:gd name="connsiteX0" fmla="*/ 0 w 1581150"/>
                              <a:gd name="connsiteY0" fmla="*/ 0 h 532899"/>
                              <a:gd name="connsiteX1" fmla="*/ 576011 w 1581150"/>
                              <a:gd name="connsiteY1" fmla="*/ 9525 h 532899"/>
                              <a:gd name="connsiteX2" fmla="*/ 1581150 w 1581150"/>
                              <a:gd name="connsiteY2" fmla="*/ 352425 h 532899"/>
                              <a:gd name="connsiteX3" fmla="*/ 1577641 w 1581150"/>
                              <a:gd name="connsiteY3" fmla="*/ 532899 h 532899"/>
                              <a:gd name="connsiteX0" fmla="*/ 0 w 1581150"/>
                              <a:gd name="connsiteY0" fmla="*/ 0 h 532899"/>
                              <a:gd name="connsiteX1" fmla="*/ 576011 w 1581150"/>
                              <a:gd name="connsiteY1" fmla="*/ 4512 h 532899"/>
                              <a:gd name="connsiteX2" fmla="*/ 1581150 w 1581150"/>
                              <a:gd name="connsiteY2" fmla="*/ 352425 h 532899"/>
                              <a:gd name="connsiteX3" fmla="*/ 1577641 w 1581150"/>
                              <a:gd name="connsiteY3" fmla="*/ 532899 h 532899"/>
                              <a:gd name="connsiteX0" fmla="*/ 0 w 1581150"/>
                              <a:gd name="connsiteY0" fmla="*/ 0 h 532899"/>
                              <a:gd name="connsiteX1" fmla="*/ 576011 w 1581150"/>
                              <a:gd name="connsiteY1" fmla="*/ 4512 h 532899"/>
                              <a:gd name="connsiteX2" fmla="*/ 1581150 w 1581150"/>
                              <a:gd name="connsiteY2" fmla="*/ 352425 h 532899"/>
                              <a:gd name="connsiteX3" fmla="*/ 1579909 w 1581150"/>
                              <a:gd name="connsiteY3" fmla="*/ 532899 h 532899"/>
                              <a:gd name="connsiteX0" fmla="*/ 0 w 1582427"/>
                              <a:gd name="connsiteY0" fmla="*/ 0 h 528363"/>
                              <a:gd name="connsiteX1" fmla="*/ 576011 w 1582427"/>
                              <a:gd name="connsiteY1" fmla="*/ 4512 h 528363"/>
                              <a:gd name="connsiteX2" fmla="*/ 1581150 w 1582427"/>
                              <a:gd name="connsiteY2" fmla="*/ 352425 h 528363"/>
                              <a:gd name="connsiteX3" fmla="*/ 1582177 w 1582427"/>
                              <a:gd name="connsiteY3" fmla="*/ 528363 h 528363"/>
                              <a:gd name="connsiteX0" fmla="*/ 0 w 1581150"/>
                              <a:gd name="connsiteY0" fmla="*/ 0 h 528363"/>
                              <a:gd name="connsiteX1" fmla="*/ 576011 w 1581150"/>
                              <a:gd name="connsiteY1" fmla="*/ 4512 h 528363"/>
                              <a:gd name="connsiteX2" fmla="*/ 1581150 w 1581150"/>
                              <a:gd name="connsiteY2" fmla="*/ 352425 h 528363"/>
                              <a:gd name="connsiteX3" fmla="*/ 1577641 w 1581150"/>
                              <a:gd name="connsiteY3" fmla="*/ 528363 h 528363"/>
                              <a:gd name="connsiteX0" fmla="*/ 0 w 1581150"/>
                              <a:gd name="connsiteY0" fmla="*/ 0 h 528363"/>
                              <a:gd name="connsiteX1" fmla="*/ 576011 w 1581150"/>
                              <a:gd name="connsiteY1" fmla="*/ 4512 h 528363"/>
                              <a:gd name="connsiteX2" fmla="*/ 1581150 w 1581150"/>
                              <a:gd name="connsiteY2" fmla="*/ 352425 h 528363"/>
                              <a:gd name="connsiteX3" fmla="*/ 1579909 w 1581150"/>
                              <a:gd name="connsiteY3" fmla="*/ 528363 h 528363"/>
                              <a:gd name="connsiteX0" fmla="*/ 0 w 1357121"/>
                              <a:gd name="connsiteY0" fmla="*/ 0 h 528363"/>
                              <a:gd name="connsiteX1" fmla="*/ 351982 w 1357121"/>
                              <a:gd name="connsiteY1" fmla="*/ 4512 h 528363"/>
                              <a:gd name="connsiteX2" fmla="*/ 1357121 w 1357121"/>
                              <a:gd name="connsiteY2" fmla="*/ 352425 h 528363"/>
                              <a:gd name="connsiteX3" fmla="*/ 1355880 w 1357121"/>
                              <a:gd name="connsiteY3" fmla="*/ 528363 h 528363"/>
                              <a:gd name="connsiteX0" fmla="*/ 0 w 1363910"/>
                              <a:gd name="connsiteY0" fmla="*/ 2339 h 523851"/>
                              <a:gd name="connsiteX1" fmla="*/ 358771 w 1363910"/>
                              <a:gd name="connsiteY1" fmla="*/ 0 h 523851"/>
                              <a:gd name="connsiteX2" fmla="*/ 1363910 w 1363910"/>
                              <a:gd name="connsiteY2" fmla="*/ 347913 h 523851"/>
                              <a:gd name="connsiteX3" fmla="*/ 1362669 w 1363910"/>
                              <a:gd name="connsiteY3" fmla="*/ 523851 h 523851"/>
                              <a:gd name="connsiteX0" fmla="*/ 0 w 1363910"/>
                              <a:gd name="connsiteY0" fmla="*/ 0 h 521512"/>
                              <a:gd name="connsiteX1" fmla="*/ 824055 w 1363910"/>
                              <a:gd name="connsiteY1" fmla="*/ 9253 h 521512"/>
                              <a:gd name="connsiteX2" fmla="*/ 1363910 w 1363910"/>
                              <a:gd name="connsiteY2" fmla="*/ 345574 h 521512"/>
                              <a:gd name="connsiteX3" fmla="*/ 1362669 w 1363910"/>
                              <a:gd name="connsiteY3" fmla="*/ 521512 h 521512"/>
                              <a:gd name="connsiteX0" fmla="*/ 0 w 1363910"/>
                              <a:gd name="connsiteY0" fmla="*/ 0 h 521512"/>
                              <a:gd name="connsiteX1" fmla="*/ 841288 w 1363910"/>
                              <a:gd name="connsiteY1" fmla="*/ 3457 h 521512"/>
                              <a:gd name="connsiteX2" fmla="*/ 1363910 w 1363910"/>
                              <a:gd name="connsiteY2" fmla="*/ 345574 h 521512"/>
                              <a:gd name="connsiteX3" fmla="*/ 1362669 w 1363910"/>
                              <a:gd name="connsiteY3" fmla="*/ 521512 h 521512"/>
                              <a:gd name="connsiteX0" fmla="*/ 0 w 1363910"/>
                              <a:gd name="connsiteY0" fmla="*/ 2339 h 523851"/>
                              <a:gd name="connsiteX1" fmla="*/ 858521 w 1363910"/>
                              <a:gd name="connsiteY1" fmla="*/ 0 h 523851"/>
                              <a:gd name="connsiteX2" fmla="*/ 1363910 w 1363910"/>
                              <a:gd name="connsiteY2" fmla="*/ 347913 h 523851"/>
                              <a:gd name="connsiteX3" fmla="*/ 1362669 w 1363910"/>
                              <a:gd name="connsiteY3" fmla="*/ 523851 h 523851"/>
                              <a:gd name="connsiteX0" fmla="*/ 0 w 1363910"/>
                              <a:gd name="connsiteY0" fmla="*/ 0 h 521512"/>
                              <a:gd name="connsiteX1" fmla="*/ 883414 w 1363910"/>
                              <a:gd name="connsiteY1" fmla="*/ 803 h 521512"/>
                              <a:gd name="connsiteX2" fmla="*/ 1363910 w 1363910"/>
                              <a:gd name="connsiteY2" fmla="*/ 345574 h 521512"/>
                              <a:gd name="connsiteX3" fmla="*/ 1362669 w 1363910"/>
                              <a:gd name="connsiteY3" fmla="*/ 521512 h 521512"/>
                              <a:gd name="connsiteX0" fmla="*/ 0 w 1363910"/>
                              <a:gd name="connsiteY0" fmla="*/ 0 h 521512"/>
                              <a:gd name="connsiteX1" fmla="*/ 390558 w 1363910"/>
                              <a:gd name="connsiteY1" fmla="*/ 803 h 521512"/>
                              <a:gd name="connsiteX2" fmla="*/ 1363910 w 1363910"/>
                              <a:gd name="connsiteY2" fmla="*/ 345574 h 521512"/>
                              <a:gd name="connsiteX3" fmla="*/ 1362669 w 1363910"/>
                              <a:gd name="connsiteY3" fmla="*/ 521512 h 521512"/>
                              <a:gd name="connsiteX0" fmla="*/ 0 w 1363910"/>
                              <a:gd name="connsiteY0" fmla="*/ 2339 h 523851"/>
                              <a:gd name="connsiteX1" fmla="*/ 120390 w 1363910"/>
                              <a:gd name="connsiteY1" fmla="*/ 0 h 523851"/>
                              <a:gd name="connsiteX2" fmla="*/ 1363910 w 1363910"/>
                              <a:gd name="connsiteY2" fmla="*/ 347913 h 523851"/>
                              <a:gd name="connsiteX3" fmla="*/ 1362669 w 1363910"/>
                              <a:gd name="connsiteY3" fmla="*/ 523851 h 523851"/>
                              <a:gd name="connsiteX0" fmla="*/ 0 w 1362750"/>
                              <a:gd name="connsiteY0" fmla="*/ 2339 h 523851"/>
                              <a:gd name="connsiteX1" fmla="*/ 120390 w 1362750"/>
                              <a:gd name="connsiteY1" fmla="*/ 0 h 523851"/>
                              <a:gd name="connsiteX2" fmla="*/ 1353104 w 1362750"/>
                              <a:gd name="connsiteY2" fmla="*/ 244217 h 523851"/>
                              <a:gd name="connsiteX3" fmla="*/ 1362669 w 1362750"/>
                              <a:gd name="connsiteY3" fmla="*/ 523851 h 523851"/>
                              <a:gd name="connsiteX0" fmla="*/ 0 w 1353104"/>
                              <a:gd name="connsiteY0" fmla="*/ 2339 h 335314"/>
                              <a:gd name="connsiteX1" fmla="*/ 120390 w 1353104"/>
                              <a:gd name="connsiteY1" fmla="*/ 0 h 335314"/>
                              <a:gd name="connsiteX2" fmla="*/ 1353104 w 1353104"/>
                              <a:gd name="connsiteY2" fmla="*/ 244217 h 335314"/>
                              <a:gd name="connsiteX3" fmla="*/ 1351861 w 1353104"/>
                              <a:gd name="connsiteY3" fmla="*/ 335314 h 335314"/>
                              <a:gd name="connsiteX0" fmla="*/ 0 w 1353104"/>
                              <a:gd name="connsiteY0" fmla="*/ 0 h 332975"/>
                              <a:gd name="connsiteX1" fmla="*/ 131197 w 1353104"/>
                              <a:gd name="connsiteY1" fmla="*/ 10230 h 332975"/>
                              <a:gd name="connsiteX2" fmla="*/ 1353104 w 1353104"/>
                              <a:gd name="connsiteY2" fmla="*/ 241878 h 332975"/>
                              <a:gd name="connsiteX3" fmla="*/ 1351861 w 1353104"/>
                              <a:gd name="connsiteY3" fmla="*/ 332975 h 332975"/>
                              <a:gd name="connsiteX0" fmla="*/ 0 w 1342296"/>
                              <a:gd name="connsiteY0" fmla="*/ 0 h 326691"/>
                              <a:gd name="connsiteX1" fmla="*/ 120389 w 1342296"/>
                              <a:gd name="connsiteY1" fmla="*/ 3946 h 326691"/>
                              <a:gd name="connsiteX2" fmla="*/ 1342296 w 1342296"/>
                              <a:gd name="connsiteY2" fmla="*/ 235594 h 326691"/>
                              <a:gd name="connsiteX3" fmla="*/ 1341053 w 1342296"/>
                              <a:gd name="connsiteY3" fmla="*/ 326691 h 326691"/>
                              <a:gd name="connsiteX0" fmla="*/ 0 w 1347699"/>
                              <a:gd name="connsiteY0" fmla="*/ 2338 h 322745"/>
                              <a:gd name="connsiteX1" fmla="*/ 125792 w 1347699"/>
                              <a:gd name="connsiteY1" fmla="*/ 0 h 322745"/>
                              <a:gd name="connsiteX2" fmla="*/ 1347699 w 1347699"/>
                              <a:gd name="connsiteY2" fmla="*/ 231648 h 322745"/>
                              <a:gd name="connsiteX3" fmla="*/ 1346456 w 1347699"/>
                              <a:gd name="connsiteY3" fmla="*/ 322745 h 322745"/>
                              <a:gd name="connsiteX0" fmla="*/ 0 w 1347699"/>
                              <a:gd name="connsiteY0" fmla="*/ 0 h 329833"/>
                              <a:gd name="connsiteX1" fmla="*/ 125792 w 1347699"/>
                              <a:gd name="connsiteY1" fmla="*/ 7088 h 329833"/>
                              <a:gd name="connsiteX2" fmla="*/ 1347699 w 1347699"/>
                              <a:gd name="connsiteY2" fmla="*/ 238736 h 329833"/>
                              <a:gd name="connsiteX3" fmla="*/ 1346456 w 1347699"/>
                              <a:gd name="connsiteY3" fmla="*/ 329833 h 329833"/>
                              <a:gd name="connsiteX0" fmla="*/ 0 w 1347699"/>
                              <a:gd name="connsiteY0" fmla="*/ 0 h 329833"/>
                              <a:gd name="connsiteX1" fmla="*/ 125792 w 1347699"/>
                              <a:gd name="connsiteY1" fmla="*/ 7088 h 329833"/>
                              <a:gd name="connsiteX2" fmla="*/ 1347699 w 1347699"/>
                              <a:gd name="connsiteY2" fmla="*/ 238736 h 329833"/>
                              <a:gd name="connsiteX3" fmla="*/ 1346456 w 1347699"/>
                              <a:gd name="connsiteY3" fmla="*/ 329833 h 329833"/>
                              <a:gd name="connsiteX0" fmla="*/ 0 w 1347699"/>
                              <a:gd name="connsiteY0" fmla="*/ 0 h 329833"/>
                              <a:gd name="connsiteX1" fmla="*/ 131195 w 1347699"/>
                              <a:gd name="connsiteY1" fmla="*/ 3946 h 329833"/>
                              <a:gd name="connsiteX2" fmla="*/ 1347699 w 1347699"/>
                              <a:gd name="connsiteY2" fmla="*/ 238736 h 329833"/>
                              <a:gd name="connsiteX3" fmla="*/ 1346456 w 1347699"/>
                              <a:gd name="connsiteY3" fmla="*/ 329833 h 329833"/>
                              <a:gd name="connsiteX0" fmla="*/ 0 w 1347699"/>
                              <a:gd name="connsiteY0" fmla="*/ 0 h 345545"/>
                              <a:gd name="connsiteX1" fmla="*/ 131195 w 1347699"/>
                              <a:gd name="connsiteY1" fmla="*/ 3946 h 345545"/>
                              <a:gd name="connsiteX2" fmla="*/ 1347699 w 1347699"/>
                              <a:gd name="connsiteY2" fmla="*/ 238736 h 345545"/>
                              <a:gd name="connsiteX3" fmla="*/ 1346457 w 1347699"/>
                              <a:gd name="connsiteY3" fmla="*/ 345545 h 345545"/>
                              <a:gd name="connsiteX0" fmla="*/ 0 w 1347699"/>
                              <a:gd name="connsiteY0" fmla="*/ 0 h 345545"/>
                              <a:gd name="connsiteX1" fmla="*/ 125792 w 1347699"/>
                              <a:gd name="connsiteY1" fmla="*/ 741 h 345545"/>
                              <a:gd name="connsiteX2" fmla="*/ 1347699 w 1347699"/>
                              <a:gd name="connsiteY2" fmla="*/ 238736 h 345545"/>
                              <a:gd name="connsiteX3" fmla="*/ 1346457 w 1347699"/>
                              <a:gd name="connsiteY3" fmla="*/ 345545 h 345545"/>
                            </a:gdLst>
                            <a:ahLst/>
                            <a:cxnLst>
                              <a:cxn ang="0">
                                <a:pos x="connsiteX0" y="connsiteY0"/>
                              </a:cxn>
                              <a:cxn ang="0">
                                <a:pos x="connsiteX1" y="connsiteY1"/>
                              </a:cxn>
                              <a:cxn ang="0">
                                <a:pos x="connsiteX2" y="connsiteY2"/>
                              </a:cxn>
                              <a:cxn ang="0">
                                <a:pos x="connsiteX3" y="connsiteY3"/>
                              </a:cxn>
                            </a:cxnLst>
                            <a:rect l="l" t="t" r="r" b="b"/>
                            <a:pathLst>
                              <a:path w="1347699" h="345545">
                                <a:moveTo>
                                  <a:pt x="0" y="0"/>
                                </a:moveTo>
                                <a:lnTo>
                                  <a:pt x="125792" y="741"/>
                                </a:lnTo>
                                <a:lnTo>
                                  <a:pt x="1347699" y="238736"/>
                                </a:lnTo>
                                <a:cubicBezTo>
                                  <a:pt x="1346529" y="298894"/>
                                  <a:pt x="1347627" y="285387"/>
                                  <a:pt x="1346457" y="345545"/>
                                </a:cubicBezTo>
                              </a:path>
                            </a:pathLst>
                          </a:custGeom>
                          <a:no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grpSp>
                  <p:nvGrpSpPr>
                    <p:cNvPr id="2154" name="グループ化 2153">
                      <a:extLst>
                        <a:ext uri="{FF2B5EF4-FFF2-40B4-BE49-F238E27FC236}">
                          <a16:creationId xmlns:a16="http://schemas.microsoft.com/office/drawing/2014/main" id="{23F785A6-FB01-5A5F-1719-AFCD852FD85E}"/>
                        </a:ext>
                      </a:extLst>
                    </p:cNvPr>
                    <p:cNvGrpSpPr/>
                    <p:nvPr/>
                  </p:nvGrpSpPr>
                  <p:grpSpPr>
                    <a:xfrm>
                      <a:off x="600569" y="567988"/>
                      <a:ext cx="2115034" cy="545266"/>
                      <a:chOff x="600569" y="567988"/>
                      <a:chExt cx="2115034" cy="545266"/>
                    </a:xfrm>
                  </p:grpSpPr>
                  <p:grpSp>
                    <p:nvGrpSpPr>
                      <p:cNvPr id="2155" name="グループ化 2154">
                        <a:extLst>
                          <a:ext uri="{FF2B5EF4-FFF2-40B4-BE49-F238E27FC236}">
                            <a16:creationId xmlns:a16="http://schemas.microsoft.com/office/drawing/2014/main" id="{D5594F22-060A-C568-DE9E-8C71E944A992}"/>
                          </a:ext>
                        </a:extLst>
                      </p:cNvPr>
                      <p:cNvGrpSpPr/>
                      <p:nvPr/>
                    </p:nvGrpSpPr>
                    <p:grpSpPr>
                      <a:xfrm>
                        <a:off x="600569" y="567988"/>
                        <a:ext cx="487354" cy="396970"/>
                        <a:chOff x="600569" y="567988"/>
                        <a:chExt cx="487354" cy="396970"/>
                      </a:xfrm>
                    </p:grpSpPr>
                    <p:sp>
                      <p:nvSpPr>
                        <p:cNvPr id="2160" name="フリーフォーム: 図形 2159">
                          <a:extLst>
                            <a:ext uri="{FF2B5EF4-FFF2-40B4-BE49-F238E27FC236}">
                              <a16:creationId xmlns:a16="http://schemas.microsoft.com/office/drawing/2014/main" id="{58635665-8AC9-4B47-ADBC-646FD865FE7C}"/>
                            </a:ext>
                          </a:extLst>
                        </p:cNvPr>
                        <p:cNvSpPr>
                          <a:spLocks noChangeAspect="1"/>
                        </p:cNvSpPr>
                        <p:nvPr/>
                      </p:nvSpPr>
                      <p:spPr>
                        <a:xfrm rot="10800000">
                          <a:off x="600569" y="570973"/>
                          <a:ext cx="355150" cy="359879"/>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61" name="フリーフォーム: 図形 2160">
                          <a:extLst>
                            <a:ext uri="{FF2B5EF4-FFF2-40B4-BE49-F238E27FC236}">
                              <a16:creationId xmlns:a16="http://schemas.microsoft.com/office/drawing/2014/main" id="{C85BD0EC-5DFE-41E4-8446-719398E5614C}"/>
                            </a:ext>
                          </a:extLst>
                        </p:cNvPr>
                        <p:cNvSpPr>
                          <a:spLocks noChangeAspect="1"/>
                        </p:cNvSpPr>
                        <p:nvPr/>
                      </p:nvSpPr>
                      <p:spPr>
                        <a:xfrm rot="10800000">
                          <a:off x="646224" y="567988"/>
                          <a:ext cx="376370" cy="381419"/>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62" name="フリーフォーム: 図形 2161">
                          <a:extLst>
                            <a:ext uri="{FF2B5EF4-FFF2-40B4-BE49-F238E27FC236}">
                              <a16:creationId xmlns:a16="http://schemas.microsoft.com/office/drawing/2014/main" id="{F68ABD3A-B645-4CE5-811F-62F959613A81}"/>
                            </a:ext>
                          </a:extLst>
                        </p:cNvPr>
                        <p:cNvSpPr>
                          <a:spLocks noChangeAspect="1"/>
                        </p:cNvSpPr>
                        <p:nvPr/>
                      </p:nvSpPr>
                      <p:spPr>
                        <a:xfrm rot="10800000">
                          <a:off x="696389" y="568224"/>
                          <a:ext cx="391534" cy="396734"/>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2156" name="グループ化 2155">
                        <a:extLst>
                          <a:ext uri="{FF2B5EF4-FFF2-40B4-BE49-F238E27FC236}">
                            <a16:creationId xmlns:a16="http://schemas.microsoft.com/office/drawing/2014/main" id="{F69BC85A-DCA5-4079-E97A-2567D42773A7}"/>
                          </a:ext>
                        </a:extLst>
                      </p:cNvPr>
                      <p:cNvGrpSpPr/>
                      <p:nvPr/>
                    </p:nvGrpSpPr>
                    <p:grpSpPr>
                      <a:xfrm>
                        <a:off x="2058861" y="570527"/>
                        <a:ext cx="656742" cy="542727"/>
                        <a:chOff x="2058861" y="570527"/>
                        <a:chExt cx="656742" cy="542727"/>
                      </a:xfrm>
                    </p:grpSpPr>
                    <p:sp>
                      <p:nvSpPr>
                        <p:cNvPr id="2157" name="フリーフォーム: 図形 2156">
                          <a:extLst>
                            <a:ext uri="{FF2B5EF4-FFF2-40B4-BE49-F238E27FC236}">
                              <a16:creationId xmlns:a16="http://schemas.microsoft.com/office/drawing/2014/main" id="{90A6F8A6-7075-47CE-888C-6BA66368BEBE}"/>
                            </a:ext>
                          </a:extLst>
                        </p:cNvPr>
                        <p:cNvSpPr>
                          <a:spLocks noChangeAspect="1"/>
                        </p:cNvSpPr>
                        <p:nvPr/>
                      </p:nvSpPr>
                      <p:spPr>
                        <a:xfrm rot="10800000">
                          <a:off x="2058861" y="571672"/>
                          <a:ext cx="534465" cy="541582"/>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58" name="フリーフォーム: 図形 2157">
                          <a:extLst>
                            <a:ext uri="{FF2B5EF4-FFF2-40B4-BE49-F238E27FC236}">
                              <a16:creationId xmlns:a16="http://schemas.microsoft.com/office/drawing/2014/main" id="{E22C5440-53AE-48D9-AB71-CCF7FB8DE4C3}"/>
                            </a:ext>
                          </a:extLst>
                        </p:cNvPr>
                        <p:cNvSpPr>
                          <a:spLocks noChangeAspect="1"/>
                        </p:cNvSpPr>
                        <p:nvPr/>
                      </p:nvSpPr>
                      <p:spPr>
                        <a:xfrm rot="10800000">
                          <a:off x="2145772" y="574273"/>
                          <a:ext cx="504505" cy="511266"/>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59" name="フリーフォーム: 図形 2158">
                          <a:extLst>
                            <a:ext uri="{FF2B5EF4-FFF2-40B4-BE49-F238E27FC236}">
                              <a16:creationId xmlns:a16="http://schemas.microsoft.com/office/drawing/2014/main" id="{31D8795D-CBC7-444A-A0E7-9ADF1D3A1F10}"/>
                            </a:ext>
                          </a:extLst>
                        </p:cNvPr>
                        <p:cNvSpPr>
                          <a:spLocks noChangeAspect="1"/>
                        </p:cNvSpPr>
                        <p:nvPr/>
                      </p:nvSpPr>
                      <p:spPr>
                        <a:xfrm rot="10800000">
                          <a:off x="2238111" y="570527"/>
                          <a:ext cx="477492" cy="483836"/>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grpSp>
                <p:nvGrpSpPr>
                  <p:cNvPr id="2128" name="グループ化 2127">
                    <a:extLst>
                      <a:ext uri="{FF2B5EF4-FFF2-40B4-BE49-F238E27FC236}">
                        <a16:creationId xmlns:a16="http://schemas.microsoft.com/office/drawing/2014/main" id="{EB6F5CB0-D821-55E8-3844-56F0D790D89C}"/>
                      </a:ext>
                    </a:extLst>
                  </p:cNvPr>
                  <p:cNvGrpSpPr/>
                  <p:nvPr/>
                </p:nvGrpSpPr>
                <p:grpSpPr>
                  <a:xfrm>
                    <a:off x="1576" y="436191"/>
                    <a:ext cx="2846078" cy="271921"/>
                    <a:chOff x="1576" y="436189"/>
                    <a:chExt cx="5104187" cy="490609"/>
                  </a:xfrm>
                </p:grpSpPr>
                <p:grpSp>
                  <p:nvGrpSpPr>
                    <p:cNvPr id="2129" name="グループ化 2128">
                      <a:extLst>
                        <a:ext uri="{FF2B5EF4-FFF2-40B4-BE49-F238E27FC236}">
                          <a16:creationId xmlns:a16="http://schemas.microsoft.com/office/drawing/2014/main" id="{980B9EB5-ED44-8626-D4E4-2B162F026638}"/>
                        </a:ext>
                      </a:extLst>
                    </p:cNvPr>
                    <p:cNvGrpSpPr/>
                    <p:nvPr/>
                  </p:nvGrpSpPr>
                  <p:grpSpPr>
                    <a:xfrm>
                      <a:off x="1576" y="594684"/>
                      <a:ext cx="5104187" cy="113102"/>
                      <a:chOff x="1576" y="594684"/>
                      <a:chExt cx="5104187" cy="113102"/>
                    </a:xfrm>
                  </p:grpSpPr>
                  <p:sp>
                    <p:nvSpPr>
                      <p:cNvPr id="2142" name="矢印: 右 2141">
                        <a:extLst>
                          <a:ext uri="{FF2B5EF4-FFF2-40B4-BE49-F238E27FC236}">
                            <a16:creationId xmlns:a16="http://schemas.microsoft.com/office/drawing/2014/main" id="{CBFAC7BB-A388-B4F3-3669-F559378C47F7}"/>
                          </a:ext>
                        </a:extLst>
                      </p:cNvPr>
                      <p:cNvSpPr/>
                      <p:nvPr/>
                    </p:nvSpPr>
                    <p:spPr>
                      <a:xfrm>
                        <a:off x="4755481" y="596084"/>
                        <a:ext cx="350282" cy="111702"/>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43" name="矢印: 右 2142">
                        <a:extLst>
                          <a:ext uri="{FF2B5EF4-FFF2-40B4-BE49-F238E27FC236}">
                            <a16:creationId xmlns:a16="http://schemas.microsoft.com/office/drawing/2014/main" id="{3E786A15-23E1-0164-FDE7-9A6EFE2FF05A}"/>
                          </a:ext>
                        </a:extLst>
                      </p:cNvPr>
                      <p:cNvSpPr/>
                      <p:nvPr/>
                    </p:nvSpPr>
                    <p:spPr>
                      <a:xfrm>
                        <a:off x="4278817" y="596084"/>
                        <a:ext cx="350282" cy="111702"/>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44" name="矢印: 右 2143">
                        <a:extLst>
                          <a:ext uri="{FF2B5EF4-FFF2-40B4-BE49-F238E27FC236}">
                            <a16:creationId xmlns:a16="http://schemas.microsoft.com/office/drawing/2014/main" id="{E56CF375-B6F3-C0A4-5F1B-5104957B4F29}"/>
                          </a:ext>
                        </a:extLst>
                      </p:cNvPr>
                      <p:cNvSpPr/>
                      <p:nvPr/>
                    </p:nvSpPr>
                    <p:spPr>
                      <a:xfrm>
                        <a:off x="3802154" y="596084"/>
                        <a:ext cx="350282" cy="111702"/>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45" name="矢印: 右 2144">
                        <a:extLst>
                          <a:ext uri="{FF2B5EF4-FFF2-40B4-BE49-F238E27FC236}">
                            <a16:creationId xmlns:a16="http://schemas.microsoft.com/office/drawing/2014/main" id="{97C06283-F0D3-3606-A4A3-A4A2910971F1}"/>
                          </a:ext>
                        </a:extLst>
                      </p:cNvPr>
                      <p:cNvSpPr/>
                      <p:nvPr/>
                    </p:nvSpPr>
                    <p:spPr>
                      <a:xfrm>
                        <a:off x="3325490" y="596084"/>
                        <a:ext cx="350282" cy="111702"/>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46" name="矢印: 右 2145">
                        <a:extLst>
                          <a:ext uri="{FF2B5EF4-FFF2-40B4-BE49-F238E27FC236}">
                            <a16:creationId xmlns:a16="http://schemas.microsoft.com/office/drawing/2014/main" id="{21D51BF9-DBC1-1A2F-1039-0EC91AFB799B}"/>
                          </a:ext>
                        </a:extLst>
                      </p:cNvPr>
                      <p:cNvSpPr/>
                      <p:nvPr/>
                    </p:nvSpPr>
                    <p:spPr>
                      <a:xfrm>
                        <a:off x="2848826" y="596084"/>
                        <a:ext cx="350282" cy="111702"/>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47" name="矢印: 右 2146">
                        <a:extLst>
                          <a:ext uri="{FF2B5EF4-FFF2-40B4-BE49-F238E27FC236}">
                            <a16:creationId xmlns:a16="http://schemas.microsoft.com/office/drawing/2014/main" id="{7AFF16F0-1784-D1A7-22FC-D84C445242F2}"/>
                          </a:ext>
                        </a:extLst>
                      </p:cNvPr>
                      <p:cNvSpPr/>
                      <p:nvPr/>
                    </p:nvSpPr>
                    <p:spPr>
                      <a:xfrm>
                        <a:off x="2372161" y="596084"/>
                        <a:ext cx="350282" cy="111702"/>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48" name="矢印: 右 2147">
                        <a:extLst>
                          <a:ext uri="{FF2B5EF4-FFF2-40B4-BE49-F238E27FC236}">
                            <a16:creationId xmlns:a16="http://schemas.microsoft.com/office/drawing/2014/main" id="{3AB003EE-DF50-9F59-FD5F-10F8FB045E03}"/>
                          </a:ext>
                        </a:extLst>
                      </p:cNvPr>
                      <p:cNvSpPr/>
                      <p:nvPr/>
                    </p:nvSpPr>
                    <p:spPr>
                      <a:xfrm>
                        <a:off x="1895497" y="596084"/>
                        <a:ext cx="350282" cy="111702"/>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49" name="矢印: 右 2148">
                        <a:extLst>
                          <a:ext uri="{FF2B5EF4-FFF2-40B4-BE49-F238E27FC236}">
                            <a16:creationId xmlns:a16="http://schemas.microsoft.com/office/drawing/2014/main" id="{0D3B38B1-74EC-EB51-E884-DF4FBA41F782}"/>
                          </a:ext>
                        </a:extLst>
                      </p:cNvPr>
                      <p:cNvSpPr/>
                      <p:nvPr/>
                    </p:nvSpPr>
                    <p:spPr>
                      <a:xfrm>
                        <a:off x="1418833" y="596084"/>
                        <a:ext cx="350282" cy="111702"/>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50" name="矢印: 右 2149">
                        <a:extLst>
                          <a:ext uri="{FF2B5EF4-FFF2-40B4-BE49-F238E27FC236}">
                            <a16:creationId xmlns:a16="http://schemas.microsoft.com/office/drawing/2014/main" id="{327988BB-FDAB-2ED7-A55F-6179A4093C69}"/>
                          </a:ext>
                        </a:extLst>
                      </p:cNvPr>
                      <p:cNvSpPr/>
                      <p:nvPr/>
                    </p:nvSpPr>
                    <p:spPr>
                      <a:xfrm>
                        <a:off x="942170" y="596084"/>
                        <a:ext cx="350282" cy="111702"/>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51" name="矢印: 右 2150">
                        <a:extLst>
                          <a:ext uri="{FF2B5EF4-FFF2-40B4-BE49-F238E27FC236}">
                            <a16:creationId xmlns:a16="http://schemas.microsoft.com/office/drawing/2014/main" id="{DD9DBF96-5237-4466-A8E7-2135FF152E1B}"/>
                          </a:ext>
                        </a:extLst>
                      </p:cNvPr>
                      <p:cNvSpPr/>
                      <p:nvPr/>
                    </p:nvSpPr>
                    <p:spPr>
                      <a:xfrm>
                        <a:off x="477826" y="594684"/>
                        <a:ext cx="350282" cy="111702"/>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52" name="矢印: 右 2151">
                        <a:extLst>
                          <a:ext uri="{FF2B5EF4-FFF2-40B4-BE49-F238E27FC236}">
                            <a16:creationId xmlns:a16="http://schemas.microsoft.com/office/drawing/2014/main" id="{32A373C5-4F26-4D51-9B22-10E0BFEC2E63}"/>
                          </a:ext>
                        </a:extLst>
                      </p:cNvPr>
                      <p:cNvSpPr/>
                      <p:nvPr/>
                    </p:nvSpPr>
                    <p:spPr>
                      <a:xfrm>
                        <a:off x="1576" y="594684"/>
                        <a:ext cx="350282" cy="111702"/>
                      </a:xfrm>
                      <a:prstGeom prst="rightArrow">
                        <a:avLst>
                          <a:gd name="adj1" fmla="val 23474"/>
                          <a:gd name="adj2" fmla="val 7233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2130" name="グループ化 2129">
                      <a:extLst>
                        <a:ext uri="{FF2B5EF4-FFF2-40B4-BE49-F238E27FC236}">
                          <a16:creationId xmlns:a16="http://schemas.microsoft.com/office/drawing/2014/main" id="{A0A5F386-18A8-FA5E-FF29-6D4D37F77FA6}"/>
                        </a:ext>
                      </a:extLst>
                    </p:cNvPr>
                    <p:cNvGrpSpPr/>
                    <p:nvPr/>
                  </p:nvGrpSpPr>
                  <p:grpSpPr>
                    <a:xfrm>
                      <a:off x="337963" y="713747"/>
                      <a:ext cx="4408259" cy="213051"/>
                      <a:chOff x="337962" y="713747"/>
                      <a:chExt cx="4409382" cy="213051"/>
                    </a:xfrm>
                  </p:grpSpPr>
                  <p:sp>
                    <p:nvSpPr>
                      <p:cNvPr id="2132" name="矢印: 右 2131">
                        <a:extLst>
                          <a:ext uri="{FF2B5EF4-FFF2-40B4-BE49-F238E27FC236}">
                            <a16:creationId xmlns:a16="http://schemas.microsoft.com/office/drawing/2014/main" id="{5FEE0B0B-352B-1AFD-9580-F489041025C7}"/>
                          </a:ext>
                        </a:extLst>
                      </p:cNvPr>
                      <p:cNvSpPr/>
                      <p:nvPr/>
                    </p:nvSpPr>
                    <p:spPr>
                      <a:xfrm rot="5400000">
                        <a:off x="3633878" y="769600"/>
                        <a:ext cx="212067" cy="102330"/>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33" name="矢印: 右 2132">
                        <a:extLst>
                          <a:ext uri="{FF2B5EF4-FFF2-40B4-BE49-F238E27FC236}">
                            <a16:creationId xmlns:a16="http://schemas.microsoft.com/office/drawing/2014/main" id="{3C0A15AF-4703-13AE-1C95-2D6A3866041D}"/>
                          </a:ext>
                        </a:extLst>
                      </p:cNvPr>
                      <p:cNvSpPr/>
                      <p:nvPr/>
                    </p:nvSpPr>
                    <p:spPr>
                      <a:xfrm rot="5400000">
                        <a:off x="3155194" y="769600"/>
                        <a:ext cx="212067" cy="102330"/>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34" name="矢印: 右 2133">
                        <a:extLst>
                          <a:ext uri="{FF2B5EF4-FFF2-40B4-BE49-F238E27FC236}">
                            <a16:creationId xmlns:a16="http://schemas.microsoft.com/office/drawing/2014/main" id="{5E76CF7A-4E71-E5F5-9EA8-FC398FF7D9A8}"/>
                          </a:ext>
                        </a:extLst>
                      </p:cNvPr>
                      <p:cNvSpPr/>
                      <p:nvPr/>
                    </p:nvSpPr>
                    <p:spPr>
                      <a:xfrm rot="5400000">
                        <a:off x="2676510" y="769600"/>
                        <a:ext cx="212067" cy="102330"/>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35" name="矢印: 右 2134">
                        <a:extLst>
                          <a:ext uri="{FF2B5EF4-FFF2-40B4-BE49-F238E27FC236}">
                            <a16:creationId xmlns:a16="http://schemas.microsoft.com/office/drawing/2014/main" id="{EBF61959-02E7-95CF-E0B6-285EB4327DE7}"/>
                          </a:ext>
                        </a:extLst>
                      </p:cNvPr>
                      <p:cNvSpPr/>
                      <p:nvPr/>
                    </p:nvSpPr>
                    <p:spPr>
                      <a:xfrm rot="5400000">
                        <a:off x="2197827" y="769600"/>
                        <a:ext cx="212067" cy="102330"/>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36" name="矢印: 右 2135">
                        <a:extLst>
                          <a:ext uri="{FF2B5EF4-FFF2-40B4-BE49-F238E27FC236}">
                            <a16:creationId xmlns:a16="http://schemas.microsoft.com/office/drawing/2014/main" id="{52F0AC10-B541-99B2-DBA4-888AE1C13B06}"/>
                          </a:ext>
                        </a:extLst>
                      </p:cNvPr>
                      <p:cNvSpPr/>
                      <p:nvPr/>
                    </p:nvSpPr>
                    <p:spPr>
                      <a:xfrm rot="5400000">
                        <a:off x="1719143" y="769600"/>
                        <a:ext cx="212067" cy="102330"/>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37" name="矢印: 右 2136">
                        <a:extLst>
                          <a:ext uri="{FF2B5EF4-FFF2-40B4-BE49-F238E27FC236}">
                            <a16:creationId xmlns:a16="http://schemas.microsoft.com/office/drawing/2014/main" id="{5027693D-E06B-BDD1-8904-33E67EA3E857}"/>
                          </a:ext>
                        </a:extLst>
                      </p:cNvPr>
                      <p:cNvSpPr/>
                      <p:nvPr/>
                    </p:nvSpPr>
                    <p:spPr>
                      <a:xfrm rot="5400000">
                        <a:off x="1240460" y="769600"/>
                        <a:ext cx="212067" cy="102330"/>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38" name="矢印: 右 2137">
                        <a:extLst>
                          <a:ext uri="{FF2B5EF4-FFF2-40B4-BE49-F238E27FC236}">
                            <a16:creationId xmlns:a16="http://schemas.microsoft.com/office/drawing/2014/main" id="{5E23E9E6-861D-2614-52D2-BD25885DF73E}"/>
                          </a:ext>
                        </a:extLst>
                      </p:cNvPr>
                      <p:cNvSpPr/>
                      <p:nvPr/>
                    </p:nvSpPr>
                    <p:spPr>
                      <a:xfrm rot="5400000">
                        <a:off x="761776" y="769600"/>
                        <a:ext cx="212067" cy="102330"/>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39" name="矢印: 右 2138">
                        <a:extLst>
                          <a:ext uri="{FF2B5EF4-FFF2-40B4-BE49-F238E27FC236}">
                            <a16:creationId xmlns:a16="http://schemas.microsoft.com/office/drawing/2014/main" id="{C39EDD75-AD78-F6AA-357D-104948F94414}"/>
                          </a:ext>
                        </a:extLst>
                      </p:cNvPr>
                      <p:cNvSpPr/>
                      <p:nvPr/>
                    </p:nvSpPr>
                    <p:spPr>
                      <a:xfrm rot="5400000">
                        <a:off x="283093" y="769600"/>
                        <a:ext cx="212067" cy="102330"/>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40" name="矢印: 右 2139">
                        <a:extLst>
                          <a:ext uri="{FF2B5EF4-FFF2-40B4-BE49-F238E27FC236}">
                            <a16:creationId xmlns:a16="http://schemas.microsoft.com/office/drawing/2014/main" id="{34739784-FFF9-433A-8142-24C52D854E79}"/>
                          </a:ext>
                        </a:extLst>
                      </p:cNvPr>
                      <p:cNvSpPr/>
                      <p:nvPr/>
                    </p:nvSpPr>
                    <p:spPr>
                      <a:xfrm rot="5400000">
                        <a:off x="4113895" y="768616"/>
                        <a:ext cx="212067" cy="102330"/>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41" name="矢印: 右 2140">
                        <a:extLst>
                          <a:ext uri="{FF2B5EF4-FFF2-40B4-BE49-F238E27FC236}">
                            <a16:creationId xmlns:a16="http://schemas.microsoft.com/office/drawing/2014/main" id="{A8485BF6-D8F3-4EB6-9D65-883770E1D4C6}"/>
                          </a:ext>
                        </a:extLst>
                      </p:cNvPr>
                      <p:cNvSpPr/>
                      <p:nvPr/>
                    </p:nvSpPr>
                    <p:spPr>
                      <a:xfrm rot="5400000">
                        <a:off x="4590145" y="768616"/>
                        <a:ext cx="212067" cy="102330"/>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131" name="矢印: 右 2130">
                      <a:extLst>
                        <a:ext uri="{FF2B5EF4-FFF2-40B4-BE49-F238E27FC236}">
                          <a16:creationId xmlns:a16="http://schemas.microsoft.com/office/drawing/2014/main" id="{F908BD6B-D17F-47FB-B00E-3C2803463962}"/>
                        </a:ext>
                      </a:extLst>
                    </p:cNvPr>
                    <p:cNvSpPr/>
                    <p:nvPr/>
                  </p:nvSpPr>
                  <p:spPr>
                    <a:xfrm rot="5400000">
                      <a:off x="1690973" y="491058"/>
                      <a:ext cx="212067" cy="102330"/>
                    </a:xfrm>
                    <a:prstGeom prst="rightArrow">
                      <a:avLst>
                        <a:gd name="adj1" fmla="val 23474"/>
                        <a:gd name="adj2" fmla="val 597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nvGrpSpPr>
                <p:cNvPr id="2111" name="グループ化 2110">
                  <a:extLst>
                    <a:ext uri="{FF2B5EF4-FFF2-40B4-BE49-F238E27FC236}">
                      <a16:creationId xmlns:a16="http://schemas.microsoft.com/office/drawing/2014/main" id="{DAA9E093-E3CD-B4D1-C5D7-EF5DEE358D41}"/>
                    </a:ext>
                  </a:extLst>
                </p:cNvPr>
                <p:cNvGrpSpPr/>
                <p:nvPr/>
              </p:nvGrpSpPr>
              <p:grpSpPr>
                <a:xfrm>
                  <a:off x="326511" y="120793"/>
                  <a:ext cx="2496773" cy="426238"/>
                  <a:chOff x="537063" y="113759"/>
                  <a:chExt cx="4478492" cy="765069"/>
                </a:xfrm>
              </p:grpSpPr>
              <p:grpSp>
                <p:nvGrpSpPr>
                  <p:cNvPr id="2112" name="グループ化 2111">
                    <a:extLst>
                      <a:ext uri="{FF2B5EF4-FFF2-40B4-BE49-F238E27FC236}">
                        <a16:creationId xmlns:a16="http://schemas.microsoft.com/office/drawing/2014/main" id="{DA5F224C-E12A-2AA1-7098-93B0E47F6D04}"/>
                      </a:ext>
                    </a:extLst>
                  </p:cNvPr>
                  <p:cNvGrpSpPr/>
                  <p:nvPr/>
                </p:nvGrpSpPr>
                <p:grpSpPr>
                  <a:xfrm>
                    <a:off x="537063" y="113759"/>
                    <a:ext cx="1166737" cy="538836"/>
                    <a:chOff x="620806" y="95130"/>
                    <a:chExt cx="1372077" cy="638935"/>
                  </a:xfrm>
                </p:grpSpPr>
                <p:sp>
                  <p:nvSpPr>
                    <p:cNvPr id="2125" name="フリーフォーム: 図形 2124">
                      <a:extLst>
                        <a:ext uri="{FF2B5EF4-FFF2-40B4-BE49-F238E27FC236}">
                          <a16:creationId xmlns:a16="http://schemas.microsoft.com/office/drawing/2014/main" id="{F2EEA817-A3AA-4294-1337-5022ACAD0B62}"/>
                        </a:ext>
                      </a:extLst>
                    </p:cNvPr>
                    <p:cNvSpPr>
                      <a:spLocks noChangeAspect="1"/>
                    </p:cNvSpPr>
                    <p:nvPr/>
                  </p:nvSpPr>
                  <p:spPr>
                    <a:xfrm>
                      <a:off x="807596" y="398286"/>
                      <a:ext cx="1185287" cy="335779"/>
                    </a:xfrm>
                    <a:custGeom>
                      <a:avLst/>
                      <a:gdLst>
                        <a:gd name="connsiteX0" fmla="*/ 0 w 952500"/>
                        <a:gd name="connsiteY0" fmla="*/ 0 h 285750"/>
                        <a:gd name="connsiteX1" fmla="*/ 673554 w 952500"/>
                        <a:gd name="connsiteY1" fmla="*/ 0 h 285750"/>
                        <a:gd name="connsiteX2" fmla="*/ 952500 w 952500"/>
                        <a:gd name="connsiteY2" fmla="*/ 285750 h 285750"/>
                        <a:gd name="connsiteX0" fmla="*/ 0 w 904875"/>
                        <a:gd name="connsiteY0" fmla="*/ 0 h 238125"/>
                        <a:gd name="connsiteX1" fmla="*/ 673554 w 904875"/>
                        <a:gd name="connsiteY1" fmla="*/ 0 h 238125"/>
                        <a:gd name="connsiteX2" fmla="*/ 904875 w 904875"/>
                        <a:gd name="connsiteY2" fmla="*/ 238125 h 238125"/>
                        <a:gd name="connsiteX0" fmla="*/ 0 w 835580"/>
                        <a:gd name="connsiteY0" fmla="*/ 0 h 238125"/>
                        <a:gd name="connsiteX1" fmla="*/ 604259 w 835580"/>
                        <a:gd name="connsiteY1" fmla="*/ 0 h 238125"/>
                        <a:gd name="connsiteX2" fmla="*/ 835580 w 835580"/>
                        <a:gd name="connsiteY2" fmla="*/ 238125 h 238125"/>
                        <a:gd name="connsiteX0" fmla="*/ 0 w 611592"/>
                        <a:gd name="connsiteY0" fmla="*/ 0 h 238125"/>
                        <a:gd name="connsiteX1" fmla="*/ 380271 w 611592"/>
                        <a:gd name="connsiteY1" fmla="*/ 0 h 238125"/>
                        <a:gd name="connsiteX2" fmla="*/ 611592 w 611592"/>
                        <a:gd name="connsiteY2" fmla="*/ 238125 h 238125"/>
                        <a:gd name="connsiteX0" fmla="*/ 0 w 618591"/>
                        <a:gd name="connsiteY0" fmla="*/ 0 h 238125"/>
                        <a:gd name="connsiteX1" fmla="*/ 387270 w 618591"/>
                        <a:gd name="connsiteY1" fmla="*/ 0 h 238125"/>
                        <a:gd name="connsiteX2" fmla="*/ 618591 w 618591"/>
                        <a:gd name="connsiteY2" fmla="*/ 238125 h 238125"/>
                        <a:gd name="connsiteX0" fmla="*/ 0 w 568903"/>
                        <a:gd name="connsiteY0" fmla="*/ 4320 h 238125"/>
                        <a:gd name="connsiteX1" fmla="*/ 337582 w 568903"/>
                        <a:gd name="connsiteY1" fmla="*/ 0 h 238125"/>
                        <a:gd name="connsiteX2" fmla="*/ 568903 w 568903"/>
                        <a:gd name="connsiteY2" fmla="*/ 238125 h 238125"/>
                        <a:gd name="connsiteX0" fmla="*/ 0 w 573224"/>
                        <a:gd name="connsiteY0" fmla="*/ 0 h 238126"/>
                        <a:gd name="connsiteX1" fmla="*/ 341903 w 573224"/>
                        <a:gd name="connsiteY1" fmla="*/ 1 h 238126"/>
                        <a:gd name="connsiteX2" fmla="*/ 573224 w 573224"/>
                        <a:gd name="connsiteY2" fmla="*/ 238126 h 238126"/>
                        <a:gd name="connsiteX0" fmla="*/ 0 w 512668"/>
                        <a:gd name="connsiteY0" fmla="*/ 0 h 238126"/>
                        <a:gd name="connsiteX1" fmla="*/ 281347 w 512668"/>
                        <a:gd name="connsiteY1" fmla="*/ 1 h 238126"/>
                        <a:gd name="connsiteX2" fmla="*/ 512668 w 512668"/>
                        <a:gd name="connsiteY2" fmla="*/ 238126 h 238126"/>
                        <a:gd name="connsiteX0" fmla="*/ 0 w 517655"/>
                        <a:gd name="connsiteY0" fmla="*/ 0 h 238126"/>
                        <a:gd name="connsiteX1" fmla="*/ 286334 w 517655"/>
                        <a:gd name="connsiteY1" fmla="*/ 1 h 238126"/>
                        <a:gd name="connsiteX2" fmla="*/ 517655 w 517655"/>
                        <a:gd name="connsiteY2" fmla="*/ 238126 h 238126"/>
                        <a:gd name="connsiteX0" fmla="*/ 0 w 397587"/>
                        <a:gd name="connsiteY0" fmla="*/ 0 h 113334"/>
                        <a:gd name="connsiteX1" fmla="*/ 286334 w 397587"/>
                        <a:gd name="connsiteY1" fmla="*/ 1 h 113334"/>
                        <a:gd name="connsiteX2" fmla="*/ 397587 w 397587"/>
                        <a:gd name="connsiteY2" fmla="*/ 113334 h 113334"/>
                      </a:gdLst>
                      <a:ahLst/>
                      <a:cxnLst>
                        <a:cxn ang="0">
                          <a:pos x="connsiteX0" y="connsiteY0"/>
                        </a:cxn>
                        <a:cxn ang="0">
                          <a:pos x="connsiteX1" y="connsiteY1"/>
                        </a:cxn>
                        <a:cxn ang="0">
                          <a:pos x="connsiteX2" y="connsiteY2"/>
                        </a:cxn>
                      </a:cxnLst>
                      <a:rect l="l" t="t" r="r" b="b"/>
                      <a:pathLst>
                        <a:path w="397587" h="113334">
                          <a:moveTo>
                            <a:pt x="0" y="0"/>
                          </a:moveTo>
                          <a:lnTo>
                            <a:pt x="286334" y="1"/>
                          </a:lnTo>
                          <a:cubicBezTo>
                            <a:pt x="363441" y="79376"/>
                            <a:pt x="320480" y="33959"/>
                            <a:pt x="397587" y="113334"/>
                          </a:cubicBezTo>
                        </a:path>
                      </a:pathLst>
                    </a:custGeom>
                    <a:noFill/>
                    <a:ln w="6350">
                      <a:solidFill>
                        <a:sysClr val="windowText" lastClr="000000"/>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26" name="テキスト ボックス 6">
                      <a:extLst>
                        <a:ext uri="{FF2B5EF4-FFF2-40B4-BE49-F238E27FC236}">
                          <a16:creationId xmlns:a16="http://schemas.microsoft.com/office/drawing/2014/main" id="{2C338453-AC7E-772D-9D42-4C9F541AD7BF}"/>
                        </a:ext>
                      </a:extLst>
                    </p:cNvPr>
                    <p:cNvSpPr txBox="1"/>
                    <p:nvPr/>
                  </p:nvSpPr>
                  <p:spPr>
                    <a:xfrm>
                      <a:off x="620806" y="95130"/>
                      <a:ext cx="1185286" cy="388419"/>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b="1" dirty="0">
                          <a:solidFill>
                            <a:srgbClr val="FF0000"/>
                          </a:solidFill>
                        </a:rPr>
                        <a:t>タイル目地</a:t>
                      </a:r>
                    </a:p>
                  </p:txBody>
                </p:sp>
              </p:grpSp>
              <p:grpSp>
                <p:nvGrpSpPr>
                  <p:cNvPr id="2113" name="グループ化 2112">
                    <a:extLst>
                      <a:ext uri="{FF2B5EF4-FFF2-40B4-BE49-F238E27FC236}">
                        <a16:creationId xmlns:a16="http://schemas.microsoft.com/office/drawing/2014/main" id="{D662EDE4-2FDB-4D51-86C6-C55380610356}"/>
                      </a:ext>
                    </a:extLst>
                  </p:cNvPr>
                  <p:cNvGrpSpPr>
                    <a:grpSpLocks noChangeAspect="1"/>
                  </p:cNvGrpSpPr>
                  <p:nvPr/>
                </p:nvGrpSpPr>
                <p:grpSpPr>
                  <a:xfrm flipH="1">
                    <a:off x="2773576" y="373816"/>
                    <a:ext cx="907683" cy="335278"/>
                    <a:chOff x="2773576" y="373816"/>
                    <a:chExt cx="874227" cy="325604"/>
                  </a:xfrm>
                </p:grpSpPr>
                <p:sp>
                  <p:nvSpPr>
                    <p:cNvPr id="2123" name="フリーフォーム: 図形 2122">
                      <a:extLst>
                        <a:ext uri="{FF2B5EF4-FFF2-40B4-BE49-F238E27FC236}">
                          <a16:creationId xmlns:a16="http://schemas.microsoft.com/office/drawing/2014/main" id="{2E3EB8C2-1BB8-96AA-2872-88E71E082D66}"/>
                        </a:ext>
                      </a:extLst>
                    </p:cNvPr>
                    <p:cNvSpPr>
                      <a:spLocks noChangeAspect="1"/>
                    </p:cNvSpPr>
                    <p:nvPr/>
                  </p:nvSpPr>
                  <p:spPr>
                    <a:xfrm>
                      <a:off x="2858843" y="540919"/>
                      <a:ext cx="788960" cy="158501"/>
                    </a:xfrm>
                    <a:custGeom>
                      <a:avLst/>
                      <a:gdLst>
                        <a:gd name="connsiteX0" fmla="*/ 0 w 952500"/>
                        <a:gd name="connsiteY0" fmla="*/ 0 h 285750"/>
                        <a:gd name="connsiteX1" fmla="*/ 673554 w 952500"/>
                        <a:gd name="connsiteY1" fmla="*/ 0 h 285750"/>
                        <a:gd name="connsiteX2" fmla="*/ 952500 w 952500"/>
                        <a:gd name="connsiteY2" fmla="*/ 285750 h 285750"/>
                        <a:gd name="connsiteX0" fmla="*/ 0 w 904875"/>
                        <a:gd name="connsiteY0" fmla="*/ 0 h 238125"/>
                        <a:gd name="connsiteX1" fmla="*/ 673554 w 904875"/>
                        <a:gd name="connsiteY1" fmla="*/ 0 h 238125"/>
                        <a:gd name="connsiteX2" fmla="*/ 904875 w 904875"/>
                        <a:gd name="connsiteY2" fmla="*/ 238125 h 238125"/>
                        <a:gd name="connsiteX0" fmla="*/ 0 w 835580"/>
                        <a:gd name="connsiteY0" fmla="*/ 0 h 238125"/>
                        <a:gd name="connsiteX1" fmla="*/ 604259 w 835580"/>
                        <a:gd name="connsiteY1" fmla="*/ 0 h 238125"/>
                        <a:gd name="connsiteX2" fmla="*/ 835580 w 835580"/>
                        <a:gd name="connsiteY2" fmla="*/ 238125 h 238125"/>
                        <a:gd name="connsiteX0" fmla="*/ 0 w 611592"/>
                        <a:gd name="connsiteY0" fmla="*/ 0 h 238125"/>
                        <a:gd name="connsiteX1" fmla="*/ 380271 w 611592"/>
                        <a:gd name="connsiteY1" fmla="*/ 0 h 238125"/>
                        <a:gd name="connsiteX2" fmla="*/ 611592 w 611592"/>
                        <a:gd name="connsiteY2" fmla="*/ 238125 h 238125"/>
                        <a:gd name="connsiteX0" fmla="*/ 0 w 618591"/>
                        <a:gd name="connsiteY0" fmla="*/ 0 h 238125"/>
                        <a:gd name="connsiteX1" fmla="*/ 387270 w 618591"/>
                        <a:gd name="connsiteY1" fmla="*/ 0 h 238125"/>
                        <a:gd name="connsiteX2" fmla="*/ 618591 w 618591"/>
                        <a:gd name="connsiteY2" fmla="*/ 238125 h 238125"/>
                        <a:gd name="connsiteX0" fmla="*/ 0 w 568903"/>
                        <a:gd name="connsiteY0" fmla="*/ 4320 h 238125"/>
                        <a:gd name="connsiteX1" fmla="*/ 337582 w 568903"/>
                        <a:gd name="connsiteY1" fmla="*/ 0 h 238125"/>
                        <a:gd name="connsiteX2" fmla="*/ 568903 w 568903"/>
                        <a:gd name="connsiteY2" fmla="*/ 238125 h 238125"/>
                        <a:gd name="connsiteX0" fmla="*/ 0 w 573224"/>
                        <a:gd name="connsiteY0" fmla="*/ 0 h 238126"/>
                        <a:gd name="connsiteX1" fmla="*/ 341903 w 573224"/>
                        <a:gd name="connsiteY1" fmla="*/ 1 h 238126"/>
                        <a:gd name="connsiteX2" fmla="*/ 573224 w 573224"/>
                        <a:gd name="connsiteY2" fmla="*/ 238126 h 238126"/>
                        <a:gd name="connsiteX0" fmla="*/ 0 w 512668"/>
                        <a:gd name="connsiteY0" fmla="*/ 0 h 238126"/>
                        <a:gd name="connsiteX1" fmla="*/ 281347 w 512668"/>
                        <a:gd name="connsiteY1" fmla="*/ 1 h 238126"/>
                        <a:gd name="connsiteX2" fmla="*/ 512668 w 512668"/>
                        <a:gd name="connsiteY2" fmla="*/ 238126 h 238126"/>
                        <a:gd name="connsiteX0" fmla="*/ 0 w 517655"/>
                        <a:gd name="connsiteY0" fmla="*/ 0 h 238126"/>
                        <a:gd name="connsiteX1" fmla="*/ 286334 w 517655"/>
                        <a:gd name="connsiteY1" fmla="*/ 1 h 238126"/>
                        <a:gd name="connsiteX2" fmla="*/ 517655 w 517655"/>
                        <a:gd name="connsiteY2" fmla="*/ 238126 h 238126"/>
                        <a:gd name="connsiteX0" fmla="*/ 0 w 397587"/>
                        <a:gd name="connsiteY0" fmla="*/ 0 h 113334"/>
                        <a:gd name="connsiteX1" fmla="*/ 286334 w 397587"/>
                        <a:gd name="connsiteY1" fmla="*/ 1 h 113334"/>
                        <a:gd name="connsiteX2" fmla="*/ 397587 w 397587"/>
                        <a:gd name="connsiteY2" fmla="*/ 113334 h 113334"/>
                        <a:gd name="connsiteX0" fmla="*/ 0 w 380016"/>
                        <a:gd name="connsiteY0" fmla="*/ 0 h 92535"/>
                        <a:gd name="connsiteX1" fmla="*/ 286334 w 380016"/>
                        <a:gd name="connsiteY1" fmla="*/ 1 h 92535"/>
                        <a:gd name="connsiteX2" fmla="*/ 380016 w 380016"/>
                        <a:gd name="connsiteY2" fmla="*/ 92535 h 92535"/>
                        <a:gd name="connsiteX0" fmla="*/ 0 w 486658"/>
                        <a:gd name="connsiteY0" fmla="*/ 0 h 193972"/>
                        <a:gd name="connsiteX1" fmla="*/ 286334 w 486658"/>
                        <a:gd name="connsiteY1" fmla="*/ 1 h 193972"/>
                        <a:gd name="connsiteX2" fmla="*/ 486658 w 486658"/>
                        <a:gd name="connsiteY2" fmla="*/ 193972 h 193972"/>
                        <a:gd name="connsiteX0" fmla="*/ 0 w 479993"/>
                        <a:gd name="connsiteY0" fmla="*/ 0 h 193972"/>
                        <a:gd name="connsiteX1" fmla="*/ 286334 w 479993"/>
                        <a:gd name="connsiteY1" fmla="*/ 1 h 193972"/>
                        <a:gd name="connsiteX2" fmla="*/ 479993 w 479993"/>
                        <a:gd name="connsiteY2" fmla="*/ 193972 h 193972"/>
                        <a:gd name="connsiteX0" fmla="*/ 0 w 479993"/>
                        <a:gd name="connsiteY0" fmla="*/ 0 h 191718"/>
                        <a:gd name="connsiteX1" fmla="*/ 286334 w 479993"/>
                        <a:gd name="connsiteY1" fmla="*/ 1 h 191718"/>
                        <a:gd name="connsiteX2" fmla="*/ 479993 w 479993"/>
                        <a:gd name="connsiteY2" fmla="*/ 191718 h 191718"/>
                        <a:gd name="connsiteX0" fmla="*/ 0 w 425460"/>
                        <a:gd name="connsiteY0" fmla="*/ 0 h 191718"/>
                        <a:gd name="connsiteX1" fmla="*/ 231801 w 425460"/>
                        <a:gd name="connsiteY1" fmla="*/ 1 h 191718"/>
                        <a:gd name="connsiteX2" fmla="*/ 425460 w 425460"/>
                        <a:gd name="connsiteY2" fmla="*/ 191718 h 191718"/>
                        <a:gd name="connsiteX0" fmla="*/ 0 w 296197"/>
                        <a:gd name="connsiteY0" fmla="*/ 0 h 66715"/>
                        <a:gd name="connsiteX1" fmla="*/ 231801 w 296197"/>
                        <a:gd name="connsiteY1" fmla="*/ 1 h 66715"/>
                        <a:gd name="connsiteX2" fmla="*/ 296197 w 296197"/>
                        <a:gd name="connsiteY2" fmla="*/ 66715 h 66715"/>
                        <a:gd name="connsiteX0" fmla="*/ 0 w 296197"/>
                        <a:gd name="connsiteY0" fmla="*/ 0 h 66715"/>
                        <a:gd name="connsiteX1" fmla="*/ 231801 w 296197"/>
                        <a:gd name="connsiteY1" fmla="*/ 1 h 66715"/>
                        <a:gd name="connsiteX2" fmla="*/ 296197 w 296197"/>
                        <a:gd name="connsiteY2" fmla="*/ 66715 h 66715"/>
                        <a:gd name="connsiteX0" fmla="*/ 0 w 296197"/>
                        <a:gd name="connsiteY0" fmla="*/ 0 h 66715"/>
                        <a:gd name="connsiteX1" fmla="*/ 231801 w 296197"/>
                        <a:gd name="connsiteY1" fmla="*/ 1 h 66715"/>
                        <a:gd name="connsiteX2" fmla="*/ 296197 w 296197"/>
                        <a:gd name="connsiteY2" fmla="*/ 66715 h 66715"/>
                        <a:gd name="connsiteX0" fmla="*/ 0 w 306768"/>
                        <a:gd name="connsiteY0" fmla="*/ 0 h 66715"/>
                        <a:gd name="connsiteX1" fmla="*/ 242372 w 306768"/>
                        <a:gd name="connsiteY1" fmla="*/ 1 h 66715"/>
                        <a:gd name="connsiteX2" fmla="*/ 306768 w 306768"/>
                        <a:gd name="connsiteY2" fmla="*/ 66715 h 66715"/>
                        <a:gd name="connsiteX0" fmla="*/ 0 w 319454"/>
                        <a:gd name="connsiteY0" fmla="*/ 0 h 66715"/>
                        <a:gd name="connsiteX1" fmla="*/ 255058 w 319454"/>
                        <a:gd name="connsiteY1" fmla="*/ 1 h 66715"/>
                        <a:gd name="connsiteX2" fmla="*/ 319454 w 319454"/>
                        <a:gd name="connsiteY2" fmla="*/ 66715 h 66715"/>
                        <a:gd name="connsiteX0" fmla="*/ 0 w 330025"/>
                        <a:gd name="connsiteY0" fmla="*/ 0 h 66715"/>
                        <a:gd name="connsiteX1" fmla="*/ 265629 w 330025"/>
                        <a:gd name="connsiteY1" fmla="*/ 1 h 66715"/>
                        <a:gd name="connsiteX2" fmla="*/ 330025 w 330025"/>
                        <a:gd name="connsiteY2" fmla="*/ 66715 h 66715"/>
                      </a:gdLst>
                      <a:ahLst/>
                      <a:cxnLst>
                        <a:cxn ang="0">
                          <a:pos x="connsiteX0" y="connsiteY0"/>
                        </a:cxn>
                        <a:cxn ang="0">
                          <a:pos x="connsiteX1" y="connsiteY1"/>
                        </a:cxn>
                        <a:cxn ang="0">
                          <a:pos x="connsiteX2" y="connsiteY2"/>
                        </a:cxn>
                      </a:cxnLst>
                      <a:rect l="l" t="t" r="r" b="b"/>
                      <a:pathLst>
                        <a:path w="330025" h="66715">
                          <a:moveTo>
                            <a:pt x="0" y="0"/>
                          </a:moveTo>
                          <a:lnTo>
                            <a:pt x="265629" y="1"/>
                          </a:lnTo>
                          <a:lnTo>
                            <a:pt x="330025" y="66715"/>
                          </a:lnTo>
                        </a:path>
                      </a:pathLst>
                    </a:custGeom>
                    <a:noFill/>
                    <a:ln w="6350">
                      <a:solidFill>
                        <a:sysClr val="windowText" lastClr="000000"/>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24" name="テキスト ボックス 350">
                      <a:extLst>
                        <a:ext uri="{FF2B5EF4-FFF2-40B4-BE49-F238E27FC236}">
                          <a16:creationId xmlns:a16="http://schemas.microsoft.com/office/drawing/2014/main" id="{7064C9DE-2DE2-FECE-ADC7-AAC95AC412A9}"/>
                        </a:ext>
                      </a:extLst>
                    </p:cNvPr>
                    <p:cNvSpPr txBox="1"/>
                    <p:nvPr/>
                  </p:nvSpPr>
                  <p:spPr>
                    <a:xfrm>
                      <a:off x="2773576" y="373816"/>
                      <a:ext cx="612047" cy="16439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en-US" altLang="ja-JP" dirty="0">
                          <a:solidFill>
                            <a:sysClr val="windowText" lastClr="000000"/>
                          </a:solidFill>
                        </a:rPr>
                        <a:t>As</a:t>
                      </a:r>
                      <a:r>
                        <a:rPr kumimoji="1" lang="ja-JP" altLang="en-US" dirty="0">
                          <a:solidFill>
                            <a:sysClr val="windowText" lastClr="000000"/>
                          </a:solidFill>
                        </a:rPr>
                        <a:t>舗装</a:t>
                      </a:r>
                    </a:p>
                  </p:txBody>
                </p:sp>
              </p:grpSp>
              <p:grpSp>
                <p:nvGrpSpPr>
                  <p:cNvPr id="2114" name="グループ化 2113">
                    <a:extLst>
                      <a:ext uri="{FF2B5EF4-FFF2-40B4-BE49-F238E27FC236}">
                        <a16:creationId xmlns:a16="http://schemas.microsoft.com/office/drawing/2014/main" id="{1F31033A-9C58-401B-A0A4-1931946E2E41}"/>
                      </a:ext>
                    </a:extLst>
                  </p:cNvPr>
                  <p:cNvGrpSpPr/>
                  <p:nvPr/>
                </p:nvGrpSpPr>
                <p:grpSpPr>
                  <a:xfrm flipH="1">
                    <a:off x="2594909" y="148596"/>
                    <a:ext cx="1116723" cy="478983"/>
                    <a:chOff x="2594906" y="148596"/>
                    <a:chExt cx="1313258" cy="567961"/>
                  </a:xfrm>
                </p:grpSpPr>
                <p:sp>
                  <p:nvSpPr>
                    <p:cNvPr id="2121" name="フリーフォーム: 図形 2120">
                      <a:extLst>
                        <a:ext uri="{FF2B5EF4-FFF2-40B4-BE49-F238E27FC236}">
                          <a16:creationId xmlns:a16="http://schemas.microsoft.com/office/drawing/2014/main" id="{5D14DE1F-70FB-864E-09B9-4802E073AEDF}"/>
                        </a:ext>
                      </a:extLst>
                    </p:cNvPr>
                    <p:cNvSpPr>
                      <a:spLocks noChangeAspect="1"/>
                    </p:cNvSpPr>
                    <p:nvPr/>
                  </p:nvSpPr>
                  <p:spPr>
                    <a:xfrm>
                      <a:off x="2722878" y="328140"/>
                      <a:ext cx="1185286" cy="388417"/>
                    </a:xfrm>
                    <a:custGeom>
                      <a:avLst/>
                      <a:gdLst>
                        <a:gd name="connsiteX0" fmla="*/ 0 w 952500"/>
                        <a:gd name="connsiteY0" fmla="*/ 0 h 285750"/>
                        <a:gd name="connsiteX1" fmla="*/ 673554 w 952500"/>
                        <a:gd name="connsiteY1" fmla="*/ 0 h 285750"/>
                        <a:gd name="connsiteX2" fmla="*/ 952500 w 952500"/>
                        <a:gd name="connsiteY2" fmla="*/ 285750 h 285750"/>
                        <a:gd name="connsiteX0" fmla="*/ 0 w 904875"/>
                        <a:gd name="connsiteY0" fmla="*/ 0 h 238125"/>
                        <a:gd name="connsiteX1" fmla="*/ 673554 w 904875"/>
                        <a:gd name="connsiteY1" fmla="*/ 0 h 238125"/>
                        <a:gd name="connsiteX2" fmla="*/ 904875 w 904875"/>
                        <a:gd name="connsiteY2" fmla="*/ 238125 h 238125"/>
                        <a:gd name="connsiteX0" fmla="*/ 0 w 835580"/>
                        <a:gd name="connsiteY0" fmla="*/ 0 h 238125"/>
                        <a:gd name="connsiteX1" fmla="*/ 604259 w 835580"/>
                        <a:gd name="connsiteY1" fmla="*/ 0 h 238125"/>
                        <a:gd name="connsiteX2" fmla="*/ 835580 w 835580"/>
                        <a:gd name="connsiteY2" fmla="*/ 238125 h 238125"/>
                        <a:gd name="connsiteX0" fmla="*/ 0 w 611592"/>
                        <a:gd name="connsiteY0" fmla="*/ 0 h 238125"/>
                        <a:gd name="connsiteX1" fmla="*/ 380271 w 611592"/>
                        <a:gd name="connsiteY1" fmla="*/ 0 h 238125"/>
                        <a:gd name="connsiteX2" fmla="*/ 611592 w 611592"/>
                        <a:gd name="connsiteY2" fmla="*/ 238125 h 238125"/>
                        <a:gd name="connsiteX0" fmla="*/ 0 w 618591"/>
                        <a:gd name="connsiteY0" fmla="*/ 0 h 238125"/>
                        <a:gd name="connsiteX1" fmla="*/ 387270 w 618591"/>
                        <a:gd name="connsiteY1" fmla="*/ 0 h 238125"/>
                        <a:gd name="connsiteX2" fmla="*/ 618591 w 618591"/>
                        <a:gd name="connsiteY2" fmla="*/ 238125 h 238125"/>
                        <a:gd name="connsiteX0" fmla="*/ 0 w 568903"/>
                        <a:gd name="connsiteY0" fmla="*/ 4320 h 238125"/>
                        <a:gd name="connsiteX1" fmla="*/ 337582 w 568903"/>
                        <a:gd name="connsiteY1" fmla="*/ 0 h 238125"/>
                        <a:gd name="connsiteX2" fmla="*/ 568903 w 568903"/>
                        <a:gd name="connsiteY2" fmla="*/ 238125 h 238125"/>
                        <a:gd name="connsiteX0" fmla="*/ 0 w 573224"/>
                        <a:gd name="connsiteY0" fmla="*/ 0 h 238126"/>
                        <a:gd name="connsiteX1" fmla="*/ 341903 w 573224"/>
                        <a:gd name="connsiteY1" fmla="*/ 1 h 238126"/>
                        <a:gd name="connsiteX2" fmla="*/ 573224 w 573224"/>
                        <a:gd name="connsiteY2" fmla="*/ 238126 h 238126"/>
                        <a:gd name="connsiteX0" fmla="*/ 0 w 512668"/>
                        <a:gd name="connsiteY0" fmla="*/ 0 h 238126"/>
                        <a:gd name="connsiteX1" fmla="*/ 281347 w 512668"/>
                        <a:gd name="connsiteY1" fmla="*/ 1 h 238126"/>
                        <a:gd name="connsiteX2" fmla="*/ 512668 w 512668"/>
                        <a:gd name="connsiteY2" fmla="*/ 238126 h 238126"/>
                        <a:gd name="connsiteX0" fmla="*/ 0 w 517655"/>
                        <a:gd name="connsiteY0" fmla="*/ 0 h 238126"/>
                        <a:gd name="connsiteX1" fmla="*/ 286334 w 517655"/>
                        <a:gd name="connsiteY1" fmla="*/ 1 h 238126"/>
                        <a:gd name="connsiteX2" fmla="*/ 517655 w 517655"/>
                        <a:gd name="connsiteY2" fmla="*/ 238126 h 238126"/>
                        <a:gd name="connsiteX0" fmla="*/ 0 w 397587"/>
                        <a:gd name="connsiteY0" fmla="*/ 0 h 113334"/>
                        <a:gd name="connsiteX1" fmla="*/ 286334 w 397587"/>
                        <a:gd name="connsiteY1" fmla="*/ 1 h 113334"/>
                        <a:gd name="connsiteX2" fmla="*/ 397587 w 397587"/>
                        <a:gd name="connsiteY2" fmla="*/ 113334 h 113334"/>
                        <a:gd name="connsiteX0" fmla="*/ 0 w 438586"/>
                        <a:gd name="connsiteY0" fmla="*/ 0 h 154931"/>
                        <a:gd name="connsiteX1" fmla="*/ 286334 w 438586"/>
                        <a:gd name="connsiteY1" fmla="*/ 1 h 154931"/>
                        <a:gd name="connsiteX2" fmla="*/ 438586 w 438586"/>
                        <a:gd name="connsiteY2" fmla="*/ 154931 h 154931"/>
                        <a:gd name="connsiteX0" fmla="*/ 0 w 490215"/>
                        <a:gd name="connsiteY0" fmla="*/ 0 h 154931"/>
                        <a:gd name="connsiteX1" fmla="*/ 337963 w 490215"/>
                        <a:gd name="connsiteY1" fmla="*/ 1 h 154931"/>
                        <a:gd name="connsiteX2" fmla="*/ 490215 w 490215"/>
                        <a:gd name="connsiteY2" fmla="*/ 154931 h 154931"/>
                        <a:gd name="connsiteX0" fmla="*/ 0 w 510294"/>
                        <a:gd name="connsiteY0" fmla="*/ 0 h 154931"/>
                        <a:gd name="connsiteX1" fmla="*/ 358042 w 510294"/>
                        <a:gd name="connsiteY1" fmla="*/ 1 h 154931"/>
                        <a:gd name="connsiteX2" fmla="*/ 510294 w 510294"/>
                        <a:gd name="connsiteY2" fmla="*/ 154931 h 154931"/>
                        <a:gd name="connsiteX0" fmla="*/ 0 w 524636"/>
                        <a:gd name="connsiteY0" fmla="*/ 0 h 154931"/>
                        <a:gd name="connsiteX1" fmla="*/ 372384 w 524636"/>
                        <a:gd name="connsiteY1" fmla="*/ 1 h 154931"/>
                        <a:gd name="connsiteX2" fmla="*/ 524636 w 524636"/>
                        <a:gd name="connsiteY2" fmla="*/ 154931 h 154931"/>
                        <a:gd name="connsiteX0" fmla="*/ 0 w 564036"/>
                        <a:gd name="connsiteY0" fmla="*/ 0 h 195018"/>
                        <a:gd name="connsiteX1" fmla="*/ 372384 w 564036"/>
                        <a:gd name="connsiteY1" fmla="*/ 1 h 195018"/>
                        <a:gd name="connsiteX2" fmla="*/ 564036 w 564036"/>
                        <a:gd name="connsiteY2" fmla="*/ 195018 h 195018"/>
                        <a:gd name="connsiteX0" fmla="*/ 0 w 585925"/>
                        <a:gd name="connsiteY0" fmla="*/ 0 h 226197"/>
                        <a:gd name="connsiteX1" fmla="*/ 372384 w 585925"/>
                        <a:gd name="connsiteY1" fmla="*/ 1 h 226197"/>
                        <a:gd name="connsiteX2" fmla="*/ 585925 w 585925"/>
                        <a:gd name="connsiteY2" fmla="*/ 226197 h 226197"/>
                        <a:gd name="connsiteX0" fmla="*/ 0 w 550903"/>
                        <a:gd name="connsiteY0" fmla="*/ 0 h 181656"/>
                        <a:gd name="connsiteX1" fmla="*/ 372384 w 550903"/>
                        <a:gd name="connsiteY1" fmla="*/ 1 h 181656"/>
                        <a:gd name="connsiteX2" fmla="*/ 550903 w 550903"/>
                        <a:gd name="connsiteY2" fmla="*/ 181656 h 181656"/>
                      </a:gdLst>
                      <a:ahLst/>
                      <a:cxnLst>
                        <a:cxn ang="0">
                          <a:pos x="connsiteX0" y="connsiteY0"/>
                        </a:cxn>
                        <a:cxn ang="0">
                          <a:pos x="connsiteX1" y="connsiteY1"/>
                        </a:cxn>
                        <a:cxn ang="0">
                          <a:pos x="connsiteX2" y="connsiteY2"/>
                        </a:cxn>
                      </a:cxnLst>
                      <a:rect l="l" t="t" r="r" b="b"/>
                      <a:pathLst>
                        <a:path w="550903" h="181656">
                          <a:moveTo>
                            <a:pt x="0" y="0"/>
                          </a:moveTo>
                          <a:lnTo>
                            <a:pt x="372384" y="1"/>
                          </a:lnTo>
                          <a:cubicBezTo>
                            <a:pt x="449491" y="79376"/>
                            <a:pt x="473796" y="102281"/>
                            <a:pt x="550903" y="181656"/>
                          </a:cubicBezTo>
                        </a:path>
                      </a:pathLst>
                    </a:custGeom>
                    <a:noFill/>
                    <a:ln w="6350">
                      <a:solidFill>
                        <a:sysClr val="windowText" lastClr="000000"/>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22" name="テキスト ボックス 353">
                      <a:extLst>
                        <a:ext uri="{FF2B5EF4-FFF2-40B4-BE49-F238E27FC236}">
                          <a16:creationId xmlns:a16="http://schemas.microsoft.com/office/drawing/2014/main" id="{8D03B6FB-ADEA-ACB5-3E4A-DD33051B4AF2}"/>
                        </a:ext>
                      </a:extLst>
                    </p:cNvPr>
                    <p:cNvSpPr txBox="1"/>
                    <p:nvPr/>
                  </p:nvSpPr>
                  <p:spPr>
                    <a:xfrm>
                      <a:off x="2594906" y="148596"/>
                      <a:ext cx="867592" cy="16438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sz="1050" dirty="0">
                          <a:solidFill>
                            <a:sysClr val="windowText" lastClr="000000"/>
                          </a:solidFill>
                        </a:rPr>
                        <a:t>薄層舗装</a:t>
                      </a:r>
                    </a:p>
                  </p:txBody>
                </p:sp>
              </p:grpSp>
              <p:grpSp>
                <p:nvGrpSpPr>
                  <p:cNvPr id="2115" name="グループ化 2114">
                    <a:extLst>
                      <a:ext uri="{FF2B5EF4-FFF2-40B4-BE49-F238E27FC236}">
                        <a16:creationId xmlns:a16="http://schemas.microsoft.com/office/drawing/2014/main" id="{5685C932-1260-4BA7-9434-FF29BB83F40C}"/>
                      </a:ext>
                    </a:extLst>
                  </p:cNvPr>
                  <p:cNvGrpSpPr>
                    <a:grpSpLocks noChangeAspect="1"/>
                  </p:cNvGrpSpPr>
                  <p:nvPr/>
                </p:nvGrpSpPr>
                <p:grpSpPr>
                  <a:xfrm flipH="1">
                    <a:off x="3690984" y="402123"/>
                    <a:ext cx="1275774" cy="476705"/>
                    <a:chOff x="3690984" y="402123"/>
                    <a:chExt cx="871657" cy="323238"/>
                  </a:xfrm>
                </p:grpSpPr>
                <p:sp>
                  <p:nvSpPr>
                    <p:cNvPr id="2119" name="フリーフォーム: 図形 2118">
                      <a:extLst>
                        <a:ext uri="{FF2B5EF4-FFF2-40B4-BE49-F238E27FC236}">
                          <a16:creationId xmlns:a16="http://schemas.microsoft.com/office/drawing/2014/main" id="{DFBDC1CC-3CB3-158A-3C98-347DC011ACC8}"/>
                        </a:ext>
                      </a:extLst>
                    </p:cNvPr>
                    <p:cNvSpPr>
                      <a:spLocks noChangeAspect="1"/>
                    </p:cNvSpPr>
                    <p:nvPr/>
                  </p:nvSpPr>
                  <p:spPr>
                    <a:xfrm>
                      <a:off x="3727414" y="505518"/>
                      <a:ext cx="835227" cy="219843"/>
                    </a:xfrm>
                    <a:custGeom>
                      <a:avLst/>
                      <a:gdLst>
                        <a:gd name="connsiteX0" fmla="*/ 0 w 952500"/>
                        <a:gd name="connsiteY0" fmla="*/ 0 h 285750"/>
                        <a:gd name="connsiteX1" fmla="*/ 673554 w 952500"/>
                        <a:gd name="connsiteY1" fmla="*/ 0 h 285750"/>
                        <a:gd name="connsiteX2" fmla="*/ 952500 w 952500"/>
                        <a:gd name="connsiteY2" fmla="*/ 285750 h 285750"/>
                        <a:gd name="connsiteX0" fmla="*/ 0 w 904875"/>
                        <a:gd name="connsiteY0" fmla="*/ 0 h 238125"/>
                        <a:gd name="connsiteX1" fmla="*/ 673554 w 904875"/>
                        <a:gd name="connsiteY1" fmla="*/ 0 h 238125"/>
                        <a:gd name="connsiteX2" fmla="*/ 904875 w 904875"/>
                        <a:gd name="connsiteY2" fmla="*/ 238125 h 238125"/>
                        <a:gd name="connsiteX0" fmla="*/ 0 w 835580"/>
                        <a:gd name="connsiteY0" fmla="*/ 0 h 238125"/>
                        <a:gd name="connsiteX1" fmla="*/ 604259 w 835580"/>
                        <a:gd name="connsiteY1" fmla="*/ 0 h 238125"/>
                        <a:gd name="connsiteX2" fmla="*/ 835580 w 835580"/>
                        <a:gd name="connsiteY2" fmla="*/ 238125 h 238125"/>
                        <a:gd name="connsiteX0" fmla="*/ 0 w 611592"/>
                        <a:gd name="connsiteY0" fmla="*/ 0 h 238125"/>
                        <a:gd name="connsiteX1" fmla="*/ 380271 w 611592"/>
                        <a:gd name="connsiteY1" fmla="*/ 0 h 238125"/>
                        <a:gd name="connsiteX2" fmla="*/ 611592 w 611592"/>
                        <a:gd name="connsiteY2" fmla="*/ 238125 h 238125"/>
                        <a:gd name="connsiteX0" fmla="*/ 0 w 618591"/>
                        <a:gd name="connsiteY0" fmla="*/ 0 h 238125"/>
                        <a:gd name="connsiteX1" fmla="*/ 387270 w 618591"/>
                        <a:gd name="connsiteY1" fmla="*/ 0 h 238125"/>
                        <a:gd name="connsiteX2" fmla="*/ 618591 w 618591"/>
                        <a:gd name="connsiteY2" fmla="*/ 238125 h 238125"/>
                        <a:gd name="connsiteX0" fmla="*/ 0 w 568903"/>
                        <a:gd name="connsiteY0" fmla="*/ 4320 h 238125"/>
                        <a:gd name="connsiteX1" fmla="*/ 337582 w 568903"/>
                        <a:gd name="connsiteY1" fmla="*/ 0 h 238125"/>
                        <a:gd name="connsiteX2" fmla="*/ 568903 w 568903"/>
                        <a:gd name="connsiteY2" fmla="*/ 238125 h 238125"/>
                        <a:gd name="connsiteX0" fmla="*/ 0 w 573224"/>
                        <a:gd name="connsiteY0" fmla="*/ 0 h 238126"/>
                        <a:gd name="connsiteX1" fmla="*/ 341903 w 573224"/>
                        <a:gd name="connsiteY1" fmla="*/ 1 h 238126"/>
                        <a:gd name="connsiteX2" fmla="*/ 573224 w 573224"/>
                        <a:gd name="connsiteY2" fmla="*/ 238126 h 238126"/>
                        <a:gd name="connsiteX0" fmla="*/ 0 w 512668"/>
                        <a:gd name="connsiteY0" fmla="*/ 0 h 238126"/>
                        <a:gd name="connsiteX1" fmla="*/ 281347 w 512668"/>
                        <a:gd name="connsiteY1" fmla="*/ 1 h 238126"/>
                        <a:gd name="connsiteX2" fmla="*/ 512668 w 512668"/>
                        <a:gd name="connsiteY2" fmla="*/ 238126 h 238126"/>
                        <a:gd name="connsiteX0" fmla="*/ 0 w 517655"/>
                        <a:gd name="connsiteY0" fmla="*/ 0 h 238126"/>
                        <a:gd name="connsiteX1" fmla="*/ 286334 w 517655"/>
                        <a:gd name="connsiteY1" fmla="*/ 1 h 238126"/>
                        <a:gd name="connsiteX2" fmla="*/ 517655 w 517655"/>
                        <a:gd name="connsiteY2" fmla="*/ 238126 h 238126"/>
                        <a:gd name="connsiteX0" fmla="*/ 0 w 397587"/>
                        <a:gd name="connsiteY0" fmla="*/ 0 h 113334"/>
                        <a:gd name="connsiteX1" fmla="*/ 286334 w 397587"/>
                        <a:gd name="connsiteY1" fmla="*/ 1 h 113334"/>
                        <a:gd name="connsiteX2" fmla="*/ 397587 w 397587"/>
                        <a:gd name="connsiteY2" fmla="*/ 113334 h 113334"/>
                        <a:gd name="connsiteX0" fmla="*/ 0 w 380016"/>
                        <a:gd name="connsiteY0" fmla="*/ 0 h 92535"/>
                        <a:gd name="connsiteX1" fmla="*/ 286334 w 380016"/>
                        <a:gd name="connsiteY1" fmla="*/ 1 h 92535"/>
                        <a:gd name="connsiteX2" fmla="*/ 380016 w 380016"/>
                        <a:gd name="connsiteY2" fmla="*/ 92535 h 92535"/>
                        <a:gd name="connsiteX0" fmla="*/ 0 w 312932"/>
                        <a:gd name="connsiteY0" fmla="*/ 0 h 92535"/>
                        <a:gd name="connsiteX1" fmla="*/ 219250 w 312932"/>
                        <a:gd name="connsiteY1" fmla="*/ 1 h 92535"/>
                        <a:gd name="connsiteX2" fmla="*/ 312932 w 312932"/>
                        <a:gd name="connsiteY2" fmla="*/ 92535 h 92535"/>
                        <a:gd name="connsiteX0" fmla="*/ 0 w 294306"/>
                        <a:gd name="connsiteY0" fmla="*/ 0 h 92535"/>
                        <a:gd name="connsiteX1" fmla="*/ 200624 w 294306"/>
                        <a:gd name="connsiteY1" fmla="*/ 1 h 92535"/>
                        <a:gd name="connsiteX2" fmla="*/ 294306 w 294306"/>
                        <a:gd name="connsiteY2" fmla="*/ 92535 h 92535"/>
                        <a:gd name="connsiteX0" fmla="*/ 0 w 309304"/>
                        <a:gd name="connsiteY0" fmla="*/ 0 h 92535"/>
                        <a:gd name="connsiteX1" fmla="*/ 215622 w 309304"/>
                        <a:gd name="connsiteY1" fmla="*/ 1 h 92535"/>
                        <a:gd name="connsiteX2" fmla="*/ 309304 w 309304"/>
                        <a:gd name="connsiteY2" fmla="*/ 92535 h 92535"/>
                        <a:gd name="connsiteX0" fmla="*/ 0 w 313803"/>
                        <a:gd name="connsiteY0" fmla="*/ 0 h 92535"/>
                        <a:gd name="connsiteX1" fmla="*/ 220121 w 313803"/>
                        <a:gd name="connsiteY1" fmla="*/ 1 h 92535"/>
                        <a:gd name="connsiteX2" fmla="*/ 313803 w 313803"/>
                        <a:gd name="connsiteY2" fmla="*/ 92535 h 92535"/>
                        <a:gd name="connsiteX0" fmla="*/ 0 w 330300"/>
                        <a:gd name="connsiteY0" fmla="*/ 1497 h 92534"/>
                        <a:gd name="connsiteX1" fmla="*/ 236618 w 330300"/>
                        <a:gd name="connsiteY1" fmla="*/ 0 h 92534"/>
                        <a:gd name="connsiteX2" fmla="*/ 330300 w 330300"/>
                        <a:gd name="connsiteY2" fmla="*/ 92534 h 92534"/>
                        <a:gd name="connsiteX0" fmla="*/ 0 w 340798"/>
                        <a:gd name="connsiteY0" fmla="*/ 0 h 92535"/>
                        <a:gd name="connsiteX1" fmla="*/ 247116 w 340798"/>
                        <a:gd name="connsiteY1" fmla="*/ 1 h 92535"/>
                        <a:gd name="connsiteX2" fmla="*/ 340798 w 340798"/>
                        <a:gd name="connsiteY2" fmla="*/ 92535 h 92535"/>
                        <a:gd name="connsiteX0" fmla="*/ 0 w 349379"/>
                        <a:gd name="connsiteY0" fmla="*/ 0 h 92535"/>
                        <a:gd name="connsiteX1" fmla="*/ 255697 w 349379"/>
                        <a:gd name="connsiteY1" fmla="*/ 1 h 92535"/>
                        <a:gd name="connsiteX2" fmla="*/ 349379 w 349379"/>
                        <a:gd name="connsiteY2" fmla="*/ 92535 h 92535"/>
                      </a:gdLst>
                      <a:ahLst/>
                      <a:cxnLst>
                        <a:cxn ang="0">
                          <a:pos x="connsiteX0" y="connsiteY0"/>
                        </a:cxn>
                        <a:cxn ang="0">
                          <a:pos x="connsiteX1" y="connsiteY1"/>
                        </a:cxn>
                        <a:cxn ang="0">
                          <a:pos x="connsiteX2" y="connsiteY2"/>
                        </a:cxn>
                      </a:cxnLst>
                      <a:rect l="l" t="t" r="r" b="b"/>
                      <a:pathLst>
                        <a:path w="349379" h="92535">
                          <a:moveTo>
                            <a:pt x="0" y="0"/>
                          </a:moveTo>
                          <a:lnTo>
                            <a:pt x="255697" y="1"/>
                          </a:lnTo>
                          <a:cubicBezTo>
                            <a:pt x="332804" y="79376"/>
                            <a:pt x="272272" y="13160"/>
                            <a:pt x="349379" y="92535"/>
                          </a:cubicBezTo>
                        </a:path>
                      </a:pathLst>
                    </a:custGeom>
                    <a:noFill/>
                    <a:ln w="6350">
                      <a:solidFill>
                        <a:sysClr val="windowText" lastClr="000000"/>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20" name="テキスト ボックス 416">
                      <a:extLst>
                        <a:ext uri="{FF2B5EF4-FFF2-40B4-BE49-F238E27FC236}">
                          <a16:creationId xmlns:a16="http://schemas.microsoft.com/office/drawing/2014/main" id="{F942D53E-0F08-8793-A96C-84FBA557D6E9}"/>
                        </a:ext>
                      </a:extLst>
                    </p:cNvPr>
                    <p:cNvSpPr txBox="1"/>
                    <p:nvPr/>
                  </p:nvSpPr>
                  <p:spPr>
                    <a:xfrm>
                      <a:off x="3690984" y="402123"/>
                      <a:ext cx="569654" cy="90129"/>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sz="900" b="1" dirty="0">
                          <a:solidFill>
                            <a:sysClr val="windowText" lastClr="000000"/>
                          </a:solidFill>
                        </a:rPr>
                        <a:t>勾配ｺﾝｸﾘｰﾄ</a:t>
                      </a:r>
                    </a:p>
                  </p:txBody>
                </p:sp>
              </p:grpSp>
              <p:grpSp>
                <p:nvGrpSpPr>
                  <p:cNvPr id="2116" name="グループ化 2115">
                    <a:extLst>
                      <a:ext uri="{FF2B5EF4-FFF2-40B4-BE49-F238E27FC236}">
                        <a16:creationId xmlns:a16="http://schemas.microsoft.com/office/drawing/2014/main" id="{B0F3CE5D-4E57-407B-A27C-67475E0827B9}"/>
                      </a:ext>
                    </a:extLst>
                  </p:cNvPr>
                  <p:cNvGrpSpPr>
                    <a:grpSpLocks noChangeAspect="1"/>
                  </p:cNvGrpSpPr>
                  <p:nvPr/>
                </p:nvGrpSpPr>
                <p:grpSpPr>
                  <a:xfrm flipH="1">
                    <a:off x="3562328" y="129639"/>
                    <a:ext cx="1453227" cy="657892"/>
                    <a:chOff x="3562328" y="129640"/>
                    <a:chExt cx="827421" cy="371747"/>
                  </a:xfrm>
                </p:grpSpPr>
                <p:sp>
                  <p:nvSpPr>
                    <p:cNvPr id="2117" name="フリーフォーム: 図形 2116">
                      <a:extLst>
                        <a:ext uri="{FF2B5EF4-FFF2-40B4-BE49-F238E27FC236}">
                          <a16:creationId xmlns:a16="http://schemas.microsoft.com/office/drawing/2014/main" id="{D9989509-069B-774E-55DB-0F5DD90BD5B4}"/>
                        </a:ext>
                      </a:extLst>
                    </p:cNvPr>
                    <p:cNvSpPr>
                      <a:spLocks noChangeAspect="1"/>
                    </p:cNvSpPr>
                    <p:nvPr/>
                  </p:nvSpPr>
                  <p:spPr>
                    <a:xfrm>
                      <a:off x="3622409" y="226512"/>
                      <a:ext cx="767340" cy="274875"/>
                    </a:xfrm>
                    <a:custGeom>
                      <a:avLst/>
                      <a:gdLst>
                        <a:gd name="connsiteX0" fmla="*/ 0 w 952500"/>
                        <a:gd name="connsiteY0" fmla="*/ 0 h 285750"/>
                        <a:gd name="connsiteX1" fmla="*/ 673554 w 952500"/>
                        <a:gd name="connsiteY1" fmla="*/ 0 h 285750"/>
                        <a:gd name="connsiteX2" fmla="*/ 952500 w 952500"/>
                        <a:gd name="connsiteY2" fmla="*/ 285750 h 285750"/>
                        <a:gd name="connsiteX0" fmla="*/ 0 w 904875"/>
                        <a:gd name="connsiteY0" fmla="*/ 0 h 238125"/>
                        <a:gd name="connsiteX1" fmla="*/ 673554 w 904875"/>
                        <a:gd name="connsiteY1" fmla="*/ 0 h 238125"/>
                        <a:gd name="connsiteX2" fmla="*/ 904875 w 904875"/>
                        <a:gd name="connsiteY2" fmla="*/ 238125 h 238125"/>
                        <a:gd name="connsiteX0" fmla="*/ 0 w 835580"/>
                        <a:gd name="connsiteY0" fmla="*/ 0 h 238125"/>
                        <a:gd name="connsiteX1" fmla="*/ 604259 w 835580"/>
                        <a:gd name="connsiteY1" fmla="*/ 0 h 238125"/>
                        <a:gd name="connsiteX2" fmla="*/ 835580 w 835580"/>
                        <a:gd name="connsiteY2" fmla="*/ 238125 h 238125"/>
                        <a:gd name="connsiteX0" fmla="*/ 0 w 611592"/>
                        <a:gd name="connsiteY0" fmla="*/ 0 h 238125"/>
                        <a:gd name="connsiteX1" fmla="*/ 380271 w 611592"/>
                        <a:gd name="connsiteY1" fmla="*/ 0 h 238125"/>
                        <a:gd name="connsiteX2" fmla="*/ 611592 w 611592"/>
                        <a:gd name="connsiteY2" fmla="*/ 238125 h 238125"/>
                        <a:gd name="connsiteX0" fmla="*/ 0 w 618591"/>
                        <a:gd name="connsiteY0" fmla="*/ 0 h 238125"/>
                        <a:gd name="connsiteX1" fmla="*/ 387270 w 618591"/>
                        <a:gd name="connsiteY1" fmla="*/ 0 h 238125"/>
                        <a:gd name="connsiteX2" fmla="*/ 618591 w 618591"/>
                        <a:gd name="connsiteY2" fmla="*/ 238125 h 238125"/>
                        <a:gd name="connsiteX0" fmla="*/ 0 w 568903"/>
                        <a:gd name="connsiteY0" fmla="*/ 4320 h 238125"/>
                        <a:gd name="connsiteX1" fmla="*/ 337582 w 568903"/>
                        <a:gd name="connsiteY1" fmla="*/ 0 h 238125"/>
                        <a:gd name="connsiteX2" fmla="*/ 568903 w 568903"/>
                        <a:gd name="connsiteY2" fmla="*/ 238125 h 238125"/>
                        <a:gd name="connsiteX0" fmla="*/ 0 w 573224"/>
                        <a:gd name="connsiteY0" fmla="*/ 0 h 238126"/>
                        <a:gd name="connsiteX1" fmla="*/ 341903 w 573224"/>
                        <a:gd name="connsiteY1" fmla="*/ 1 h 238126"/>
                        <a:gd name="connsiteX2" fmla="*/ 573224 w 573224"/>
                        <a:gd name="connsiteY2" fmla="*/ 238126 h 238126"/>
                        <a:gd name="connsiteX0" fmla="*/ 0 w 512668"/>
                        <a:gd name="connsiteY0" fmla="*/ 0 h 238126"/>
                        <a:gd name="connsiteX1" fmla="*/ 281347 w 512668"/>
                        <a:gd name="connsiteY1" fmla="*/ 1 h 238126"/>
                        <a:gd name="connsiteX2" fmla="*/ 512668 w 512668"/>
                        <a:gd name="connsiteY2" fmla="*/ 238126 h 238126"/>
                        <a:gd name="connsiteX0" fmla="*/ 0 w 517655"/>
                        <a:gd name="connsiteY0" fmla="*/ 0 h 238126"/>
                        <a:gd name="connsiteX1" fmla="*/ 286334 w 517655"/>
                        <a:gd name="connsiteY1" fmla="*/ 1 h 238126"/>
                        <a:gd name="connsiteX2" fmla="*/ 517655 w 517655"/>
                        <a:gd name="connsiteY2" fmla="*/ 238126 h 238126"/>
                        <a:gd name="connsiteX0" fmla="*/ 0 w 397587"/>
                        <a:gd name="connsiteY0" fmla="*/ 0 h 113334"/>
                        <a:gd name="connsiteX1" fmla="*/ 286334 w 397587"/>
                        <a:gd name="connsiteY1" fmla="*/ 1 h 113334"/>
                        <a:gd name="connsiteX2" fmla="*/ 397587 w 397587"/>
                        <a:gd name="connsiteY2" fmla="*/ 113334 h 113334"/>
                        <a:gd name="connsiteX0" fmla="*/ 0 w 380016"/>
                        <a:gd name="connsiteY0" fmla="*/ 0 h 92535"/>
                        <a:gd name="connsiteX1" fmla="*/ 286334 w 380016"/>
                        <a:gd name="connsiteY1" fmla="*/ 1 h 92535"/>
                        <a:gd name="connsiteX2" fmla="*/ 380016 w 380016"/>
                        <a:gd name="connsiteY2" fmla="*/ 92535 h 92535"/>
                        <a:gd name="connsiteX0" fmla="*/ 0 w 312932"/>
                        <a:gd name="connsiteY0" fmla="*/ 0 h 92535"/>
                        <a:gd name="connsiteX1" fmla="*/ 219250 w 312932"/>
                        <a:gd name="connsiteY1" fmla="*/ 1 h 92535"/>
                        <a:gd name="connsiteX2" fmla="*/ 312932 w 312932"/>
                        <a:gd name="connsiteY2" fmla="*/ 92535 h 92535"/>
                        <a:gd name="connsiteX0" fmla="*/ 0 w 259203"/>
                        <a:gd name="connsiteY0" fmla="*/ 1191 h 92534"/>
                        <a:gd name="connsiteX1" fmla="*/ 165521 w 259203"/>
                        <a:gd name="connsiteY1" fmla="*/ 0 h 92534"/>
                        <a:gd name="connsiteX2" fmla="*/ 259203 w 259203"/>
                        <a:gd name="connsiteY2" fmla="*/ 92534 h 92534"/>
                        <a:gd name="connsiteX0" fmla="*/ 0 w 255621"/>
                        <a:gd name="connsiteY0" fmla="*/ 0 h 92535"/>
                        <a:gd name="connsiteX1" fmla="*/ 161939 w 255621"/>
                        <a:gd name="connsiteY1" fmla="*/ 1 h 92535"/>
                        <a:gd name="connsiteX2" fmla="*/ 255621 w 255621"/>
                        <a:gd name="connsiteY2" fmla="*/ 92535 h 92535"/>
                        <a:gd name="connsiteX0" fmla="*/ 0 w 255621"/>
                        <a:gd name="connsiteY0" fmla="*/ 3743 h 96278"/>
                        <a:gd name="connsiteX1" fmla="*/ 159439 w 255621"/>
                        <a:gd name="connsiteY1" fmla="*/ 0 h 96278"/>
                        <a:gd name="connsiteX2" fmla="*/ 255621 w 255621"/>
                        <a:gd name="connsiteY2" fmla="*/ 96278 h 96278"/>
                        <a:gd name="connsiteX0" fmla="*/ 0 w 273119"/>
                        <a:gd name="connsiteY0" fmla="*/ 1247 h 96278"/>
                        <a:gd name="connsiteX1" fmla="*/ 176937 w 273119"/>
                        <a:gd name="connsiteY1" fmla="*/ 0 h 96278"/>
                        <a:gd name="connsiteX2" fmla="*/ 273119 w 273119"/>
                        <a:gd name="connsiteY2" fmla="*/ 96278 h 96278"/>
                        <a:gd name="connsiteX0" fmla="*/ 0 w 276868"/>
                        <a:gd name="connsiteY0" fmla="*/ 0 h 96279"/>
                        <a:gd name="connsiteX1" fmla="*/ 180686 w 276868"/>
                        <a:gd name="connsiteY1" fmla="*/ 1 h 96279"/>
                        <a:gd name="connsiteX2" fmla="*/ 276868 w 276868"/>
                        <a:gd name="connsiteY2" fmla="*/ 96279 h 96279"/>
                        <a:gd name="connsiteX0" fmla="*/ 0 w 282057"/>
                        <a:gd name="connsiteY0" fmla="*/ 0 h 96279"/>
                        <a:gd name="connsiteX1" fmla="*/ 185875 w 282057"/>
                        <a:gd name="connsiteY1" fmla="*/ 1 h 96279"/>
                        <a:gd name="connsiteX2" fmla="*/ 282057 w 282057"/>
                        <a:gd name="connsiteY2" fmla="*/ 96279 h 96279"/>
                        <a:gd name="connsiteX0" fmla="*/ 0 w 285948"/>
                        <a:gd name="connsiteY0" fmla="*/ 0 h 96279"/>
                        <a:gd name="connsiteX1" fmla="*/ 189766 w 285948"/>
                        <a:gd name="connsiteY1" fmla="*/ 1 h 96279"/>
                        <a:gd name="connsiteX2" fmla="*/ 285948 w 285948"/>
                        <a:gd name="connsiteY2" fmla="*/ 96279 h 96279"/>
                        <a:gd name="connsiteX0" fmla="*/ 0 w 291139"/>
                        <a:gd name="connsiteY0" fmla="*/ 0 h 106675"/>
                        <a:gd name="connsiteX1" fmla="*/ 189766 w 291139"/>
                        <a:gd name="connsiteY1" fmla="*/ 1 h 106675"/>
                        <a:gd name="connsiteX2" fmla="*/ 291139 w 291139"/>
                        <a:gd name="connsiteY2" fmla="*/ 106675 h 106675"/>
                        <a:gd name="connsiteX0" fmla="*/ 0 w 291139"/>
                        <a:gd name="connsiteY0" fmla="*/ 0 h 104942"/>
                        <a:gd name="connsiteX1" fmla="*/ 189766 w 291139"/>
                        <a:gd name="connsiteY1" fmla="*/ 1 h 104942"/>
                        <a:gd name="connsiteX2" fmla="*/ 291139 w 291139"/>
                        <a:gd name="connsiteY2" fmla="*/ 104942 h 104942"/>
                      </a:gdLst>
                      <a:ahLst/>
                      <a:cxnLst>
                        <a:cxn ang="0">
                          <a:pos x="connsiteX0" y="connsiteY0"/>
                        </a:cxn>
                        <a:cxn ang="0">
                          <a:pos x="connsiteX1" y="connsiteY1"/>
                        </a:cxn>
                        <a:cxn ang="0">
                          <a:pos x="connsiteX2" y="connsiteY2"/>
                        </a:cxn>
                      </a:cxnLst>
                      <a:rect l="l" t="t" r="r" b="b"/>
                      <a:pathLst>
                        <a:path w="291139" h="104942">
                          <a:moveTo>
                            <a:pt x="0" y="0"/>
                          </a:moveTo>
                          <a:lnTo>
                            <a:pt x="189766" y="1"/>
                          </a:lnTo>
                          <a:cubicBezTo>
                            <a:pt x="266873" y="79376"/>
                            <a:pt x="214032" y="25567"/>
                            <a:pt x="291139" y="104942"/>
                          </a:cubicBezTo>
                        </a:path>
                      </a:pathLst>
                    </a:custGeom>
                    <a:noFill/>
                    <a:ln w="6350">
                      <a:solidFill>
                        <a:sysClr val="windowText" lastClr="000000"/>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18" name="テキスト ボックス 419">
                      <a:extLst>
                        <a:ext uri="{FF2B5EF4-FFF2-40B4-BE49-F238E27FC236}">
                          <a16:creationId xmlns:a16="http://schemas.microsoft.com/office/drawing/2014/main" id="{B149D930-2A47-C13D-7013-4F60D205B786}"/>
                        </a:ext>
                      </a:extLst>
                    </p:cNvPr>
                    <p:cNvSpPr txBox="1"/>
                    <p:nvPr/>
                  </p:nvSpPr>
                  <p:spPr>
                    <a:xfrm>
                      <a:off x="3562328" y="129640"/>
                      <a:ext cx="490409" cy="9454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dirty="0">
                          <a:solidFill>
                            <a:sysClr val="windowText" lastClr="000000"/>
                          </a:solidFill>
                        </a:rPr>
                        <a:t>ﾓﾙﾀﾙ舗装</a:t>
                      </a:r>
                    </a:p>
                  </p:txBody>
                </p:sp>
              </p:grpSp>
            </p:grpSp>
          </p:grpSp>
          <p:sp>
            <p:nvSpPr>
              <p:cNvPr id="2109" name="テキスト ボックス 357">
                <a:extLst>
                  <a:ext uri="{FF2B5EF4-FFF2-40B4-BE49-F238E27FC236}">
                    <a16:creationId xmlns:a16="http://schemas.microsoft.com/office/drawing/2014/main" id="{139B55AB-4339-4E47-B947-636108D25128}"/>
                  </a:ext>
                </a:extLst>
              </p:cNvPr>
              <p:cNvSpPr txBox="1"/>
              <p:nvPr/>
            </p:nvSpPr>
            <p:spPr>
              <a:xfrm>
                <a:off x="1215176" y="0"/>
                <a:ext cx="468000" cy="120671"/>
              </a:xfrm>
              <a:prstGeom prst="rect">
                <a:avLst/>
              </a:prstGeom>
              <a:noFill/>
              <a:ln>
                <a:solidFill>
                  <a:sysClr val="windowText" lastClr="000000"/>
                </a:solidFill>
              </a:ln>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700" b="1">
                    <a:solidFill>
                      <a:sysClr val="windowText" lastClr="000000"/>
                    </a:solidFill>
                  </a:rPr>
                  <a:t>ホーム上</a:t>
                </a:r>
                <a:endParaRPr kumimoji="1" lang="ja-JP" altLang="en-US" sz="800" b="1">
                  <a:solidFill>
                    <a:sysClr val="windowText" lastClr="000000"/>
                  </a:solidFill>
                </a:endParaRPr>
              </a:p>
            </p:txBody>
          </p:sp>
        </p:grpSp>
        <p:sp>
          <p:nvSpPr>
            <p:cNvPr id="2107" name="テキスト ボックス 345">
              <a:extLst>
                <a:ext uri="{FF2B5EF4-FFF2-40B4-BE49-F238E27FC236}">
                  <a16:creationId xmlns:a16="http://schemas.microsoft.com/office/drawing/2014/main" id="{0830338D-2CF0-40B5-8F37-F256A60184F4}"/>
                </a:ext>
              </a:extLst>
            </p:cNvPr>
            <p:cNvSpPr txBox="1"/>
            <p:nvPr/>
          </p:nvSpPr>
          <p:spPr>
            <a:xfrm>
              <a:off x="1214509" y="822625"/>
              <a:ext cx="564931" cy="9196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700" b="1">
                  <a:solidFill>
                    <a:sysClr val="windowText" lastClr="000000"/>
                  </a:solidFill>
                </a:rPr>
                <a:t>ひびわれ</a:t>
              </a:r>
            </a:p>
          </p:txBody>
        </p:sp>
      </p:grpSp>
    </p:spTree>
    <p:extLst>
      <p:ext uri="{BB962C8B-B14F-4D97-AF65-F5344CB8AC3E}">
        <p14:creationId xmlns:p14="http://schemas.microsoft.com/office/powerpoint/2010/main" val="188635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4102224" cy="947192"/>
          </a:xfrm>
        </p:spPr>
        <p:txBody>
          <a:bodyPr/>
          <a:lstStyle/>
          <a:p>
            <a:r>
              <a:rPr kumimoji="1" lang="en-US" altLang="ja-JP" sz="3600" dirty="0"/>
              <a:t>【</a:t>
            </a:r>
            <a:r>
              <a:rPr kumimoji="1" lang="ja-JP" altLang="en-US" sz="3600" dirty="0"/>
              <a:t>　従来の工法</a:t>
            </a:r>
            <a:r>
              <a:rPr lang="ja-JP" altLang="en-US" sz="3600" dirty="0"/>
              <a:t>　</a:t>
            </a:r>
            <a:r>
              <a:rPr kumimoji="1" lang="en-US" altLang="ja-JP" sz="3600" dirty="0"/>
              <a:t>】</a:t>
            </a:r>
            <a:endParaRPr kumimoji="1" lang="ja-JP" altLang="en-US" sz="3600" dirty="0"/>
          </a:p>
        </p:txBody>
      </p:sp>
      <p:sp>
        <p:nvSpPr>
          <p:cNvPr id="3" name="コンテンツ プレースホルダー 2"/>
          <p:cNvSpPr>
            <a:spLocks noGrp="1"/>
          </p:cNvSpPr>
          <p:nvPr>
            <p:ph sz="half" idx="1"/>
          </p:nvPr>
        </p:nvSpPr>
        <p:spPr>
          <a:xfrm>
            <a:off x="685800" y="1556792"/>
            <a:ext cx="8134672" cy="4536504"/>
          </a:xfrm>
        </p:spPr>
        <p:txBody>
          <a:bodyPr/>
          <a:lstStyle/>
          <a:p>
            <a:pPr marL="0" indent="0">
              <a:buNone/>
            </a:pPr>
            <a:r>
              <a:rPr kumimoji="1" lang="ja-JP" altLang="en-US" sz="2000" dirty="0"/>
              <a:t>・スラブ下面からの注入の場合は、仮設足場など作業床の設置が必要。</a:t>
            </a:r>
            <a:endParaRPr kumimoji="1" lang="en-US" altLang="ja-JP" sz="2000" dirty="0"/>
          </a:p>
          <a:p>
            <a:pPr marL="0" indent="0">
              <a:buNone/>
            </a:pPr>
            <a:endParaRPr kumimoji="1" lang="en-US" altLang="ja-JP" sz="2000" dirty="0"/>
          </a:p>
          <a:p>
            <a:pPr marL="0" indent="0">
              <a:buNone/>
            </a:pPr>
            <a:r>
              <a:rPr kumimoji="1" lang="ja-JP" altLang="en-US" sz="2000" dirty="0"/>
              <a:t>・直接</a:t>
            </a:r>
            <a:r>
              <a:rPr lang="ja-JP" altLang="en-US" sz="2000" dirty="0"/>
              <a:t>ひび割れ</a:t>
            </a:r>
            <a:r>
              <a:rPr kumimoji="1" lang="ja-JP" altLang="en-US" sz="2000" dirty="0"/>
              <a:t>に対して注入するため、他の微細な水路（みずみち）が存在していてもカバーできず、</a:t>
            </a:r>
            <a:r>
              <a:rPr lang="ja-JP" altLang="en-US" sz="2000" dirty="0"/>
              <a:t>経過観察と再施工を要することがある。</a:t>
            </a:r>
            <a:endParaRPr kumimoji="1" lang="en-US" altLang="ja-JP" sz="2000" dirty="0"/>
          </a:p>
          <a:p>
            <a:pPr marL="0" indent="0">
              <a:buNone/>
            </a:pPr>
            <a:r>
              <a:rPr lang="ja-JP" altLang="en-US" sz="2000" dirty="0"/>
              <a:t>　</a:t>
            </a:r>
            <a:endParaRPr lang="en-US" altLang="ja-JP" sz="2000" dirty="0"/>
          </a:p>
          <a:p>
            <a:pPr marL="0" indent="0">
              <a:buNone/>
            </a:pPr>
            <a:endParaRPr lang="en-US" altLang="ja-JP" sz="2000" b="1" dirty="0"/>
          </a:p>
          <a:p>
            <a:pPr marL="0" indent="0">
              <a:buNone/>
            </a:pPr>
            <a:r>
              <a:rPr kumimoji="1" lang="ja-JP" altLang="en-US" sz="2000" dirty="0"/>
              <a:t>　　　　　　　　　　　　　</a:t>
            </a:r>
            <a:endParaRPr lang="en-US" altLang="ja-JP" sz="2000" dirty="0"/>
          </a:p>
          <a:p>
            <a:pPr marL="0" indent="0">
              <a:buNone/>
            </a:pPr>
            <a:endParaRPr kumimoji="1" lang="en-US" altLang="ja-JP" sz="2000" dirty="0"/>
          </a:p>
          <a:p>
            <a:pPr marL="0" indent="0">
              <a:buNone/>
            </a:pPr>
            <a:endParaRPr lang="en-US" altLang="ja-JP" sz="2000" dirty="0"/>
          </a:p>
          <a:p>
            <a:pPr marL="0" indent="0">
              <a:buNone/>
            </a:pPr>
            <a:endParaRPr kumimoji="1" lang="en-US" altLang="ja-JP" sz="2000" dirty="0"/>
          </a:p>
          <a:p>
            <a:pPr marL="0" indent="0">
              <a:buNone/>
            </a:pPr>
            <a:endParaRPr kumimoji="1" lang="ja-JP" altLang="en-US" sz="2000" dirty="0"/>
          </a:p>
        </p:txBody>
      </p:sp>
      <p:grpSp>
        <p:nvGrpSpPr>
          <p:cNvPr id="12" name="グループ化 11">
            <a:extLst>
              <a:ext uri="{FF2B5EF4-FFF2-40B4-BE49-F238E27FC236}">
                <a16:creationId xmlns:a16="http://schemas.microsoft.com/office/drawing/2014/main" id="{00000000-0008-0000-0000-000039070000}"/>
              </a:ext>
            </a:extLst>
          </p:cNvPr>
          <p:cNvGrpSpPr>
            <a:grpSpLocks noChangeAspect="1"/>
          </p:cNvGrpSpPr>
          <p:nvPr/>
        </p:nvGrpSpPr>
        <p:grpSpPr>
          <a:xfrm>
            <a:off x="654496" y="3140968"/>
            <a:ext cx="2510154" cy="2952328"/>
            <a:chOff x="0" y="3"/>
            <a:chExt cx="3126928" cy="3218138"/>
          </a:xfrm>
        </p:grpSpPr>
        <p:grpSp>
          <p:nvGrpSpPr>
            <p:cNvPr id="13" name="グループ化 12">
              <a:extLst>
                <a:ext uri="{FF2B5EF4-FFF2-40B4-BE49-F238E27FC236}">
                  <a16:creationId xmlns:a16="http://schemas.microsoft.com/office/drawing/2014/main" id="{00000000-0008-0000-0000-000098060000}"/>
                </a:ext>
              </a:extLst>
            </p:cNvPr>
            <p:cNvGrpSpPr>
              <a:grpSpLocks noChangeAspect="1"/>
            </p:cNvGrpSpPr>
            <p:nvPr/>
          </p:nvGrpSpPr>
          <p:grpSpPr>
            <a:xfrm>
              <a:off x="0" y="3"/>
              <a:ext cx="3126928" cy="3218138"/>
              <a:chOff x="0" y="4"/>
              <a:chExt cx="4314191" cy="4471756"/>
            </a:xfrm>
          </p:grpSpPr>
          <p:grpSp>
            <p:nvGrpSpPr>
              <p:cNvPr id="15" name="グループ化 14">
                <a:extLst>
                  <a:ext uri="{FF2B5EF4-FFF2-40B4-BE49-F238E27FC236}">
                    <a16:creationId xmlns:a16="http://schemas.microsoft.com/office/drawing/2014/main" id="{00000000-0008-0000-0000-000099060000}"/>
                  </a:ext>
                </a:extLst>
              </p:cNvPr>
              <p:cNvGrpSpPr/>
              <p:nvPr/>
            </p:nvGrpSpPr>
            <p:grpSpPr>
              <a:xfrm>
                <a:off x="0" y="4"/>
                <a:ext cx="4314191" cy="4471756"/>
                <a:chOff x="0" y="4"/>
                <a:chExt cx="4328629" cy="4424914"/>
              </a:xfrm>
            </p:grpSpPr>
            <p:grpSp>
              <p:nvGrpSpPr>
                <p:cNvPr id="165" name="グループ化 164">
                  <a:extLst>
                    <a:ext uri="{FF2B5EF4-FFF2-40B4-BE49-F238E27FC236}">
                      <a16:creationId xmlns:a16="http://schemas.microsoft.com/office/drawing/2014/main" id="{00000000-0008-0000-0000-00002F070000}"/>
                    </a:ext>
                  </a:extLst>
                </p:cNvPr>
                <p:cNvGrpSpPr/>
                <p:nvPr/>
              </p:nvGrpSpPr>
              <p:grpSpPr>
                <a:xfrm>
                  <a:off x="0" y="4"/>
                  <a:ext cx="4328629" cy="4424914"/>
                  <a:chOff x="0" y="4"/>
                  <a:chExt cx="4286929" cy="4378862"/>
                </a:xfrm>
              </p:grpSpPr>
              <p:sp>
                <p:nvSpPr>
                  <p:cNvPr id="167" name="正方形/長方形 166">
                    <a:extLst>
                      <a:ext uri="{FF2B5EF4-FFF2-40B4-BE49-F238E27FC236}">
                        <a16:creationId xmlns:a16="http://schemas.microsoft.com/office/drawing/2014/main" id="{00000000-0008-0000-0000-000031070000}"/>
                      </a:ext>
                    </a:extLst>
                  </p:cNvPr>
                  <p:cNvSpPr/>
                  <p:nvPr/>
                </p:nvSpPr>
                <p:spPr bwMode="auto">
                  <a:xfrm>
                    <a:off x="64115" y="99872"/>
                    <a:ext cx="4218517" cy="327062"/>
                  </a:xfrm>
                  <a:prstGeom prst="rect">
                    <a:avLst/>
                  </a:prstGeom>
                  <a:blipFill>
                    <a:blip r:embed="rId2">
                      <a:extLst>
                        <a:ext uri="{BEBA8EAE-BF5A-486C-A8C5-ECC9F3942E4B}">
                          <a14:imgProps xmlns:a14="http://schemas.microsoft.com/office/drawing/2010/main">
                            <a14:imgLayer r:embed="rId3">
                              <a14:imgEffect>
                                <a14:brightnessContrast contrast="40000"/>
                              </a14:imgEffect>
                            </a14:imgLayer>
                          </a14:imgProps>
                        </a:ext>
                      </a:extLst>
                    </a:blip>
                    <a:tile tx="0" ty="0" sx="100000" sy="100000" flip="none" algn="tl"/>
                  </a:bli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168" name="グループ化 167">
                    <a:extLst>
                      <a:ext uri="{FF2B5EF4-FFF2-40B4-BE49-F238E27FC236}">
                        <a16:creationId xmlns:a16="http://schemas.microsoft.com/office/drawing/2014/main" id="{00000000-0008-0000-0000-000032070000}"/>
                      </a:ext>
                    </a:extLst>
                  </p:cNvPr>
                  <p:cNvGrpSpPr/>
                  <p:nvPr/>
                </p:nvGrpSpPr>
                <p:grpSpPr>
                  <a:xfrm>
                    <a:off x="0" y="4"/>
                    <a:ext cx="4286929" cy="4378862"/>
                    <a:chOff x="0" y="4"/>
                    <a:chExt cx="4320625" cy="4407269"/>
                  </a:xfrm>
                </p:grpSpPr>
                <p:grpSp>
                  <p:nvGrpSpPr>
                    <p:cNvPr id="169" name="グループ化 168">
                      <a:extLst>
                        <a:ext uri="{FF2B5EF4-FFF2-40B4-BE49-F238E27FC236}">
                          <a16:creationId xmlns:a16="http://schemas.microsoft.com/office/drawing/2014/main" id="{00000000-0008-0000-0000-000033070000}"/>
                        </a:ext>
                      </a:extLst>
                    </p:cNvPr>
                    <p:cNvGrpSpPr/>
                    <p:nvPr/>
                  </p:nvGrpSpPr>
                  <p:grpSpPr>
                    <a:xfrm>
                      <a:off x="68785" y="22586"/>
                      <a:ext cx="4251840" cy="92623"/>
                      <a:chOff x="68785" y="22586"/>
                      <a:chExt cx="4251840" cy="92623"/>
                    </a:xfrm>
                  </p:grpSpPr>
                  <p:sp>
                    <p:nvSpPr>
                      <p:cNvPr id="173" name="正方形/長方形 172">
                        <a:extLst>
                          <a:ext uri="{FF2B5EF4-FFF2-40B4-BE49-F238E27FC236}">
                            <a16:creationId xmlns:a16="http://schemas.microsoft.com/office/drawing/2014/main" id="{00000000-0008-0000-0000-000037070000}"/>
                          </a:ext>
                        </a:extLst>
                      </p:cNvPr>
                      <p:cNvSpPr/>
                      <p:nvPr/>
                    </p:nvSpPr>
                    <p:spPr bwMode="auto">
                      <a:xfrm>
                        <a:off x="68785" y="22586"/>
                        <a:ext cx="4251840" cy="92623"/>
                      </a:xfrm>
                      <a:prstGeom prst="rect">
                        <a:avLst/>
                      </a:prstGeom>
                      <a:blipFill dpi="0" rotWithShape="1">
                        <a:blip r:embed="rId4">
                          <a:alphaModFix amt="50000"/>
                        </a:blip>
                        <a:srcRect/>
                        <a:tile tx="0" ty="0" sx="100000" sy="100000" flip="none" algn="tl"/>
                      </a:bli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4" name="フリーフォーム 1">
                        <a:extLst>
                          <a:ext uri="{FF2B5EF4-FFF2-40B4-BE49-F238E27FC236}">
                            <a16:creationId xmlns:a16="http://schemas.microsoft.com/office/drawing/2014/main" id="{00000000-0008-0000-0000-000038070000}"/>
                          </a:ext>
                        </a:extLst>
                      </p:cNvPr>
                      <p:cNvSpPr/>
                      <p:nvPr/>
                    </p:nvSpPr>
                    <p:spPr bwMode="auto">
                      <a:xfrm>
                        <a:off x="68785" y="22586"/>
                        <a:ext cx="4248000" cy="0"/>
                      </a:xfrm>
                      <a:custGeom>
                        <a:avLst/>
                        <a:gdLst>
                          <a:gd name="connsiteX0" fmla="*/ 0 w 1169276"/>
                          <a:gd name="connsiteY0" fmla="*/ 0 h 0"/>
                          <a:gd name="connsiteX1" fmla="*/ 1169276 w 1169276"/>
                          <a:gd name="connsiteY1" fmla="*/ 0 h 0"/>
                        </a:gdLst>
                        <a:ahLst/>
                        <a:cxnLst>
                          <a:cxn ang="0">
                            <a:pos x="connsiteX0" y="connsiteY0"/>
                          </a:cxn>
                          <a:cxn ang="0">
                            <a:pos x="connsiteX1" y="connsiteY1"/>
                          </a:cxn>
                        </a:cxnLst>
                        <a:rect l="l" t="t" r="r" b="b"/>
                        <a:pathLst>
                          <a:path w="1169276">
                            <a:moveTo>
                              <a:pt x="0" y="0"/>
                            </a:moveTo>
                            <a:lnTo>
                              <a:pt x="1169276" y="0"/>
                            </a:lnTo>
                          </a:path>
                        </a:pathLst>
                      </a:cu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170" name="グループ化 169">
                      <a:extLst>
                        <a:ext uri="{FF2B5EF4-FFF2-40B4-BE49-F238E27FC236}">
                          <a16:creationId xmlns:a16="http://schemas.microsoft.com/office/drawing/2014/main" id="{00000000-0008-0000-0000-000034070000}"/>
                        </a:ext>
                      </a:extLst>
                    </p:cNvPr>
                    <p:cNvGrpSpPr/>
                    <p:nvPr/>
                  </p:nvGrpSpPr>
                  <p:grpSpPr>
                    <a:xfrm rot="16200000">
                      <a:off x="-47070" y="47074"/>
                      <a:ext cx="4407269" cy="4313130"/>
                      <a:chOff x="-47072" y="47072"/>
                      <a:chExt cx="698465" cy="2282653"/>
                    </a:xfrm>
                  </p:grpSpPr>
                  <p:sp>
                    <p:nvSpPr>
                      <p:cNvPr id="171" name="フリーフォーム: 図形 170">
                        <a:extLst>
                          <a:ext uri="{FF2B5EF4-FFF2-40B4-BE49-F238E27FC236}">
                            <a16:creationId xmlns:a16="http://schemas.microsoft.com/office/drawing/2014/main" id="{00000000-0008-0000-0000-000035070000}"/>
                          </a:ext>
                        </a:extLst>
                      </p:cNvPr>
                      <p:cNvSpPr/>
                      <p:nvPr/>
                    </p:nvSpPr>
                    <p:spPr>
                      <a:xfrm>
                        <a:off x="-47072" y="47072"/>
                        <a:ext cx="75648" cy="2246653"/>
                      </a:xfrm>
                      <a:custGeom>
                        <a:avLst/>
                        <a:gdLst>
                          <a:gd name="connsiteX0" fmla="*/ 0 w 0"/>
                          <a:gd name="connsiteY0" fmla="*/ 0 h 3339353"/>
                          <a:gd name="connsiteX1" fmla="*/ 0 w 0"/>
                          <a:gd name="connsiteY1" fmla="*/ 3339353 h 3339353"/>
                          <a:gd name="connsiteX2" fmla="*/ 0 w 0"/>
                          <a:gd name="connsiteY2" fmla="*/ 3339353 h 3339353"/>
                        </a:gdLst>
                        <a:ahLst/>
                        <a:cxnLst>
                          <a:cxn ang="0">
                            <a:pos x="connsiteX0" y="connsiteY0"/>
                          </a:cxn>
                          <a:cxn ang="0">
                            <a:pos x="connsiteX1" y="connsiteY1"/>
                          </a:cxn>
                          <a:cxn ang="0">
                            <a:pos x="connsiteX2" y="connsiteY2"/>
                          </a:cxn>
                        </a:cxnLst>
                        <a:rect l="l" t="t" r="r" b="b"/>
                        <a:pathLst>
                          <a:path h="3339353">
                            <a:moveTo>
                              <a:pt x="0" y="0"/>
                            </a:moveTo>
                            <a:lnTo>
                              <a:pt x="0" y="3339353"/>
                            </a:lnTo>
                            <a:lnTo>
                              <a:pt x="0" y="3339353"/>
                            </a:lnTo>
                          </a:path>
                        </a:pathLst>
                      </a:custGeom>
                      <a:noFill/>
                      <a:ln w="12700">
                        <a:solidFill>
                          <a:sysClr val="windowText" lastClr="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2" name="フリーフォーム: 図形 171">
                        <a:extLst>
                          <a:ext uri="{FF2B5EF4-FFF2-40B4-BE49-F238E27FC236}">
                            <a16:creationId xmlns:a16="http://schemas.microsoft.com/office/drawing/2014/main" id="{00000000-0008-0000-0000-000036070000}"/>
                          </a:ext>
                        </a:extLst>
                      </p:cNvPr>
                      <p:cNvSpPr/>
                      <p:nvPr/>
                    </p:nvSpPr>
                    <p:spPr>
                      <a:xfrm>
                        <a:off x="581774" y="83072"/>
                        <a:ext cx="69619" cy="2246653"/>
                      </a:xfrm>
                      <a:custGeom>
                        <a:avLst/>
                        <a:gdLst>
                          <a:gd name="connsiteX0" fmla="*/ 0 w 0"/>
                          <a:gd name="connsiteY0" fmla="*/ 0 h 3339353"/>
                          <a:gd name="connsiteX1" fmla="*/ 0 w 0"/>
                          <a:gd name="connsiteY1" fmla="*/ 3339353 h 3339353"/>
                          <a:gd name="connsiteX2" fmla="*/ 0 w 0"/>
                          <a:gd name="connsiteY2" fmla="*/ 3339353 h 3339353"/>
                        </a:gdLst>
                        <a:ahLst/>
                        <a:cxnLst>
                          <a:cxn ang="0">
                            <a:pos x="connsiteX0" y="connsiteY0"/>
                          </a:cxn>
                          <a:cxn ang="0">
                            <a:pos x="connsiteX1" y="connsiteY1"/>
                          </a:cxn>
                          <a:cxn ang="0">
                            <a:pos x="connsiteX2" y="connsiteY2"/>
                          </a:cxn>
                        </a:cxnLst>
                        <a:rect l="l" t="t" r="r" b="b"/>
                        <a:pathLst>
                          <a:path h="3339353">
                            <a:moveTo>
                              <a:pt x="0" y="0"/>
                            </a:moveTo>
                            <a:lnTo>
                              <a:pt x="0" y="3339353"/>
                            </a:lnTo>
                            <a:lnTo>
                              <a:pt x="0" y="3339353"/>
                            </a:lnTo>
                          </a:path>
                        </a:pathLst>
                      </a:custGeom>
                      <a:noFill/>
                      <a:ln w="12700">
                        <a:solidFill>
                          <a:sysClr val="windowText" lastClr="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sp>
              <p:nvSpPr>
                <p:cNvPr id="166" name="フリーフォーム 1">
                  <a:extLst>
                    <a:ext uri="{FF2B5EF4-FFF2-40B4-BE49-F238E27FC236}">
                      <a16:creationId xmlns:a16="http://schemas.microsoft.com/office/drawing/2014/main" id="{00000000-0008-0000-0000-000030070000}"/>
                    </a:ext>
                  </a:extLst>
                </p:cNvPr>
                <p:cNvSpPr/>
                <p:nvPr/>
              </p:nvSpPr>
              <p:spPr bwMode="auto">
                <a:xfrm>
                  <a:off x="65233" y="112453"/>
                  <a:ext cx="4255949" cy="0"/>
                </a:xfrm>
                <a:custGeom>
                  <a:avLst/>
                  <a:gdLst>
                    <a:gd name="connsiteX0" fmla="*/ 0 w 1169276"/>
                    <a:gd name="connsiteY0" fmla="*/ 0 h 0"/>
                    <a:gd name="connsiteX1" fmla="*/ 1169276 w 1169276"/>
                    <a:gd name="connsiteY1" fmla="*/ 0 h 0"/>
                  </a:gdLst>
                  <a:ahLst/>
                  <a:cxnLst>
                    <a:cxn ang="0">
                      <a:pos x="connsiteX0" y="connsiteY0"/>
                    </a:cxn>
                    <a:cxn ang="0">
                      <a:pos x="connsiteX1" y="connsiteY1"/>
                    </a:cxn>
                  </a:cxnLst>
                  <a:rect l="l" t="t" r="r" b="b"/>
                  <a:pathLst>
                    <a:path w="1169276">
                      <a:moveTo>
                        <a:pt x="0" y="0"/>
                      </a:moveTo>
                      <a:lnTo>
                        <a:pt x="1169276" y="0"/>
                      </a:lnTo>
                    </a:path>
                  </a:pathLst>
                </a:cu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16" name="グループ化 15">
                <a:extLst>
                  <a:ext uri="{FF2B5EF4-FFF2-40B4-BE49-F238E27FC236}">
                    <a16:creationId xmlns:a16="http://schemas.microsoft.com/office/drawing/2014/main" id="{00000000-0008-0000-0000-00009A060000}"/>
                  </a:ext>
                </a:extLst>
              </p:cNvPr>
              <p:cNvGrpSpPr/>
              <p:nvPr/>
            </p:nvGrpSpPr>
            <p:grpSpPr>
              <a:xfrm>
                <a:off x="356917" y="233100"/>
                <a:ext cx="3210303" cy="4228277"/>
                <a:chOff x="356917" y="233100"/>
                <a:chExt cx="3205502" cy="4245746"/>
              </a:xfrm>
            </p:grpSpPr>
            <p:grpSp>
              <p:nvGrpSpPr>
                <p:cNvPr id="17" name="グループ化 16">
                  <a:extLst>
                    <a:ext uri="{FF2B5EF4-FFF2-40B4-BE49-F238E27FC236}">
                      <a16:creationId xmlns:a16="http://schemas.microsoft.com/office/drawing/2014/main" id="{00000000-0008-0000-0000-00009B060000}"/>
                    </a:ext>
                  </a:extLst>
                </p:cNvPr>
                <p:cNvGrpSpPr/>
                <p:nvPr/>
              </p:nvGrpSpPr>
              <p:grpSpPr>
                <a:xfrm>
                  <a:off x="1986170" y="233100"/>
                  <a:ext cx="830233" cy="2317609"/>
                  <a:chOff x="1986170" y="233100"/>
                  <a:chExt cx="830233" cy="2317609"/>
                </a:xfrm>
              </p:grpSpPr>
              <p:grpSp>
                <p:nvGrpSpPr>
                  <p:cNvPr id="127" name="グループ化 126">
                    <a:extLst>
                      <a:ext uri="{FF2B5EF4-FFF2-40B4-BE49-F238E27FC236}">
                        <a16:creationId xmlns:a16="http://schemas.microsoft.com/office/drawing/2014/main" id="{00000000-0008-0000-0000-000009070000}"/>
                      </a:ext>
                    </a:extLst>
                  </p:cNvPr>
                  <p:cNvGrpSpPr>
                    <a:grpSpLocks noChangeAspect="1"/>
                  </p:cNvGrpSpPr>
                  <p:nvPr/>
                </p:nvGrpSpPr>
                <p:grpSpPr>
                  <a:xfrm>
                    <a:off x="2253239" y="233100"/>
                    <a:ext cx="563164" cy="2317609"/>
                    <a:chOff x="2253239" y="233100"/>
                    <a:chExt cx="541516" cy="2333324"/>
                  </a:xfrm>
                </p:grpSpPr>
                <p:grpSp>
                  <p:nvGrpSpPr>
                    <p:cNvPr id="131" name="グループ化 130">
                      <a:extLst>
                        <a:ext uri="{FF2B5EF4-FFF2-40B4-BE49-F238E27FC236}">
                          <a16:creationId xmlns:a16="http://schemas.microsoft.com/office/drawing/2014/main" id="{00000000-0008-0000-0000-00000D070000}"/>
                        </a:ext>
                      </a:extLst>
                    </p:cNvPr>
                    <p:cNvGrpSpPr/>
                    <p:nvPr/>
                  </p:nvGrpSpPr>
                  <p:grpSpPr>
                    <a:xfrm>
                      <a:off x="2253239" y="233100"/>
                      <a:ext cx="541516" cy="2333324"/>
                      <a:chOff x="2253241" y="233100"/>
                      <a:chExt cx="931852" cy="3989238"/>
                    </a:xfrm>
                  </p:grpSpPr>
                  <p:grpSp>
                    <p:nvGrpSpPr>
                      <p:cNvPr id="133" name="グループ化 132">
                        <a:extLst>
                          <a:ext uri="{FF2B5EF4-FFF2-40B4-BE49-F238E27FC236}">
                            <a16:creationId xmlns:a16="http://schemas.microsoft.com/office/drawing/2014/main" id="{00000000-0008-0000-0000-00000F070000}"/>
                          </a:ext>
                        </a:extLst>
                      </p:cNvPr>
                      <p:cNvGrpSpPr/>
                      <p:nvPr/>
                    </p:nvGrpSpPr>
                    <p:grpSpPr>
                      <a:xfrm>
                        <a:off x="2258853" y="233100"/>
                        <a:ext cx="926240" cy="3989238"/>
                        <a:chOff x="2258853" y="233100"/>
                        <a:chExt cx="926240" cy="3989238"/>
                      </a:xfrm>
                    </p:grpSpPr>
                    <p:grpSp>
                      <p:nvGrpSpPr>
                        <p:cNvPr id="137" name="グループ化 136">
                          <a:extLst>
                            <a:ext uri="{FF2B5EF4-FFF2-40B4-BE49-F238E27FC236}">
                              <a16:creationId xmlns:a16="http://schemas.microsoft.com/office/drawing/2014/main" id="{00000000-0008-0000-0000-000013070000}"/>
                            </a:ext>
                          </a:extLst>
                        </p:cNvPr>
                        <p:cNvGrpSpPr/>
                        <p:nvPr/>
                      </p:nvGrpSpPr>
                      <p:grpSpPr>
                        <a:xfrm>
                          <a:off x="2258853" y="942441"/>
                          <a:ext cx="886127" cy="3279897"/>
                          <a:chOff x="2258851" y="942441"/>
                          <a:chExt cx="527135" cy="1778536"/>
                        </a:xfrm>
                      </p:grpSpPr>
                      <p:sp>
                        <p:nvSpPr>
                          <p:cNvPr id="160" name="フリーフォーム 8">
                            <a:extLst>
                              <a:ext uri="{FF2B5EF4-FFF2-40B4-BE49-F238E27FC236}">
                                <a16:creationId xmlns:a16="http://schemas.microsoft.com/office/drawing/2014/main" id="{00000000-0008-0000-0000-00002A070000}"/>
                              </a:ext>
                            </a:extLst>
                          </p:cNvPr>
                          <p:cNvSpPr/>
                          <p:nvPr/>
                        </p:nvSpPr>
                        <p:spPr bwMode="auto">
                          <a:xfrm>
                            <a:off x="2258851" y="1304878"/>
                            <a:ext cx="445805" cy="1217434"/>
                          </a:xfrm>
                          <a:custGeom>
                            <a:avLst/>
                            <a:gdLst>
                              <a:gd name="connsiteX0" fmla="*/ 35517 w 484322"/>
                              <a:gd name="connsiteY0" fmla="*/ 0 h 765228"/>
                              <a:gd name="connsiteX1" fmla="*/ 12916 w 484322"/>
                              <a:gd name="connsiteY1" fmla="*/ 200186 h 765228"/>
                              <a:gd name="connsiteX2" fmla="*/ 38746 w 484322"/>
                              <a:gd name="connsiteY2" fmla="*/ 258305 h 765228"/>
                              <a:gd name="connsiteX3" fmla="*/ 0 w 484322"/>
                              <a:gd name="connsiteY3" fmla="*/ 284135 h 765228"/>
                              <a:gd name="connsiteX4" fmla="*/ 0 w 484322"/>
                              <a:gd name="connsiteY4" fmla="*/ 381000 h 765228"/>
                              <a:gd name="connsiteX5" fmla="*/ 9687 w 484322"/>
                              <a:gd name="connsiteY5" fmla="*/ 510152 h 765228"/>
                              <a:gd name="connsiteX6" fmla="*/ 12916 w 484322"/>
                              <a:gd name="connsiteY6" fmla="*/ 762000 h 765228"/>
                              <a:gd name="connsiteX7" fmla="*/ 177585 w 484322"/>
                              <a:gd name="connsiteY7" fmla="*/ 758771 h 765228"/>
                              <a:gd name="connsiteX8" fmla="*/ 196958 w 484322"/>
                              <a:gd name="connsiteY8" fmla="*/ 297050 h 765228"/>
                              <a:gd name="connsiteX9" fmla="*/ 238933 w 484322"/>
                              <a:gd name="connsiteY9" fmla="*/ 164669 h 765228"/>
                              <a:gd name="connsiteX10" fmla="*/ 196958 w 484322"/>
                              <a:gd name="connsiteY10" fmla="*/ 300279 h 765228"/>
                              <a:gd name="connsiteX11" fmla="*/ 271221 w 484322"/>
                              <a:gd name="connsiteY11" fmla="*/ 529525 h 765228"/>
                              <a:gd name="connsiteX12" fmla="*/ 264763 w 484322"/>
                              <a:gd name="connsiteY12" fmla="*/ 555356 h 765228"/>
                              <a:gd name="connsiteX13" fmla="*/ 277678 w 484322"/>
                              <a:gd name="connsiteY13" fmla="*/ 568271 h 765228"/>
                              <a:gd name="connsiteX14" fmla="*/ 326111 w 484322"/>
                              <a:gd name="connsiteY14" fmla="*/ 765228 h 765228"/>
                              <a:gd name="connsiteX15" fmla="*/ 484322 w 484322"/>
                              <a:gd name="connsiteY15" fmla="*/ 739398 h 765228"/>
                              <a:gd name="connsiteX16" fmla="*/ 426204 w 484322"/>
                              <a:gd name="connsiteY16" fmla="*/ 455262 h 765228"/>
                              <a:gd name="connsiteX17" fmla="*/ 361628 w 484322"/>
                              <a:gd name="connsiteY17" fmla="*/ 235703 h 765228"/>
                              <a:gd name="connsiteX18" fmla="*/ 393916 w 484322"/>
                              <a:gd name="connsiteY18" fmla="*/ 0 h 765228"/>
                              <a:gd name="connsiteX0" fmla="*/ 46276 w 484322"/>
                              <a:gd name="connsiteY0" fmla="*/ 0 h 841581"/>
                              <a:gd name="connsiteX1" fmla="*/ 12916 w 484322"/>
                              <a:gd name="connsiteY1" fmla="*/ 276539 h 841581"/>
                              <a:gd name="connsiteX2" fmla="*/ 38746 w 484322"/>
                              <a:gd name="connsiteY2" fmla="*/ 334658 h 841581"/>
                              <a:gd name="connsiteX3" fmla="*/ 0 w 484322"/>
                              <a:gd name="connsiteY3" fmla="*/ 360488 h 841581"/>
                              <a:gd name="connsiteX4" fmla="*/ 0 w 484322"/>
                              <a:gd name="connsiteY4" fmla="*/ 457353 h 841581"/>
                              <a:gd name="connsiteX5" fmla="*/ 9687 w 484322"/>
                              <a:gd name="connsiteY5" fmla="*/ 586505 h 841581"/>
                              <a:gd name="connsiteX6" fmla="*/ 12916 w 484322"/>
                              <a:gd name="connsiteY6" fmla="*/ 838353 h 841581"/>
                              <a:gd name="connsiteX7" fmla="*/ 177585 w 484322"/>
                              <a:gd name="connsiteY7" fmla="*/ 835124 h 841581"/>
                              <a:gd name="connsiteX8" fmla="*/ 196958 w 484322"/>
                              <a:gd name="connsiteY8" fmla="*/ 373403 h 841581"/>
                              <a:gd name="connsiteX9" fmla="*/ 238933 w 484322"/>
                              <a:gd name="connsiteY9" fmla="*/ 241022 h 841581"/>
                              <a:gd name="connsiteX10" fmla="*/ 196958 w 484322"/>
                              <a:gd name="connsiteY10" fmla="*/ 376632 h 841581"/>
                              <a:gd name="connsiteX11" fmla="*/ 271221 w 484322"/>
                              <a:gd name="connsiteY11" fmla="*/ 605878 h 841581"/>
                              <a:gd name="connsiteX12" fmla="*/ 264763 w 484322"/>
                              <a:gd name="connsiteY12" fmla="*/ 631709 h 841581"/>
                              <a:gd name="connsiteX13" fmla="*/ 277678 w 484322"/>
                              <a:gd name="connsiteY13" fmla="*/ 644624 h 841581"/>
                              <a:gd name="connsiteX14" fmla="*/ 326111 w 484322"/>
                              <a:gd name="connsiteY14" fmla="*/ 841581 h 841581"/>
                              <a:gd name="connsiteX15" fmla="*/ 484322 w 484322"/>
                              <a:gd name="connsiteY15" fmla="*/ 815751 h 841581"/>
                              <a:gd name="connsiteX16" fmla="*/ 426204 w 484322"/>
                              <a:gd name="connsiteY16" fmla="*/ 531615 h 841581"/>
                              <a:gd name="connsiteX17" fmla="*/ 361628 w 484322"/>
                              <a:gd name="connsiteY17" fmla="*/ 312056 h 841581"/>
                              <a:gd name="connsiteX18" fmla="*/ 393916 w 484322"/>
                              <a:gd name="connsiteY18" fmla="*/ 76353 h 841581"/>
                              <a:gd name="connsiteX0" fmla="*/ 46276 w 484322"/>
                              <a:gd name="connsiteY0" fmla="*/ 0 h 841581"/>
                              <a:gd name="connsiteX1" fmla="*/ 12916 w 484322"/>
                              <a:gd name="connsiteY1" fmla="*/ 276539 h 841581"/>
                              <a:gd name="connsiteX2" fmla="*/ 38746 w 484322"/>
                              <a:gd name="connsiteY2" fmla="*/ 334658 h 841581"/>
                              <a:gd name="connsiteX3" fmla="*/ 0 w 484322"/>
                              <a:gd name="connsiteY3" fmla="*/ 360488 h 841581"/>
                              <a:gd name="connsiteX4" fmla="*/ 0 w 484322"/>
                              <a:gd name="connsiteY4" fmla="*/ 457353 h 841581"/>
                              <a:gd name="connsiteX5" fmla="*/ 9687 w 484322"/>
                              <a:gd name="connsiteY5" fmla="*/ 586505 h 841581"/>
                              <a:gd name="connsiteX6" fmla="*/ 12916 w 484322"/>
                              <a:gd name="connsiteY6" fmla="*/ 838353 h 841581"/>
                              <a:gd name="connsiteX7" fmla="*/ 177585 w 484322"/>
                              <a:gd name="connsiteY7" fmla="*/ 835124 h 841581"/>
                              <a:gd name="connsiteX8" fmla="*/ 196958 w 484322"/>
                              <a:gd name="connsiteY8" fmla="*/ 373403 h 841581"/>
                              <a:gd name="connsiteX9" fmla="*/ 238933 w 484322"/>
                              <a:gd name="connsiteY9" fmla="*/ 241022 h 841581"/>
                              <a:gd name="connsiteX10" fmla="*/ 196958 w 484322"/>
                              <a:gd name="connsiteY10" fmla="*/ 376632 h 841581"/>
                              <a:gd name="connsiteX11" fmla="*/ 271221 w 484322"/>
                              <a:gd name="connsiteY11" fmla="*/ 605878 h 841581"/>
                              <a:gd name="connsiteX12" fmla="*/ 264763 w 484322"/>
                              <a:gd name="connsiteY12" fmla="*/ 631709 h 841581"/>
                              <a:gd name="connsiteX13" fmla="*/ 277678 w 484322"/>
                              <a:gd name="connsiteY13" fmla="*/ 644624 h 841581"/>
                              <a:gd name="connsiteX14" fmla="*/ 326111 w 484322"/>
                              <a:gd name="connsiteY14" fmla="*/ 841581 h 841581"/>
                              <a:gd name="connsiteX15" fmla="*/ 484322 w 484322"/>
                              <a:gd name="connsiteY15" fmla="*/ 815751 h 841581"/>
                              <a:gd name="connsiteX16" fmla="*/ 426204 w 484322"/>
                              <a:gd name="connsiteY16" fmla="*/ 531615 h 841581"/>
                              <a:gd name="connsiteX17" fmla="*/ 361628 w 484322"/>
                              <a:gd name="connsiteY17" fmla="*/ 312056 h 841581"/>
                              <a:gd name="connsiteX18" fmla="*/ 397502 w 484322"/>
                              <a:gd name="connsiteY18" fmla="*/ 20094 h 841581"/>
                              <a:gd name="connsiteX0" fmla="*/ 126415 w 484322"/>
                              <a:gd name="connsiteY0" fmla="*/ 0 h 1142200"/>
                              <a:gd name="connsiteX1" fmla="*/ 12916 w 484322"/>
                              <a:gd name="connsiteY1" fmla="*/ 577158 h 1142200"/>
                              <a:gd name="connsiteX2" fmla="*/ 38746 w 484322"/>
                              <a:gd name="connsiteY2" fmla="*/ 635277 h 1142200"/>
                              <a:gd name="connsiteX3" fmla="*/ 0 w 484322"/>
                              <a:gd name="connsiteY3" fmla="*/ 661107 h 1142200"/>
                              <a:gd name="connsiteX4" fmla="*/ 0 w 484322"/>
                              <a:gd name="connsiteY4" fmla="*/ 757972 h 1142200"/>
                              <a:gd name="connsiteX5" fmla="*/ 9687 w 484322"/>
                              <a:gd name="connsiteY5" fmla="*/ 887124 h 1142200"/>
                              <a:gd name="connsiteX6" fmla="*/ 12916 w 484322"/>
                              <a:gd name="connsiteY6" fmla="*/ 1138972 h 1142200"/>
                              <a:gd name="connsiteX7" fmla="*/ 177585 w 484322"/>
                              <a:gd name="connsiteY7" fmla="*/ 1135743 h 1142200"/>
                              <a:gd name="connsiteX8" fmla="*/ 196958 w 484322"/>
                              <a:gd name="connsiteY8" fmla="*/ 674022 h 1142200"/>
                              <a:gd name="connsiteX9" fmla="*/ 238933 w 484322"/>
                              <a:gd name="connsiteY9" fmla="*/ 541641 h 1142200"/>
                              <a:gd name="connsiteX10" fmla="*/ 196958 w 484322"/>
                              <a:gd name="connsiteY10" fmla="*/ 677251 h 1142200"/>
                              <a:gd name="connsiteX11" fmla="*/ 271221 w 484322"/>
                              <a:gd name="connsiteY11" fmla="*/ 906497 h 1142200"/>
                              <a:gd name="connsiteX12" fmla="*/ 264763 w 484322"/>
                              <a:gd name="connsiteY12" fmla="*/ 932328 h 1142200"/>
                              <a:gd name="connsiteX13" fmla="*/ 277678 w 484322"/>
                              <a:gd name="connsiteY13" fmla="*/ 945243 h 1142200"/>
                              <a:gd name="connsiteX14" fmla="*/ 326111 w 484322"/>
                              <a:gd name="connsiteY14" fmla="*/ 1142200 h 1142200"/>
                              <a:gd name="connsiteX15" fmla="*/ 484322 w 484322"/>
                              <a:gd name="connsiteY15" fmla="*/ 1116370 h 1142200"/>
                              <a:gd name="connsiteX16" fmla="*/ 426204 w 484322"/>
                              <a:gd name="connsiteY16" fmla="*/ 832234 h 1142200"/>
                              <a:gd name="connsiteX17" fmla="*/ 361628 w 484322"/>
                              <a:gd name="connsiteY17" fmla="*/ 612675 h 1142200"/>
                              <a:gd name="connsiteX18" fmla="*/ 397502 w 484322"/>
                              <a:gd name="connsiteY18" fmla="*/ 320713 h 1142200"/>
                              <a:gd name="connsiteX0" fmla="*/ 126415 w 484322"/>
                              <a:gd name="connsiteY0" fmla="*/ 0 h 1142200"/>
                              <a:gd name="connsiteX1" fmla="*/ 12916 w 484322"/>
                              <a:gd name="connsiteY1" fmla="*/ 577158 h 1142200"/>
                              <a:gd name="connsiteX2" fmla="*/ 38746 w 484322"/>
                              <a:gd name="connsiteY2" fmla="*/ 635277 h 1142200"/>
                              <a:gd name="connsiteX3" fmla="*/ 0 w 484322"/>
                              <a:gd name="connsiteY3" fmla="*/ 661107 h 1142200"/>
                              <a:gd name="connsiteX4" fmla="*/ 0 w 484322"/>
                              <a:gd name="connsiteY4" fmla="*/ 757972 h 1142200"/>
                              <a:gd name="connsiteX5" fmla="*/ 9687 w 484322"/>
                              <a:gd name="connsiteY5" fmla="*/ 887124 h 1142200"/>
                              <a:gd name="connsiteX6" fmla="*/ 12916 w 484322"/>
                              <a:gd name="connsiteY6" fmla="*/ 1138972 h 1142200"/>
                              <a:gd name="connsiteX7" fmla="*/ 177585 w 484322"/>
                              <a:gd name="connsiteY7" fmla="*/ 1135743 h 1142200"/>
                              <a:gd name="connsiteX8" fmla="*/ 196958 w 484322"/>
                              <a:gd name="connsiteY8" fmla="*/ 674022 h 1142200"/>
                              <a:gd name="connsiteX9" fmla="*/ 238933 w 484322"/>
                              <a:gd name="connsiteY9" fmla="*/ 541641 h 1142200"/>
                              <a:gd name="connsiteX10" fmla="*/ 196958 w 484322"/>
                              <a:gd name="connsiteY10" fmla="*/ 677251 h 1142200"/>
                              <a:gd name="connsiteX11" fmla="*/ 271221 w 484322"/>
                              <a:gd name="connsiteY11" fmla="*/ 906497 h 1142200"/>
                              <a:gd name="connsiteX12" fmla="*/ 264763 w 484322"/>
                              <a:gd name="connsiteY12" fmla="*/ 932328 h 1142200"/>
                              <a:gd name="connsiteX13" fmla="*/ 277678 w 484322"/>
                              <a:gd name="connsiteY13" fmla="*/ 945243 h 1142200"/>
                              <a:gd name="connsiteX14" fmla="*/ 326111 w 484322"/>
                              <a:gd name="connsiteY14" fmla="*/ 1142200 h 1142200"/>
                              <a:gd name="connsiteX15" fmla="*/ 484322 w 484322"/>
                              <a:gd name="connsiteY15" fmla="*/ 1116370 h 1142200"/>
                              <a:gd name="connsiteX16" fmla="*/ 426204 w 484322"/>
                              <a:gd name="connsiteY16" fmla="*/ 832234 h 1142200"/>
                              <a:gd name="connsiteX17" fmla="*/ 361628 w 484322"/>
                              <a:gd name="connsiteY17" fmla="*/ 612675 h 1142200"/>
                              <a:gd name="connsiteX18" fmla="*/ 406930 w 484322"/>
                              <a:gd name="connsiteY18" fmla="*/ 35915 h 1142200"/>
                              <a:gd name="connsiteX0" fmla="*/ 102845 w 484322"/>
                              <a:gd name="connsiteY0" fmla="*/ 0 h 1147473"/>
                              <a:gd name="connsiteX1" fmla="*/ 12916 w 484322"/>
                              <a:gd name="connsiteY1" fmla="*/ 582431 h 1147473"/>
                              <a:gd name="connsiteX2" fmla="*/ 38746 w 484322"/>
                              <a:gd name="connsiteY2" fmla="*/ 640550 h 1147473"/>
                              <a:gd name="connsiteX3" fmla="*/ 0 w 484322"/>
                              <a:gd name="connsiteY3" fmla="*/ 666380 h 1147473"/>
                              <a:gd name="connsiteX4" fmla="*/ 0 w 484322"/>
                              <a:gd name="connsiteY4" fmla="*/ 763245 h 1147473"/>
                              <a:gd name="connsiteX5" fmla="*/ 9687 w 484322"/>
                              <a:gd name="connsiteY5" fmla="*/ 892397 h 1147473"/>
                              <a:gd name="connsiteX6" fmla="*/ 12916 w 484322"/>
                              <a:gd name="connsiteY6" fmla="*/ 1144245 h 1147473"/>
                              <a:gd name="connsiteX7" fmla="*/ 177585 w 484322"/>
                              <a:gd name="connsiteY7" fmla="*/ 1141016 h 1147473"/>
                              <a:gd name="connsiteX8" fmla="*/ 196958 w 484322"/>
                              <a:gd name="connsiteY8" fmla="*/ 679295 h 1147473"/>
                              <a:gd name="connsiteX9" fmla="*/ 238933 w 484322"/>
                              <a:gd name="connsiteY9" fmla="*/ 546914 h 1147473"/>
                              <a:gd name="connsiteX10" fmla="*/ 196958 w 484322"/>
                              <a:gd name="connsiteY10" fmla="*/ 682524 h 1147473"/>
                              <a:gd name="connsiteX11" fmla="*/ 271221 w 484322"/>
                              <a:gd name="connsiteY11" fmla="*/ 911770 h 1147473"/>
                              <a:gd name="connsiteX12" fmla="*/ 264763 w 484322"/>
                              <a:gd name="connsiteY12" fmla="*/ 937601 h 1147473"/>
                              <a:gd name="connsiteX13" fmla="*/ 277678 w 484322"/>
                              <a:gd name="connsiteY13" fmla="*/ 950516 h 1147473"/>
                              <a:gd name="connsiteX14" fmla="*/ 326111 w 484322"/>
                              <a:gd name="connsiteY14" fmla="*/ 1147473 h 1147473"/>
                              <a:gd name="connsiteX15" fmla="*/ 484322 w 484322"/>
                              <a:gd name="connsiteY15" fmla="*/ 1121643 h 1147473"/>
                              <a:gd name="connsiteX16" fmla="*/ 426204 w 484322"/>
                              <a:gd name="connsiteY16" fmla="*/ 837507 h 1147473"/>
                              <a:gd name="connsiteX17" fmla="*/ 361628 w 484322"/>
                              <a:gd name="connsiteY17" fmla="*/ 617948 h 1147473"/>
                              <a:gd name="connsiteX18" fmla="*/ 406930 w 484322"/>
                              <a:gd name="connsiteY18" fmla="*/ 41188 h 1147473"/>
                              <a:gd name="connsiteX0" fmla="*/ 102845 w 484322"/>
                              <a:gd name="connsiteY0" fmla="*/ 0 h 1147473"/>
                              <a:gd name="connsiteX1" fmla="*/ 40299 w 484322"/>
                              <a:gd name="connsiteY1" fmla="*/ 390710 h 1147473"/>
                              <a:gd name="connsiteX2" fmla="*/ 12916 w 484322"/>
                              <a:gd name="connsiteY2" fmla="*/ 582431 h 1147473"/>
                              <a:gd name="connsiteX3" fmla="*/ 38746 w 484322"/>
                              <a:gd name="connsiteY3" fmla="*/ 640550 h 1147473"/>
                              <a:gd name="connsiteX4" fmla="*/ 0 w 484322"/>
                              <a:gd name="connsiteY4" fmla="*/ 666380 h 1147473"/>
                              <a:gd name="connsiteX5" fmla="*/ 0 w 484322"/>
                              <a:gd name="connsiteY5" fmla="*/ 763245 h 1147473"/>
                              <a:gd name="connsiteX6" fmla="*/ 9687 w 484322"/>
                              <a:gd name="connsiteY6" fmla="*/ 892397 h 1147473"/>
                              <a:gd name="connsiteX7" fmla="*/ 12916 w 484322"/>
                              <a:gd name="connsiteY7" fmla="*/ 1144245 h 1147473"/>
                              <a:gd name="connsiteX8" fmla="*/ 177585 w 484322"/>
                              <a:gd name="connsiteY8" fmla="*/ 1141016 h 1147473"/>
                              <a:gd name="connsiteX9" fmla="*/ 196958 w 484322"/>
                              <a:gd name="connsiteY9" fmla="*/ 679295 h 1147473"/>
                              <a:gd name="connsiteX10" fmla="*/ 238933 w 484322"/>
                              <a:gd name="connsiteY10" fmla="*/ 546914 h 1147473"/>
                              <a:gd name="connsiteX11" fmla="*/ 196958 w 484322"/>
                              <a:gd name="connsiteY11" fmla="*/ 682524 h 1147473"/>
                              <a:gd name="connsiteX12" fmla="*/ 271221 w 484322"/>
                              <a:gd name="connsiteY12" fmla="*/ 911770 h 1147473"/>
                              <a:gd name="connsiteX13" fmla="*/ 264763 w 484322"/>
                              <a:gd name="connsiteY13" fmla="*/ 937601 h 1147473"/>
                              <a:gd name="connsiteX14" fmla="*/ 277678 w 484322"/>
                              <a:gd name="connsiteY14" fmla="*/ 950516 h 1147473"/>
                              <a:gd name="connsiteX15" fmla="*/ 326111 w 484322"/>
                              <a:gd name="connsiteY15" fmla="*/ 1147473 h 1147473"/>
                              <a:gd name="connsiteX16" fmla="*/ 484322 w 484322"/>
                              <a:gd name="connsiteY16" fmla="*/ 1121643 h 1147473"/>
                              <a:gd name="connsiteX17" fmla="*/ 426204 w 484322"/>
                              <a:gd name="connsiteY17" fmla="*/ 837507 h 1147473"/>
                              <a:gd name="connsiteX18" fmla="*/ 361628 w 484322"/>
                              <a:gd name="connsiteY18" fmla="*/ 617948 h 1147473"/>
                              <a:gd name="connsiteX19" fmla="*/ 406930 w 484322"/>
                              <a:gd name="connsiteY19" fmla="*/ 41188 h 1147473"/>
                              <a:gd name="connsiteX0" fmla="*/ 102845 w 484322"/>
                              <a:gd name="connsiteY0" fmla="*/ 0 h 1147473"/>
                              <a:gd name="connsiteX1" fmla="*/ 40299 w 484322"/>
                              <a:gd name="connsiteY1" fmla="*/ 390710 h 1147473"/>
                              <a:gd name="connsiteX2" fmla="*/ 12916 w 484322"/>
                              <a:gd name="connsiteY2" fmla="*/ 582431 h 1147473"/>
                              <a:gd name="connsiteX3" fmla="*/ 38746 w 484322"/>
                              <a:gd name="connsiteY3" fmla="*/ 640550 h 1147473"/>
                              <a:gd name="connsiteX4" fmla="*/ 0 w 484322"/>
                              <a:gd name="connsiteY4" fmla="*/ 666380 h 1147473"/>
                              <a:gd name="connsiteX5" fmla="*/ 0 w 484322"/>
                              <a:gd name="connsiteY5" fmla="*/ 763245 h 1147473"/>
                              <a:gd name="connsiteX6" fmla="*/ 9687 w 484322"/>
                              <a:gd name="connsiteY6" fmla="*/ 892397 h 1147473"/>
                              <a:gd name="connsiteX7" fmla="*/ 12916 w 484322"/>
                              <a:gd name="connsiteY7" fmla="*/ 1144245 h 1147473"/>
                              <a:gd name="connsiteX8" fmla="*/ 177585 w 484322"/>
                              <a:gd name="connsiteY8" fmla="*/ 1141016 h 1147473"/>
                              <a:gd name="connsiteX9" fmla="*/ 196958 w 484322"/>
                              <a:gd name="connsiteY9" fmla="*/ 679295 h 1147473"/>
                              <a:gd name="connsiteX10" fmla="*/ 238933 w 484322"/>
                              <a:gd name="connsiteY10" fmla="*/ 546914 h 1147473"/>
                              <a:gd name="connsiteX11" fmla="*/ 196958 w 484322"/>
                              <a:gd name="connsiteY11" fmla="*/ 682524 h 1147473"/>
                              <a:gd name="connsiteX12" fmla="*/ 271221 w 484322"/>
                              <a:gd name="connsiteY12" fmla="*/ 911770 h 1147473"/>
                              <a:gd name="connsiteX13" fmla="*/ 264763 w 484322"/>
                              <a:gd name="connsiteY13" fmla="*/ 937601 h 1147473"/>
                              <a:gd name="connsiteX14" fmla="*/ 277678 w 484322"/>
                              <a:gd name="connsiteY14" fmla="*/ 950516 h 1147473"/>
                              <a:gd name="connsiteX15" fmla="*/ 326111 w 484322"/>
                              <a:gd name="connsiteY15" fmla="*/ 1147473 h 1147473"/>
                              <a:gd name="connsiteX16" fmla="*/ 484322 w 484322"/>
                              <a:gd name="connsiteY16" fmla="*/ 1121643 h 1147473"/>
                              <a:gd name="connsiteX17" fmla="*/ 426204 w 484322"/>
                              <a:gd name="connsiteY17" fmla="*/ 837507 h 1147473"/>
                              <a:gd name="connsiteX18" fmla="*/ 361628 w 484322"/>
                              <a:gd name="connsiteY18" fmla="*/ 617948 h 1147473"/>
                              <a:gd name="connsiteX19" fmla="*/ 379711 w 484322"/>
                              <a:gd name="connsiteY19" fmla="*/ 417080 h 1147473"/>
                              <a:gd name="connsiteX20" fmla="*/ 406930 w 484322"/>
                              <a:gd name="connsiteY20" fmla="*/ 41188 h 1147473"/>
                              <a:gd name="connsiteX0" fmla="*/ 102845 w 484322"/>
                              <a:gd name="connsiteY0" fmla="*/ 0 h 1147473"/>
                              <a:gd name="connsiteX1" fmla="*/ 40299 w 484322"/>
                              <a:gd name="connsiteY1" fmla="*/ 390710 h 1147473"/>
                              <a:gd name="connsiteX2" fmla="*/ 12916 w 484322"/>
                              <a:gd name="connsiteY2" fmla="*/ 582431 h 1147473"/>
                              <a:gd name="connsiteX3" fmla="*/ 38746 w 484322"/>
                              <a:gd name="connsiteY3" fmla="*/ 640550 h 1147473"/>
                              <a:gd name="connsiteX4" fmla="*/ 0 w 484322"/>
                              <a:gd name="connsiteY4" fmla="*/ 666380 h 1147473"/>
                              <a:gd name="connsiteX5" fmla="*/ 0 w 484322"/>
                              <a:gd name="connsiteY5" fmla="*/ 763245 h 1147473"/>
                              <a:gd name="connsiteX6" fmla="*/ 9687 w 484322"/>
                              <a:gd name="connsiteY6" fmla="*/ 892397 h 1147473"/>
                              <a:gd name="connsiteX7" fmla="*/ 12916 w 484322"/>
                              <a:gd name="connsiteY7" fmla="*/ 1144245 h 1147473"/>
                              <a:gd name="connsiteX8" fmla="*/ 177585 w 484322"/>
                              <a:gd name="connsiteY8" fmla="*/ 1141016 h 1147473"/>
                              <a:gd name="connsiteX9" fmla="*/ 196958 w 484322"/>
                              <a:gd name="connsiteY9" fmla="*/ 679295 h 1147473"/>
                              <a:gd name="connsiteX10" fmla="*/ 238933 w 484322"/>
                              <a:gd name="connsiteY10" fmla="*/ 546914 h 1147473"/>
                              <a:gd name="connsiteX11" fmla="*/ 196958 w 484322"/>
                              <a:gd name="connsiteY11" fmla="*/ 682524 h 1147473"/>
                              <a:gd name="connsiteX12" fmla="*/ 271221 w 484322"/>
                              <a:gd name="connsiteY12" fmla="*/ 911770 h 1147473"/>
                              <a:gd name="connsiteX13" fmla="*/ 264763 w 484322"/>
                              <a:gd name="connsiteY13" fmla="*/ 937601 h 1147473"/>
                              <a:gd name="connsiteX14" fmla="*/ 277678 w 484322"/>
                              <a:gd name="connsiteY14" fmla="*/ 950516 h 1147473"/>
                              <a:gd name="connsiteX15" fmla="*/ 326111 w 484322"/>
                              <a:gd name="connsiteY15" fmla="*/ 1147473 h 1147473"/>
                              <a:gd name="connsiteX16" fmla="*/ 484322 w 484322"/>
                              <a:gd name="connsiteY16" fmla="*/ 1121643 h 1147473"/>
                              <a:gd name="connsiteX17" fmla="*/ 455135 w 484322"/>
                              <a:gd name="connsiteY17" fmla="*/ 965578 h 1147473"/>
                              <a:gd name="connsiteX18" fmla="*/ 426204 w 484322"/>
                              <a:gd name="connsiteY18" fmla="*/ 837507 h 1147473"/>
                              <a:gd name="connsiteX19" fmla="*/ 361628 w 484322"/>
                              <a:gd name="connsiteY19" fmla="*/ 617948 h 1147473"/>
                              <a:gd name="connsiteX20" fmla="*/ 379711 w 484322"/>
                              <a:gd name="connsiteY20" fmla="*/ 417080 h 1147473"/>
                              <a:gd name="connsiteX21" fmla="*/ 406930 w 484322"/>
                              <a:gd name="connsiteY21" fmla="*/ 41188 h 1147473"/>
                              <a:gd name="connsiteX0" fmla="*/ 102845 w 484322"/>
                              <a:gd name="connsiteY0" fmla="*/ 0 h 1147473"/>
                              <a:gd name="connsiteX1" fmla="*/ 40299 w 484322"/>
                              <a:gd name="connsiteY1" fmla="*/ 390710 h 1147473"/>
                              <a:gd name="connsiteX2" fmla="*/ 12916 w 484322"/>
                              <a:gd name="connsiteY2" fmla="*/ 582431 h 1147473"/>
                              <a:gd name="connsiteX3" fmla="*/ 38746 w 484322"/>
                              <a:gd name="connsiteY3" fmla="*/ 640550 h 1147473"/>
                              <a:gd name="connsiteX4" fmla="*/ 0 w 484322"/>
                              <a:gd name="connsiteY4" fmla="*/ 666380 h 1147473"/>
                              <a:gd name="connsiteX5" fmla="*/ 0 w 484322"/>
                              <a:gd name="connsiteY5" fmla="*/ 763245 h 1147473"/>
                              <a:gd name="connsiteX6" fmla="*/ 9687 w 484322"/>
                              <a:gd name="connsiteY6" fmla="*/ 892397 h 1147473"/>
                              <a:gd name="connsiteX7" fmla="*/ 12916 w 484322"/>
                              <a:gd name="connsiteY7" fmla="*/ 1144245 h 1147473"/>
                              <a:gd name="connsiteX8" fmla="*/ 177585 w 484322"/>
                              <a:gd name="connsiteY8" fmla="*/ 1141016 h 1147473"/>
                              <a:gd name="connsiteX9" fmla="*/ 196958 w 484322"/>
                              <a:gd name="connsiteY9" fmla="*/ 679295 h 1147473"/>
                              <a:gd name="connsiteX10" fmla="*/ 238933 w 484322"/>
                              <a:gd name="connsiteY10" fmla="*/ 546914 h 1147473"/>
                              <a:gd name="connsiteX11" fmla="*/ 196958 w 484322"/>
                              <a:gd name="connsiteY11" fmla="*/ 682524 h 1147473"/>
                              <a:gd name="connsiteX12" fmla="*/ 271221 w 484322"/>
                              <a:gd name="connsiteY12" fmla="*/ 911770 h 1147473"/>
                              <a:gd name="connsiteX13" fmla="*/ 264763 w 484322"/>
                              <a:gd name="connsiteY13" fmla="*/ 937601 h 1147473"/>
                              <a:gd name="connsiteX14" fmla="*/ 277678 w 484322"/>
                              <a:gd name="connsiteY14" fmla="*/ 950516 h 1147473"/>
                              <a:gd name="connsiteX15" fmla="*/ 326111 w 484322"/>
                              <a:gd name="connsiteY15" fmla="*/ 1147473 h 1147473"/>
                              <a:gd name="connsiteX16" fmla="*/ 484322 w 484322"/>
                              <a:gd name="connsiteY16" fmla="*/ 1121643 h 1147473"/>
                              <a:gd name="connsiteX17" fmla="*/ 478705 w 484322"/>
                              <a:gd name="connsiteY17" fmla="*/ 923387 h 1147473"/>
                              <a:gd name="connsiteX18" fmla="*/ 426204 w 484322"/>
                              <a:gd name="connsiteY18" fmla="*/ 837507 h 1147473"/>
                              <a:gd name="connsiteX19" fmla="*/ 361628 w 484322"/>
                              <a:gd name="connsiteY19" fmla="*/ 617948 h 1147473"/>
                              <a:gd name="connsiteX20" fmla="*/ 379711 w 484322"/>
                              <a:gd name="connsiteY20" fmla="*/ 417080 h 1147473"/>
                              <a:gd name="connsiteX21" fmla="*/ 406930 w 484322"/>
                              <a:gd name="connsiteY21" fmla="*/ 41188 h 1147473"/>
                              <a:gd name="connsiteX0" fmla="*/ 102845 w 484322"/>
                              <a:gd name="connsiteY0" fmla="*/ 0 h 1147473"/>
                              <a:gd name="connsiteX1" fmla="*/ 40299 w 484322"/>
                              <a:gd name="connsiteY1" fmla="*/ 390710 h 1147473"/>
                              <a:gd name="connsiteX2" fmla="*/ 12916 w 484322"/>
                              <a:gd name="connsiteY2" fmla="*/ 582431 h 1147473"/>
                              <a:gd name="connsiteX3" fmla="*/ 38746 w 484322"/>
                              <a:gd name="connsiteY3" fmla="*/ 640550 h 1147473"/>
                              <a:gd name="connsiteX4" fmla="*/ 0 w 484322"/>
                              <a:gd name="connsiteY4" fmla="*/ 666380 h 1147473"/>
                              <a:gd name="connsiteX5" fmla="*/ 0 w 484322"/>
                              <a:gd name="connsiteY5" fmla="*/ 763245 h 1147473"/>
                              <a:gd name="connsiteX6" fmla="*/ 9687 w 484322"/>
                              <a:gd name="connsiteY6" fmla="*/ 892397 h 1147473"/>
                              <a:gd name="connsiteX7" fmla="*/ 12916 w 484322"/>
                              <a:gd name="connsiteY7" fmla="*/ 1144245 h 1147473"/>
                              <a:gd name="connsiteX8" fmla="*/ 177585 w 484322"/>
                              <a:gd name="connsiteY8" fmla="*/ 1141016 h 1147473"/>
                              <a:gd name="connsiteX9" fmla="*/ 196958 w 484322"/>
                              <a:gd name="connsiteY9" fmla="*/ 679295 h 1147473"/>
                              <a:gd name="connsiteX10" fmla="*/ 238933 w 484322"/>
                              <a:gd name="connsiteY10" fmla="*/ 546914 h 1147473"/>
                              <a:gd name="connsiteX11" fmla="*/ 196958 w 484322"/>
                              <a:gd name="connsiteY11" fmla="*/ 682524 h 1147473"/>
                              <a:gd name="connsiteX12" fmla="*/ 271221 w 484322"/>
                              <a:gd name="connsiteY12" fmla="*/ 911770 h 1147473"/>
                              <a:gd name="connsiteX13" fmla="*/ 264763 w 484322"/>
                              <a:gd name="connsiteY13" fmla="*/ 937601 h 1147473"/>
                              <a:gd name="connsiteX14" fmla="*/ 277678 w 484322"/>
                              <a:gd name="connsiteY14" fmla="*/ 950516 h 1147473"/>
                              <a:gd name="connsiteX15" fmla="*/ 326111 w 484322"/>
                              <a:gd name="connsiteY15" fmla="*/ 1147473 h 1147473"/>
                              <a:gd name="connsiteX16" fmla="*/ 484322 w 484322"/>
                              <a:gd name="connsiteY16" fmla="*/ 1121643 h 1147473"/>
                              <a:gd name="connsiteX17" fmla="*/ 478705 w 484322"/>
                              <a:gd name="connsiteY17" fmla="*/ 923387 h 1147473"/>
                              <a:gd name="connsiteX18" fmla="*/ 449774 w 484322"/>
                              <a:gd name="connsiteY18" fmla="*/ 826959 h 1147473"/>
                              <a:gd name="connsiteX19" fmla="*/ 361628 w 484322"/>
                              <a:gd name="connsiteY19" fmla="*/ 617948 h 1147473"/>
                              <a:gd name="connsiteX20" fmla="*/ 379711 w 484322"/>
                              <a:gd name="connsiteY20" fmla="*/ 417080 h 1147473"/>
                              <a:gd name="connsiteX21" fmla="*/ 406930 w 484322"/>
                              <a:gd name="connsiteY21" fmla="*/ 41188 h 1147473"/>
                              <a:gd name="connsiteX0" fmla="*/ 102845 w 478705"/>
                              <a:gd name="connsiteY0" fmla="*/ 0 h 1148013"/>
                              <a:gd name="connsiteX1" fmla="*/ 40299 w 478705"/>
                              <a:gd name="connsiteY1" fmla="*/ 390710 h 1148013"/>
                              <a:gd name="connsiteX2" fmla="*/ 12916 w 478705"/>
                              <a:gd name="connsiteY2" fmla="*/ 582431 h 1148013"/>
                              <a:gd name="connsiteX3" fmla="*/ 38746 w 478705"/>
                              <a:gd name="connsiteY3" fmla="*/ 640550 h 1148013"/>
                              <a:gd name="connsiteX4" fmla="*/ 0 w 478705"/>
                              <a:gd name="connsiteY4" fmla="*/ 666380 h 1148013"/>
                              <a:gd name="connsiteX5" fmla="*/ 0 w 478705"/>
                              <a:gd name="connsiteY5" fmla="*/ 763245 h 1148013"/>
                              <a:gd name="connsiteX6" fmla="*/ 9687 w 478705"/>
                              <a:gd name="connsiteY6" fmla="*/ 892397 h 1148013"/>
                              <a:gd name="connsiteX7" fmla="*/ 12916 w 478705"/>
                              <a:gd name="connsiteY7" fmla="*/ 1144245 h 1148013"/>
                              <a:gd name="connsiteX8" fmla="*/ 177585 w 478705"/>
                              <a:gd name="connsiteY8" fmla="*/ 1141016 h 1148013"/>
                              <a:gd name="connsiteX9" fmla="*/ 196958 w 478705"/>
                              <a:gd name="connsiteY9" fmla="*/ 679295 h 1148013"/>
                              <a:gd name="connsiteX10" fmla="*/ 238933 w 478705"/>
                              <a:gd name="connsiteY10" fmla="*/ 546914 h 1148013"/>
                              <a:gd name="connsiteX11" fmla="*/ 196958 w 478705"/>
                              <a:gd name="connsiteY11" fmla="*/ 682524 h 1148013"/>
                              <a:gd name="connsiteX12" fmla="*/ 271221 w 478705"/>
                              <a:gd name="connsiteY12" fmla="*/ 911770 h 1148013"/>
                              <a:gd name="connsiteX13" fmla="*/ 264763 w 478705"/>
                              <a:gd name="connsiteY13" fmla="*/ 937601 h 1148013"/>
                              <a:gd name="connsiteX14" fmla="*/ 277678 w 478705"/>
                              <a:gd name="connsiteY14" fmla="*/ 950516 h 1148013"/>
                              <a:gd name="connsiteX15" fmla="*/ 326111 w 478705"/>
                              <a:gd name="connsiteY15" fmla="*/ 1147473 h 1148013"/>
                              <a:gd name="connsiteX16" fmla="*/ 460751 w 478705"/>
                              <a:gd name="connsiteY16" fmla="*/ 1148013 h 1148013"/>
                              <a:gd name="connsiteX17" fmla="*/ 478705 w 478705"/>
                              <a:gd name="connsiteY17" fmla="*/ 923387 h 1148013"/>
                              <a:gd name="connsiteX18" fmla="*/ 449774 w 478705"/>
                              <a:gd name="connsiteY18" fmla="*/ 826959 h 1148013"/>
                              <a:gd name="connsiteX19" fmla="*/ 361628 w 478705"/>
                              <a:gd name="connsiteY19" fmla="*/ 617948 h 1148013"/>
                              <a:gd name="connsiteX20" fmla="*/ 379711 w 478705"/>
                              <a:gd name="connsiteY20" fmla="*/ 417080 h 1148013"/>
                              <a:gd name="connsiteX21" fmla="*/ 406930 w 478705"/>
                              <a:gd name="connsiteY21" fmla="*/ 41188 h 1148013"/>
                              <a:gd name="connsiteX0" fmla="*/ 102845 w 478705"/>
                              <a:gd name="connsiteY0" fmla="*/ 0 h 1148013"/>
                              <a:gd name="connsiteX1" fmla="*/ 40299 w 478705"/>
                              <a:gd name="connsiteY1" fmla="*/ 390710 h 1148013"/>
                              <a:gd name="connsiteX2" fmla="*/ 12916 w 478705"/>
                              <a:gd name="connsiteY2" fmla="*/ 582431 h 1148013"/>
                              <a:gd name="connsiteX3" fmla="*/ 38746 w 478705"/>
                              <a:gd name="connsiteY3" fmla="*/ 640550 h 1148013"/>
                              <a:gd name="connsiteX4" fmla="*/ 0 w 478705"/>
                              <a:gd name="connsiteY4" fmla="*/ 666380 h 1148013"/>
                              <a:gd name="connsiteX5" fmla="*/ 0 w 478705"/>
                              <a:gd name="connsiteY5" fmla="*/ 763245 h 1148013"/>
                              <a:gd name="connsiteX6" fmla="*/ 9687 w 478705"/>
                              <a:gd name="connsiteY6" fmla="*/ 892397 h 1148013"/>
                              <a:gd name="connsiteX7" fmla="*/ 12916 w 478705"/>
                              <a:gd name="connsiteY7" fmla="*/ 1144245 h 1148013"/>
                              <a:gd name="connsiteX8" fmla="*/ 177585 w 478705"/>
                              <a:gd name="connsiteY8" fmla="*/ 1141016 h 1148013"/>
                              <a:gd name="connsiteX9" fmla="*/ 196958 w 478705"/>
                              <a:gd name="connsiteY9" fmla="*/ 679295 h 1148013"/>
                              <a:gd name="connsiteX10" fmla="*/ 238933 w 478705"/>
                              <a:gd name="connsiteY10" fmla="*/ 546914 h 1148013"/>
                              <a:gd name="connsiteX11" fmla="*/ 196958 w 478705"/>
                              <a:gd name="connsiteY11" fmla="*/ 682524 h 1148013"/>
                              <a:gd name="connsiteX12" fmla="*/ 271221 w 478705"/>
                              <a:gd name="connsiteY12" fmla="*/ 911770 h 1148013"/>
                              <a:gd name="connsiteX13" fmla="*/ 264763 w 478705"/>
                              <a:gd name="connsiteY13" fmla="*/ 937601 h 1148013"/>
                              <a:gd name="connsiteX14" fmla="*/ 277678 w 478705"/>
                              <a:gd name="connsiteY14" fmla="*/ 950516 h 1148013"/>
                              <a:gd name="connsiteX15" fmla="*/ 326111 w 478705"/>
                              <a:gd name="connsiteY15" fmla="*/ 1147473 h 1148013"/>
                              <a:gd name="connsiteX16" fmla="*/ 460751 w 478705"/>
                              <a:gd name="connsiteY16" fmla="*/ 1148013 h 1148013"/>
                              <a:gd name="connsiteX17" fmla="*/ 478705 w 478705"/>
                              <a:gd name="connsiteY17" fmla="*/ 923387 h 1148013"/>
                              <a:gd name="connsiteX18" fmla="*/ 449774 w 478705"/>
                              <a:gd name="connsiteY18" fmla="*/ 826959 h 1148013"/>
                              <a:gd name="connsiteX19" fmla="*/ 361628 w 478705"/>
                              <a:gd name="connsiteY19" fmla="*/ 617948 h 1148013"/>
                              <a:gd name="connsiteX20" fmla="*/ 374040 w 478705"/>
                              <a:gd name="connsiteY20" fmla="*/ 506309 h 1148013"/>
                              <a:gd name="connsiteX21" fmla="*/ 379711 w 478705"/>
                              <a:gd name="connsiteY21" fmla="*/ 417080 h 1148013"/>
                              <a:gd name="connsiteX22" fmla="*/ 406930 w 478705"/>
                              <a:gd name="connsiteY22" fmla="*/ 41188 h 1148013"/>
                              <a:gd name="connsiteX0" fmla="*/ 102845 w 478705"/>
                              <a:gd name="connsiteY0" fmla="*/ 0 h 1148013"/>
                              <a:gd name="connsiteX1" fmla="*/ 40299 w 478705"/>
                              <a:gd name="connsiteY1" fmla="*/ 390710 h 1148013"/>
                              <a:gd name="connsiteX2" fmla="*/ 28643 w 478705"/>
                              <a:gd name="connsiteY2" fmla="*/ 471133 h 1148013"/>
                              <a:gd name="connsiteX3" fmla="*/ 12916 w 478705"/>
                              <a:gd name="connsiteY3" fmla="*/ 582431 h 1148013"/>
                              <a:gd name="connsiteX4" fmla="*/ 38746 w 478705"/>
                              <a:gd name="connsiteY4" fmla="*/ 640550 h 1148013"/>
                              <a:gd name="connsiteX5" fmla="*/ 0 w 478705"/>
                              <a:gd name="connsiteY5" fmla="*/ 666380 h 1148013"/>
                              <a:gd name="connsiteX6" fmla="*/ 0 w 478705"/>
                              <a:gd name="connsiteY6" fmla="*/ 763245 h 1148013"/>
                              <a:gd name="connsiteX7" fmla="*/ 9687 w 478705"/>
                              <a:gd name="connsiteY7" fmla="*/ 892397 h 1148013"/>
                              <a:gd name="connsiteX8" fmla="*/ 12916 w 478705"/>
                              <a:gd name="connsiteY8" fmla="*/ 1144245 h 1148013"/>
                              <a:gd name="connsiteX9" fmla="*/ 177585 w 478705"/>
                              <a:gd name="connsiteY9" fmla="*/ 1141016 h 1148013"/>
                              <a:gd name="connsiteX10" fmla="*/ 196958 w 478705"/>
                              <a:gd name="connsiteY10" fmla="*/ 679295 h 1148013"/>
                              <a:gd name="connsiteX11" fmla="*/ 238933 w 478705"/>
                              <a:gd name="connsiteY11" fmla="*/ 546914 h 1148013"/>
                              <a:gd name="connsiteX12" fmla="*/ 196958 w 478705"/>
                              <a:gd name="connsiteY12" fmla="*/ 682524 h 1148013"/>
                              <a:gd name="connsiteX13" fmla="*/ 271221 w 478705"/>
                              <a:gd name="connsiteY13" fmla="*/ 911770 h 1148013"/>
                              <a:gd name="connsiteX14" fmla="*/ 264763 w 478705"/>
                              <a:gd name="connsiteY14" fmla="*/ 937601 h 1148013"/>
                              <a:gd name="connsiteX15" fmla="*/ 277678 w 478705"/>
                              <a:gd name="connsiteY15" fmla="*/ 950516 h 1148013"/>
                              <a:gd name="connsiteX16" fmla="*/ 326111 w 478705"/>
                              <a:gd name="connsiteY16" fmla="*/ 1147473 h 1148013"/>
                              <a:gd name="connsiteX17" fmla="*/ 460751 w 478705"/>
                              <a:gd name="connsiteY17" fmla="*/ 1148013 h 1148013"/>
                              <a:gd name="connsiteX18" fmla="*/ 478705 w 478705"/>
                              <a:gd name="connsiteY18" fmla="*/ 923387 h 1148013"/>
                              <a:gd name="connsiteX19" fmla="*/ 449774 w 478705"/>
                              <a:gd name="connsiteY19" fmla="*/ 826959 h 1148013"/>
                              <a:gd name="connsiteX20" fmla="*/ 361628 w 478705"/>
                              <a:gd name="connsiteY20" fmla="*/ 617948 h 1148013"/>
                              <a:gd name="connsiteX21" fmla="*/ 374040 w 478705"/>
                              <a:gd name="connsiteY21" fmla="*/ 506309 h 1148013"/>
                              <a:gd name="connsiteX22" fmla="*/ 379711 w 478705"/>
                              <a:gd name="connsiteY22" fmla="*/ 417080 h 1148013"/>
                              <a:gd name="connsiteX23" fmla="*/ 406930 w 478705"/>
                              <a:gd name="connsiteY23" fmla="*/ 41188 h 1148013"/>
                              <a:gd name="connsiteX0" fmla="*/ 102845 w 478705"/>
                              <a:gd name="connsiteY0" fmla="*/ 0 h 1148013"/>
                              <a:gd name="connsiteX1" fmla="*/ 36112 w 478705"/>
                              <a:gd name="connsiteY1" fmla="*/ 355533 h 1148013"/>
                              <a:gd name="connsiteX2" fmla="*/ 28643 w 478705"/>
                              <a:gd name="connsiteY2" fmla="*/ 471133 h 1148013"/>
                              <a:gd name="connsiteX3" fmla="*/ 12916 w 478705"/>
                              <a:gd name="connsiteY3" fmla="*/ 582431 h 1148013"/>
                              <a:gd name="connsiteX4" fmla="*/ 38746 w 478705"/>
                              <a:gd name="connsiteY4" fmla="*/ 640550 h 1148013"/>
                              <a:gd name="connsiteX5" fmla="*/ 0 w 478705"/>
                              <a:gd name="connsiteY5" fmla="*/ 666380 h 1148013"/>
                              <a:gd name="connsiteX6" fmla="*/ 0 w 478705"/>
                              <a:gd name="connsiteY6" fmla="*/ 763245 h 1148013"/>
                              <a:gd name="connsiteX7" fmla="*/ 9687 w 478705"/>
                              <a:gd name="connsiteY7" fmla="*/ 892397 h 1148013"/>
                              <a:gd name="connsiteX8" fmla="*/ 12916 w 478705"/>
                              <a:gd name="connsiteY8" fmla="*/ 1144245 h 1148013"/>
                              <a:gd name="connsiteX9" fmla="*/ 177585 w 478705"/>
                              <a:gd name="connsiteY9" fmla="*/ 1141016 h 1148013"/>
                              <a:gd name="connsiteX10" fmla="*/ 196958 w 478705"/>
                              <a:gd name="connsiteY10" fmla="*/ 679295 h 1148013"/>
                              <a:gd name="connsiteX11" fmla="*/ 238933 w 478705"/>
                              <a:gd name="connsiteY11" fmla="*/ 546914 h 1148013"/>
                              <a:gd name="connsiteX12" fmla="*/ 196958 w 478705"/>
                              <a:gd name="connsiteY12" fmla="*/ 682524 h 1148013"/>
                              <a:gd name="connsiteX13" fmla="*/ 271221 w 478705"/>
                              <a:gd name="connsiteY13" fmla="*/ 911770 h 1148013"/>
                              <a:gd name="connsiteX14" fmla="*/ 264763 w 478705"/>
                              <a:gd name="connsiteY14" fmla="*/ 937601 h 1148013"/>
                              <a:gd name="connsiteX15" fmla="*/ 277678 w 478705"/>
                              <a:gd name="connsiteY15" fmla="*/ 950516 h 1148013"/>
                              <a:gd name="connsiteX16" fmla="*/ 326111 w 478705"/>
                              <a:gd name="connsiteY16" fmla="*/ 1147473 h 1148013"/>
                              <a:gd name="connsiteX17" fmla="*/ 460751 w 478705"/>
                              <a:gd name="connsiteY17" fmla="*/ 1148013 h 1148013"/>
                              <a:gd name="connsiteX18" fmla="*/ 478705 w 478705"/>
                              <a:gd name="connsiteY18" fmla="*/ 923387 h 1148013"/>
                              <a:gd name="connsiteX19" fmla="*/ 449774 w 478705"/>
                              <a:gd name="connsiteY19" fmla="*/ 826959 h 1148013"/>
                              <a:gd name="connsiteX20" fmla="*/ 361628 w 478705"/>
                              <a:gd name="connsiteY20" fmla="*/ 617948 h 1148013"/>
                              <a:gd name="connsiteX21" fmla="*/ 374040 w 478705"/>
                              <a:gd name="connsiteY21" fmla="*/ 506309 h 1148013"/>
                              <a:gd name="connsiteX22" fmla="*/ 379711 w 478705"/>
                              <a:gd name="connsiteY22" fmla="*/ 417080 h 1148013"/>
                              <a:gd name="connsiteX23" fmla="*/ 406930 w 478705"/>
                              <a:gd name="connsiteY23" fmla="*/ 41188 h 1148013"/>
                              <a:gd name="connsiteX0" fmla="*/ 102845 w 478705"/>
                              <a:gd name="connsiteY0" fmla="*/ 0 h 1148013"/>
                              <a:gd name="connsiteX1" fmla="*/ 36112 w 478705"/>
                              <a:gd name="connsiteY1" fmla="*/ 355533 h 1148013"/>
                              <a:gd name="connsiteX2" fmla="*/ 20270 w 478705"/>
                              <a:gd name="connsiteY2" fmla="*/ 445336 h 1148013"/>
                              <a:gd name="connsiteX3" fmla="*/ 12916 w 478705"/>
                              <a:gd name="connsiteY3" fmla="*/ 582431 h 1148013"/>
                              <a:gd name="connsiteX4" fmla="*/ 38746 w 478705"/>
                              <a:gd name="connsiteY4" fmla="*/ 640550 h 1148013"/>
                              <a:gd name="connsiteX5" fmla="*/ 0 w 478705"/>
                              <a:gd name="connsiteY5" fmla="*/ 666380 h 1148013"/>
                              <a:gd name="connsiteX6" fmla="*/ 0 w 478705"/>
                              <a:gd name="connsiteY6" fmla="*/ 763245 h 1148013"/>
                              <a:gd name="connsiteX7" fmla="*/ 9687 w 478705"/>
                              <a:gd name="connsiteY7" fmla="*/ 892397 h 1148013"/>
                              <a:gd name="connsiteX8" fmla="*/ 12916 w 478705"/>
                              <a:gd name="connsiteY8" fmla="*/ 1144245 h 1148013"/>
                              <a:gd name="connsiteX9" fmla="*/ 177585 w 478705"/>
                              <a:gd name="connsiteY9" fmla="*/ 1141016 h 1148013"/>
                              <a:gd name="connsiteX10" fmla="*/ 196958 w 478705"/>
                              <a:gd name="connsiteY10" fmla="*/ 679295 h 1148013"/>
                              <a:gd name="connsiteX11" fmla="*/ 238933 w 478705"/>
                              <a:gd name="connsiteY11" fmla="*/ 546914 h 1148013"/>
                              <a:gd name="connsiteX12" fmla="*/ 196958 w 478705"/>
                              <a:gd name="connsiteY12" fmla="*/ 682524 h 1148013"/>
                              <a:gd name="connsiteX13" fmla="*/ 271221 w 478705"/>
                              <a:gd name="connsiteY13" fmla="*/ 911770 h 1148013"/>
                              <a:gd name="connsiteX14" fmla="*/ 264763 w 478705"/>
                              <a:gd name="connsiteY14" fmla="*/ 937601 h 1148013"/>
                              <a:gd name="connsiteX15" fmla="*/ 277678 w 478705"/>
                              <a:gd name="connsiteY15" fmla="*/ 950516 h 1148013"/>
                              <a:gd name="connsiteX16" fmla="*/ 326111 w 478705"/>
                              <a:gd name="connsiteY16" fmla="*/ 1147473 h 1148013"/>
                              <a:gd name="connsiteX17" fmla="*/ 460751 w 478705"/>
                              <a:gd name="connsiteY17" fmla="*/ 1148013 h 1148013"/>
                              <a:gd name="connsiteX18" fmla="*/ 478705 w 478705"/>
                              <a:gd name="connsiteY18" fmla="*/ 923387 h 1148013"/>
                              <a:gd name="connsiteX19" fmla="*/ 449774 w 478705"/>
                              <a:gd name="connsiteY19" fmla="*/ 826959 h 1148013"/>
                              <a:gd name="connsiteX20" fmla="*/ 361628 w 478705"/>
                              <a:gd name="connsiteY20" fmla="*/ 617948 h 1148013"/>
                              <a:gd name="connsiteX21" fmla="*/ 374040 w 478705"/>
                              <a:gd name="connsiteY21" fmla="*/ 506309 h 1148013"/>
                              <a:gd name="connsiteX22" fmla="*/ 379711 w 478705"/>
                              <a:gd name="connsiteY22" fmla="*/ 417080 h 1148013"/>
                              <a:gd name="connsiteX23" fmla="*/ 406930 w 478705"/>
                              <a:gd name="connsiteY23" fmla="*/ 41188 h 1148013"/>
                              <a:gd name="connsiteX0" fmla="*/ 102845 w 478705"/>
                              <a:gd name="connsiteY0" fmla="*/ 0 h 1148013"/>
                              <a:gd name="connsiteX1" fmla="*/ 36112 w 478705"/>
                              <a:gd name="connsiteY1" fmla="*/ 355533 h 1148013"/>
                              <a:gd name="connsiteX2" fmla="*/ 20270 w 478705"/>
                              <a:gd name="connsiteY2" fmla="*/ 445336 h 1148013"/>
                              <a:gd name="connsiteX3" fmla="*/ 12916 w 478705"/>
                              <a:gd name="connsiteY3" fmla="*/ 582431 h 1148013"/>
                              <a:gd name="connsiteX4" fmla="*/ 24093 w 478705"/>
                              <a:gd name="connsiteY4" fmla="*/ 633516 h 1148013"/>
                              <a:gd name="connsiteX5" fmla="*/ 0 w 478705"/>
                              <a:gd name="connsiteY5" fmla="*/ 666380 h 1148013"/>
                              <a:gd name="connsiteX6" fmla="*/ 0 w 478705"/>
                              <a:gd name="connsiteY6" fmla="*/ 763245 h 1148013"/>
                              <a:gd name="connsiteX7" fmla="*/ 9687 w 478705"/>
                              <a:gd name="connsiteY7" fmla="*/ 892397 h 1148013"/>
                              <a:gd name="connsiteX8" fmla="*/ 12916 w 478705"/>
                              <a:gd name="connsiteY8" fmla="*/ 1144245 h 1148013"/>
                              <a:gd name="connsiteX9" fmla="*/ 177585 w 478705"/>
                              <a:gd name="connsiteY9" fmla="*/ 1141016 h 1148013"/>
                              <a:gd name="connsiteX10" fmla="*/ 196958 w 478705"/>
                              <a:gd name="connsiteY10" fmla="*/ 679295 h 1148013"/>
                              <a:gd name="connsiteX11" fmla="*/ 238933 w 478705"/>
                              <a:gd name="connsiteY11" fmla="*/ 546914 h 1148013"/>
                              <a:gd name="connsiteX12" fmla="*/ 196958 w 478705"/>
                              <a:gd name="connsiteY12" fmla="*/ 682524 h 1148013"/>
                              <a:gd name="connsiteX13" fmla="*/ 271221 w 478705"/>
                              <a:gd name="connsiteY13" fmla="*/ 911770 h 1148013"/>
                              <a:gd name="connsiteX14" fmla="*/ 264763 w 478705"/>
                              <a:gd name="connsiteY14" fmla="*/ 937601 h 1148013"/>
                              <a:gd name="connsiteX15" fmla="*/ 277678 w 478705"/>
                              <a:gd name="connsiteY15" fmla="*/ 950516 h 1148013"/>
                              <a:gd name="connsiteX16" fmla="*/ 326111 w 478705"/>
                              <a:gd name="connsiteY16" fmla="*/ 1147473 h 1148013"/>
                              <a:gd name="connsiteX17" fmla="*/ 460751 w 478705"/>
                              <a:gd name="connsiteY17" fmla="*/ 1148013 h 1148013"/>
                              <a:gd name="connsiteX18" fmla="*/ 478705 w 478705"/>
                              <a:gd name="connsiteY18" fmla="*/ 923387 h 1148013"/>
                              <a:gd name="connsiteX19" fmla="*/ 449774 w 478705"/>
                              <a:gd name="connsiteY19" fmla="*/ 826959 h 1148013"/>
                              <a:gd name="connsiteX20" fmla="*/ 361628 w 478705"/>
                              <a:gd name="connsiteY20" fmla="*/ 617948 h 1148013"/>
                              <a:gd name="connsiteX21" fmla="*/ 374040 w 478705"/>
                              <a:gd name="connsiteY21" fmla="*/ 506309 h 1148013"/>
                              <a:gd name="connsiteX22" fmla="*/ 379711 w 478705"/>
                              <a:gd name="connsiteY22" fmla="*/ 417080 h 1148013"/>
                              <a:gd name="connsiteX23" fmla="*/ 406930 w 478705"/>
                              <a:gd name="connsiteY23" fmla="*/ 41188 h 1148013"/>
                              <a:gd name="connsiteX0" fmla="*/ 102845 w 478705"/>
                              <a:gd name="connsiteY0" fmla="*/ 0 h 1148013"/>
                              <a:gd name="connsiteX1" fmla="*/ 36112 w 478705"/>
                              <a:gd name="connsiteY1" fmla="*/ 355533 h 1148013"/>
                              <a:gd name="connsiteX2" fmla="*/ 20270 w 478705"/>
                              <a:gd name="connsiteY2" fmla="*/ 445336 h 1148013"/>
                              <a:gd name="connsiteX3" fmla="*/ 17103 w 478705"/>
                              <a:gd name="connsiteY3" fmla="*/ 490972 h 1148013"/>
                              <a:gd name="connsiteX4" fmla="*/ 24093 w 478705"/>
                              <a:gd name="connsiteY4" fmla="*/ 633516 h 1148013"/>
                              <a:gd name="connsiteX5" fmla="*/ 0 w 478705"/>
                              <a:gd name="connsiteY5" fmla="*/ 666380 h 1148013"/>
                              <a:gd name="connsiteX6" fmla="*/ 0 w 478705"/>
                              <a:gd name="connsiteY6" fmla="*/ 763245 h 1148013"/>
                              <a:gd name="connsiteX7" fmla="*/ 9687 w 478705"/>
                              <a:gd name="connsiteY7" fmla="*/ 892397 h 1148013"/>
                              <a:gd name="connsiteX8" fmla="*/ 12916 w 478705"/>
                              <a:gd name="connsiteY8" fmla="*/ 1144245 h 1148013"/>
                              <a:gd name="connsiteX9" fmla="*/ 177585 w 478705"/>
                              <a:gd name="connsiteY9" fmla="*/ 1141016 h 1148013"/>
                              <a:gd name="connsiteX10" fmla="*/ 196958 w 478705"/>
                              <a:gd name="connsiteY10" fmla="*/ 679295 h 1148013"/>
                              <a:gd name="connsiteX11" fmla="*/ 238933 w 478705"/>
                              <a:gd name="connsiteY11" fmla="*/ 546914 h 1148013"/>
                              <a:gd name="connsiteX12" fmla="*/ 196958 w 478705"/>
                              <a:gd name="connsiteY12" fmla="*/ 682524 h 1148013"/>
                              <a:gd name="connsiteX13" fmla="*/ 271221 w 478705"/>
                              <a:gd name="connsiteY13" fmla="*/ 911770 h 1148013"/>
                              <a:gd name="connsiteX14" fmla="*/ 264763 w 478705"/>
                              <a:gd name="connsiteY14" fmla="*/ 937601 h 1148013"/>
                              <a:gd name="connsiteX15" fmla="*/ 277678 w 478705"/>
                              <a:gd name="connsiteY15" fmla="*/ 950516 h 1148013"/>
                              <a:gd name="connsiteX16" fmla="*/ 326111 w 478705"/>
                              <a:gd name="connsiteY16" fmla="*/ 1147473 h 1148013"/>
                              <a:gd name="connsiteX17" fmla="*/ 460751 w 478705"/>
                              <a:gd name="connsiteY17" fmla="*/ 1148013 h 1148013"/>
                              <a:gd name="connsiteX18" fmla="*/ 478705 w 478705"/>
                              <a:gd name="connsiteY18" fmla="*/ 923387 h 1148013"/>
                              <a:gd name="connsiteX19" fmla="*/ 449774 w 478705"/>
                              <a:gd name="connsiteY19" fmla="*/ 826959 h 1148013"/>
                              <a:gd name="connsiteX20" fmla="*/ 361628 w 478705"/>
                              <a:gd name="connsiteY20" fmla="*/ 617948 h 1148013"/>
                              <a:gd name="connsiteX21" fmla="*/ 374040 w 478705"/>
                              <a:gd name="connsiteY21" fmla="*/ 506309 h 1148013"/>
                              <a:gd name="connsiteX22" fmla="*/ 379711 w 478705"/>
                              <a:gd name="connsiteY22" fmla="*/ 417080 h 1148013"/>
                              <a:gd name="connsiteX23" fmla="*/ 406930 w 478705"/>
                              <a:gd name="connsiteY23" fmla="*/ 41188 h 1148013"/>
                              <a:gd name="connsiteX0" fmla="*/ 103872 w 479732"/>
                              <a:gd name="connsiteY0" fmla="*/ 0 h 1148013"/>
                              <a:gd name="connsiteX1" fmla="*/ 37139 w 479732"/>
                              <a:gd name="connsiteY1" fmla="*/ 355533 h 1148013"/>
                              <a:gd name="connsiteX2" fmla="*/ 21297 w 479732"/>
                              <a:gd name="connsiteY2" fmla="*/ 445336 h 1148013"/>
                              <a:gd name="connsiteX3" fmla="*/ 18130 w 479732"/>
                              <a:gd name="connsiteY3" fmla="*/ 490972 h 1148013"/>
                              <a:gd name="connsiteX4" fmla="*/ 0 w 479732"/>
                              <a:gd name="connsiteY4" fmla="*/ 518607 h 1148013"/>
                              <a:gd name="connsiteX5" fmla="*/ 1027 w 479732"/>
                              <a:gd name="connsiteY5" fmla="*/ 666380 h 1148013"/>
                              <a:gd name="connsiteX6" fmla="*/ 1027 w 479732"/>
                              <a:gd name="connsiteY6" fmla="*/ 763245 h 1148013"/>
                              <a:gd name="connsiteX7" fmla="*/ 10714 w 479732"/>
                              <a:gd name="connsiteY7" fmla="*/ 892397 h 1148013"/>
                              <a:gd name="connsiteX8" fmla="*/ 13943 w 479732"/>
                              <a:gd name="connsiteY8" fmla="*/ 1144245 h 1148013"/>
                              <a:gd name="connsiteX9" fmla="*/ 178612 w 479732"/>
                              <a:gd name="connsiteY9" fmla="*/ 1141016 h 1148013"/>
                              <a:gd name="connsiteX10" fmla="*/ 197985 w 479732"/>
                              <a:gd name="connsiteY10" fmla="*/ 679295 h 1148013"/>
                              <a:gd name="connsiteX11" fmla="*/ 239960 w 479732"/>
                              <a:gd name="connsiteY11" fmla="*/ 546914 h 1148013"/>
                              <a:gd name="connsiteX12" fmla="*/ 197985 w 479732"/>
                              <a:gd name="connsiteY12" fmla="*/ 682524 h 1148013"/>
                              <a:gd name="connsiteX13" fmla="*/ 272248 w 479732"/>
                              <a:gd name="connsiteY13" fmla="*/ 911770 h 1148013"/>
                              <a:gd name="connsiteX14" fmla="*/ 265790 w 479732"/>
                              <a:gd name="connsiteY14" fmla="*/ 937601 h 1148013"/>
                              <a:gd name="connsiteX15" fmla="*/ 278705 w 479732"/>
                              <a:gd name="connsiteY15" fmla="*/ 950516 h 1148013"/>
                              <a:gd name="connsiteX16" fmla="*/ 327138 w 479732"/>
                              <a:gd name="connsiteY16" fmla="*/ 1147473 h 1148013"/>
                              <a:gd name="connsiteX17" fmla="*/ 461778 w 479732"/>
                              <a:gd name="connsiteY17" fmla="*/ 1148013 h 1148013"/>
                              <a:gd name="connsiteX18" fmla="*/ 479732 w 479732"/>
                              <a:gd name="connsiteY18" fmla="*/ 923387 h 1148013"/>
                              <a:gd name="connsiteX19" fmla="*/ 450801 w 479732"/>
                              <a:gd name="connsiteY19" fmla="*/ 826959 h 1148013"/>
                              <a:gd name="connsiteX20" fmla="*/ 362655 w 479732"/>
                              <a:gd name="connsiteY20" fmla="*/ 617948 h 1148013"/>
                              <a:gd name="connsiteX21" fmla="*/ 375067 w 479732"/>
                              <a:gd name="connsiteY21" fmla="*/ 506309 h 1148013"/>
                              <a:gd name="connsiteX22" fmla="*/ 380738 w 479732"/>
                              <a:gd name="connsiteY22" fmla="*/ 417080 h 1148013"/>
                              <a:gd name="connsiteX23" fmla="*/ 407957 w 479732"/>
                              <a:gd name="connsiteY23" fmla="*/ 41188 h 1148013"/>
                              <a:gd name="connsiteX0" fmla="*/ 117505 w 493365"/>
                              <a:gd name="connsiteY0" fmla="*/ 0 h 1148013"/>
                              <a:gd name="connsiteX1" fmla="*/ 50772 w 493365"/>
                              <a:gd name="connsiteY1" fmla="*/ 355533 h 1148013"/>
                              <a:gd name="connsiteX2" fmla="*/ 34930 w 493365"/>
                              <a:gd name="connsiteY2" fmla="*/ 445336 h 1148013"/>
                              <a:gd name="connsiteX3" fmla="*/ 31763 w 493365"/>
                              <a:gd name="connsiteY3" fmla="*/ 490972 h 1148013"/>
                              <a:gd name="connsiteX4" fmla="*/ 13633 w 493365"/>
                              <a:gd name="connsiteY4" fmla="*/ 518607 h 1148013"/>
                              <a:gd name="connsiteX5" fmla="*/ 6 w 493365"/>
                              <a:gd name="connsiteY5" fmla="*/ 645275 h 1148013"/>
                              <a:gd name="connsiteX6" fmla="*/ 14660 w 493365"/>
                              <a:gd name="connsiteY6" fmla="*/ 763245 h 1148013"/>
                              <a:gd name="connsiteX7" fmla="*/ 24347 w 493365"/>
                              <a:gd name="connsiteY7" fmla="*/ 892397 h 1148013"/>
                              <a:gd name="connsiteX8" fmla="*/ 27576 w 493365"/>
                              <a:gd name="connsiteY8" fmla="*/ 1144245 h 1148013"/>
                              <a:gd name="connsiteX9" fmla="*/ 192245 w 493365"/>
                              <a:gd name="connsiteY9" fmla="*/ 1141016 h 1148013"/>
                              <a:gd name="connsiteX10" fmla="*/ 211618 w 493365"/>
                              <a:gd name="connsiteY10" fmla="*/ 679295 h 1148013"/>
                              <a:gd name="connsiteX11" fmla="*/ 253593 w 493365"/>
                              <a:gd name="connsiteY11" fmla="*/ 546914 h 1148013"/>
                              <a:gd name="connsiteX12" fmla="*/ 211618 w 493365"/>
                              <a:gd name="connsiteY12" fmla="*/ 682524 h 1148013"/>
                              <a:gd name="connsiteX13" fmla="*/ 285881 w 493365"/>
                              <a:gd name="connsiteY13" fmla="*/ 911770 h 1148013"/>
                              <a:gd name="connsiteX14" fmla="*/ 279423 w 493365"/>
                              <a:gd name="connsiteY14" fmla="*/ 937601 h 1148013"/>
                              <a:gd name="connsiteX15" fmla="*/ 292338 w 493365"/>
                              <a:gd name="connsiteY15" fmla="*/ 950516 h 1148013"/>
                              <a:gd name="connsiteX16" fmla="*/ 340771 w 493365"/>
                              <a:gd name="connsiteY16" fmla="*/ 1147473 h 1148013"/>
                              <a:gd name="connsiteX17" fmla="*/ 475411 w 493365"/>
                              <a:gd name="connsiteY17" fmla="*/ 1148013 h 1148013"/>
                              <a:gd name="connsiteX18" fmla="*/ 493365 w 493365"/>
                              <a:gd name="connsiteY18" fmla="*/ 923387 h 1148013"/>
                              <a:gd name="connsiteX19" fmla="*/ 464434 w 493365"/>
                              <a:gd name="connsiteY19" fmla="*/ 826959 h 1148013"/>
                              <a:gd name="connsiteX20" fmla="*/ 376288 w 493365"/>
                              <a:gd name="connsiteY20" fmla="*/ 617948 h 1148013"/>
                              <a:gd name="connsiteX21" fmla="*/ 388700 w 493365"/>
                              <a:gd name="connsiteY21" fmla="*/ 506309 h 1148013"/>
                              <a:gd name="connsiteX22" fmla="*/ 394371 w 493365"/>
                              <a:gd name="connsiteY22" fmla="*/ 417080 h 1148013"/>
                              <a:gd name="connsiteX23" fmla="*/ 421590 w 493365"/>
                              <a:gd name="connsiteY23" fmla="*/ 41188 h 1148013"/>
                              <a:gd name="connsiteX0" fmla="*/ 117505 w 493365"/>
                              <a:gd name="connsiteY0" fmla="*/ 0 h 1148013"/>
                              <a:gd name="connsiteX1" fmla="*/ 50772 w 493365"/>
                              <a:gd name="connsiteY1" fmla="*/ 355533 h 1148013"/>
                              <a:gd name="connsiteX2" fmla="*/ 34930 w 493365"/>
                              <a:gd name="connsiteY2" fmla="*/ 407815 h 1148013"/>
                              <a:gd name="connsiteX3" fmla="*/ 31763 w 493365"/>
                              <a:gd name="connsiteY3" fmla="*/ 490972 h 1148013"/>
                              <a:gd name="connsiteX4" fmla="*/ 13633 w 493365"/>
                              <a:gd name="connsiteY4" fmla="*/ 518607 h 1148013"/>
                              <a:gd name="connsiteX5" fmla="*/ 6 w 493365"/>
                              <a:gd name="connsiteY5" fmla="*/ 645275 h 1148013"/>
                              <a:gd name="connsiteX6" fmla="*/ 14660 w 493365"/>
                              <a:gd name="connsiteY6" fmla="*/ 763245 h 1148013"/>
                              <a:gd name="connsiteX7" fmla="*/ 24347 w 493365"/>
                              <a:gd name="connsiteY7" fmla="*/ 892397 h 1148013"/>
                              <a:gd name="connsiteX8" fmla="*/ 27576 w 493365"/>
                              <a:gd name="connsiteY8" fmla="*/ 1144245 h 1148013"/>
                              <a:gd name="connsiteX9" fmla="*/ 192245 w 493365"/>
                              <a:gd name="connsiteY9" fmla="*/ 1141016 h 1148013"/>
                              <a:gd name="connsiteX10" fmla="*/ 211618 w 493365"/>
                              <a:gd name="connsiteY10" fmla="*/ 679295 h 1148013"/>
                              <a:gd name="connsiteX11" fmla="*/ 253593 w 493365"/>
                              <a:gd name="connsiteY11" fmla="*/ 546914 h 1148013"/>
                              <a:gd name="connsiteX12" fmla="*/ 211618 w 493365"/>
                              <a:gd name="connsiteY12" fmla="*/ 682524 h 1148013"/>
                              <a:gd name="connsiteX13" fmla="*/ 285881 w 493365"/>
                              <a:gd name="connsiteY13" fmla="*/ 911770 h 1148013"/>
                              <a:gd name="connsiteX14" fmla="*/ 279423 w 493365"/>
                              <a:gd name="connsiteY14" fmla="*/ 937601 h 1148013"/>
                              <a:gd name="connsiteX15" fmla="*/ 292338 w 493365"/>
                              <a:gd name="connsiteY15" fmla="*/ 950516 h 1148013"/>
                              <a:gd name="connsiteX16" fmla="*/ 340771 w 493365"/>
                              <a:gd name="connsiteY16" fmla="*/ 1147473 h 1148013"/>
                              <a:gd name="connsiteX17" fmla="*/ 475411 w 493365"/>
                              <a:gd name="connsiteY17" fmla="*/ 1148013 h 1148013"/>
                              <a:gd name="connsiteX18" fmla="*/ 493365 w 493365"/>
                              <a:gd name="connsiteY18" fmla="*/ 923387 h 1148013"/>
                              <a:gd name="connsiteX19" fmla="*/ 464434 w 493365"/>
                              <a:gd name="connsiteY19" fmla="*/ 826959 h 1148013"/>
                              <a:gd name="connsiteX20" fmla="*/ 376288 w 493365"/>
                              <a:gd name="connsiteY20" fmla="*/ 617948 h 1148013"/>
                              <a:gd name="connsiteX21" fmla="*/ 388700 w 493365"/>
                              <a:gd name="connsiteY21" fmla="*/ 506309 h 1148013"/>
                              <a:gd name="connsiteX22" fmla="*/ 394371 w 493365"/>
                              <a:gd name="connsiteY22" fmla="*/ 417080 h 1148013"/>
                              <a:gd name="connsiteX23" fmla="*/ 421590 w 493365"/>
                              <a:gd name="connsiteY23" fmla="*/ 41188 h 1148013"/>
                              <a:gd name="connsiteX0" fmla="*/ 117505 w 493365"/>
                              <a:gd name="connsiteY0" fmla="*/ 0 h 1148013"/>
                              <a:gd name="connsiteX1" fmla="*/ 50772 w 493365"/>
                              <a:gd name="connsiteY1" fmla="*/ 355533 h 1148013"/>
                              <a:gd name="connsiteX2" fmla="*/ 34930 w 493365"/>
                              <a:gd name="connsiteY2" fmla="*/ 407815 h 1148013"/>
                              <a:gd name="connsiteX3" fmla="*/ 33857 w 493365"/>
                              <a:gd name="connsiteY3" fmla="*/ 462831 h 1148013"/>
                              <a:gd name="connsiteX4" fmla="*/ 13633 w 493365"/>
                              <a:gd name="connsiteY4" fmla="*/ 518607 h 1148013"/>
                              <a:gd name="connsiteX5" fmla="*/ 6 w 493365"/>
                              <a:gd name="connsiteY5" fmla="*/ 645275 h 1148013"/>
                              <a:gd name="connsiteX6" fmla="*/ 14660 w 493365"/>
                              <a:gd name="connsiteY6" fmla="*/ 763245 h 1148013"/>
                              <a:gd name="connsiteX7" fmla="*/ 24347 w 493365"/>
                              <a:gd name="connsiteY7" fmla="*/ 892397 h 1148013"/>
                              <a:gd name="connsiteX8" fmla="*/ 27576 w 493365"/>
                              <a:gd name="connsiteY8" fmla="*/ 1144245 h 1148013"/>
                              <a:gd name="connsiteX9" fmla="*/ 192245 w 493365"/>
                              <a:gd name="connsiteY9" fmla="*/ 1141016 h 1148013"/>
                              <a:gd name="connsiteX10" fmla="*/ 211618 w 493365"/>
                              <a:gd name="connsiteY10" fmla="*/ 679295 h 1148013"/>
                              <a:gd name="connsiteX11" fmla="*/ 253593 w 493365"/>
                              <a:gd name="connsiteY11" fmla="*/ 546914 h 1148013"/>
                              <a:gd name="connsiteX12" fmla="*/ 211618 w 493365"/>
                              <a:gd name="connsiteY12" fmla="*/ 682524 h 1148013"/>
                              <a:gd name="connsiteX13" fmla="*/ 285881 w 493365"/>
                              <a:gd name="connsiteY13" fmla="*/ 911770 h 1148013"/>
                              <a:gd name="connsiteX14" fmla="*/ 279423 w 493365"/>
                              <a:gd name="connsiteY14" fmla="*/ 937601 h 1148013"/>
                              <a:gd name="connsiteX15" fmla="*/ 292338 w 493365"/>
                              <a:gd name="connsiteY15" fmla="*/ 950516 h 1148013"/>
                              <a:gd name="connsiteX16" fmla="*/ 340771 w 493365"/>
                              <a:gd name="connsiteY16" fmla="*/ 1147473 h 1148013"/>
                              <a:gd name="connsiteX17" fmla="*/ 475411 w 493365"/>
                              <a:gd name="connsiteY17" fmla="*/ 1148013 h 1148013"/>
                              <a:gd name="connsiteX18" fmla="*/ 493365 w 493365"/>
                              <a:gd name="connsiteY18" fmla="*/ 923387 h 1148013"/>
                              <a:gd name="connsiteX19" fmla="*/ 464434 w 493365"/>
                              <a:gd name="connsiteY19" fmla="*/ 826959 h 1148013"/>
                              <a:gd name="connsiteX20" fmla="*/ 376288 w 493365"/>
                              <a:gd name="connsiteY20" fmla="*/ 617948 h 1148013"/>
                              <a:gd name="connsiteX21" fmla="*/ 388700 w 493365"/>
                              <a:gd name="connsiteY21" fmla="*/ 506309 h 1148013"/>
                              <a:gd name="connsiteX22" fmla="*/ 394371 w 493365"/>
                              <a:gd name="connsiteY22" fmla="*/ 417080 h 1148013"/>
                              <a:gd name="connsiteX23" fmla="*/ 421590 w 493365"/>
                              <a:gd name="connsiteY23" fmla="*/ 41188 h 1148013"/>
                              <a:gd name="connsiteX0" fmla="*/ 117505 w 493365"/>
                              <a:gd name="connsiteY0" fmla="*/ 0 h 1148013"/>
                              <a:gd name="connsiteX1" fmla="*/ 50772 w 493365"/>
                              <a:gd name="connsiteY1" fmla="*/ 355533 h 1148013"/>
                              <a:gd name="connsiteX2" fmla="*/ 34930 w 493365"/>
                              <a:gd name="connsiteY2" fmla="*/ 407815 h 1148013"/>
                              <a:gd name="connsiteX3" fmla="*/ 33857 w 493365"/>
                              <a:gd name="connsiteY3" fmla="*/ 462831 h 1148013"/>
                              <a:gd name="connsiteX4" fmla="*/ 13633 w 493365"/>
                              <a:gd name="connsiteY4" fmla="*/ 509226 h 1148013"/>
                              <a:gd name="connsiteX5" fmla="*/ 6 w 493365"/>
                              <a:gd name="connsiteY5" fmla="*/ 645275 h 1148013"/>
                              <a:gd name="connsiteX6" fmla="*/ 14660 w 493365"/>
                              <a:gd name="connsiteY6" fmla="*/ 763245 h 1148013"/>
                              <a:gd name="connsiteX7" fmla="*/ 24347 w 493365"/>
                              <a:gd name="connsiteY7" fmla="*/ 892397 h 1148013"/>
                              <a:gd name="connsiteX8" fmla="*/ 27576 w 493365"/>
                              <a:gd name="connsiteY8" fmla="*/ 1144245 h 1148013"/>
                              <a:gd name="connsiteX9" fmla="*/ 192245 w 493365"/>
                              <a:gd name="connsiteY9" fmla="*/ 1141016 h 1148013"/>
                              <a:gd name="connsiteX10" fmla="*/ 211618 w 493365"/>
                              <a:gd name="connsiteY10" fmla="*/ 679295 h 1148013"/>
                              <a:gd name="connsiteX11" fmla="*/ 253593 w 493365"/>
                              <a:gd name="connsiteY11" fmla="*/ 546914 h 1148013"/>
                              <a:gd name="connsiteX12" fmla="*/ 211618 w 493365"/>
                              <a:gd name="connsiteY12" fmla="*/ 682524 h 1148013"/>
                              <a:gd name="connsiteX13" fmla="*/ 285881 w 493365"/>
                              <a:gd name="connsiteY13" fmla="*/ 911770 h 1148013"/>
                              <a:gd name="connsiteX14" fmla="*/ 279423 w 493365"/>
                              <a:gd name="connsiteY14" fmla="*/ 937601 h 1148013"/>
                              <a:gd name="connsiteX15" fmla="*/ 292338 w 493365"/>
                              <a:gd name="connsiteY15" fmla="*/ 950516 h 1148013"/>
                              <a:gd name="connsiteX16" fmla="*/ 340771 w 493365"/>
                              <a:gd name="connsiteY16" fmla="*/ 1147473 h 1148013"/>
                              <a:gd name="connsiteX17" fmla="*/ 475411 w 493365"/>
                              <a:gd name="connsiteY17" fmla="*/ 1148013 h 1148013"/>
                              <a:gd name="connsiteX18" fmla="*/ 493365 w 493365"/>
                              <a:gd name="connsiteY18" fmla="*/ 923387 h 1148013"/>
                              <a:gd name="connsiteX19" fmla="*/ 464434 w 493365"/>
                              <a:gd name="connsiteY19" fmla="*/ 826959 h 1148013"/>
                              <a:gd name="connsiteX20" fmla="*/ 376288 w 493365"/>
                              <a:gd name="connsiteY20" fmla="*/ 617948 h 1148013"/>
                              <a:gd name="connsiteX21" fmla="*/ 388700 w 493365"/>
                              <a:gd name="connsiteY21" fmla="*/ 506309 h 1148013"/>
                              <a:gd name="connsiteX22" fmla="*/ 394371 w 493365"/>
                              <a:gd name="connsiteY22" fmla="*/ 417080 h 1148013"/>
                              <a:gd name="connsiteX23" fmla="*/ 421590 w 493365"/>
                              <a:gd name="connsiteY23"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94251 w 501735"/>
                              <a:gd name="connsiteY13" fmla="*/ 911770 h 1148013"/>
                              <a:gd name="connsiteX14" fmla="*/ 287793 w 501735"/>
                              <a:gd name="connsiteY14" fmla="*/ 937601 h 1148013"/>
                              <a:gd name="connsiteX15" fmla="*/ 300708 w 501735"/>
                              <a:gd name="connsiteY15" fmla="*/ 950516 h 1148013"/>
                              <a:gd name="connsiteX16" fmla="*/ 349141 w 501735"/>
                              <a:gd name="connsiteY16" fmla="*/ 1147473 h 1148013"/>
                              <a:gd name="connsiteX17" fmla="*/ 483781 w 501735"/>
                              <a:gd name="connsiteY17" fmla="*/ 1148013 h 1148013"/>
                              <a:gd name="connsiteX18" fmla="*/ 501735 w 501735"/>
                              <a:gd name="connsiteY18" fmla="*/ 923387 h 1148013"/>
                              <a:gd name="connsiteX19" fmla="*/ 472804 w 501735"/>
                              <a:gd name="connsiteY19" fmla="*/ 826959 h 1148013"/>
                              <a:gd name="connsiteX20" fmla="*/ 384658 w 501735"/>
                              <a:gd name="connsiteY20" fmla="*/ 617948 h 1148013"/>
                              <a:gd name="connsiteX21" fmla="*/ 397070 w 501735"/>
                              <a:gd name="connsiteY21" fmla="*/ 506309 h 1148013"/>
                              <a:gd name="connsiteX22" fmla="*/ 402741 w 501735"/>
                              <a:gd name="connsiteY22" fmla="*/ 417080 h 1148013"/>
                              <a:gd name="connsiteX23" fmla="*/ 429960 w 501735"/>
                              <a:gd name="connsiteY23"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94251 w 501735"/>
                              <a:gd name="connsiteY13" fmla="*/ 911770 h 1148013"/>
                              <a:gd name="connsiteX14" fmla="*/ 287793 w 501735"/>
                              <a:gd name="connsiteY14" fmla="*/ 937601 h 1148013"/>
                              <a:gd name="connsiteX15" fmla="*/ 300708 w 501735"/>
                              <a:gd name="connsiteY15" fmla="*/ 950516 h 1148013"/>
                              <a:gd name="connsiteX16" fmla="*/ 349141 w 501735"/>
                              <a:gd name="connsiteY16" fmla="*/ 1147473 h 1148013"/>
                              <a:gd name="connsiteX17" fmla="*/ 483781 w 501735"/>
                              <a:gd name="connsiteY17" fmla="*/ 1148013 h 1148013"/>
                              <a:gd name="connsiteX18" fmla="*/ 501735 w 501735"/>
                              <a:gd name="connsiteY18" fmla="*/ 923387 h 1148013"/>
                              <a:gd name="connsiteX19" fmla="*/ 472804 w 501735"/>
                              <a:gd name="connsiteY19" fmla="*/ 826959 h 1148013"/>
                              <a:gd name="connsiteX20" fmla="*/ 384658 w 501735"/>
                              <a:gd name="connsiteY20" fmla="*/ 617948 h 1148013"/>
                              <a:gd name="connsiteX21" fmla="*/ 397070 w 501735"/>
                              <a:gd name="connsiteY21" fmla="*/ 506309 h 1148013"/>
                              <a:gd name="connsiteX22" fmla="*/ 411114 w 501735"/>
                              <a:gd name="connsiteY22" fmla="*/ 412389 h 1148013"/>
                              <a:gd name="connsiteX23" fmla="*/ 429960 w 501735"/>
                              <a:gd name="connsiteY23"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94251 w 501735"/>
                              <a:gd name="connsiteY13" fmla="*/ 911770 h 1148013"/>
                              <a:gd name="connsiteX14" fmla="*/ 287793 w 501735"/>
                              <a:gd name="connsiteY14" fmla="*/ 937601 h 1148013"/>
                              <a:gd name="connsiteX15" fmla="*/ 300708 w 501735"/>
                              <a:gd name="connsiteY15" fmla="*/ 950516 h 1148013"/>
                              <a:gd name="connsiteX16" fmla="*/ 349141 w 501735"/>
                              <a:gd name="connsiteY16" fmla="*/ 1147473 h 1148013"/>
                              <a:gd name="connsiteX17" fmla="*/ 483781 w 501735"/>
                              <a:gd name="connsiteY17" fmla="*/ 1148013 h 1148013"/>
                              <a:gd name="connsiteX18" fmla="*/ 501735 w 501735"/>
                              <a:gd name="connsiteY18" fmla="*/ 923387 h 1148013"/>
                              <a:gd name="connsiteX19" fmla="*/ 472804 w 501735"/>
                              <a:gd name="connsiteY19" fmla="*/ 826959 h 1148013"/>
                              <a:gd name="connsiteX20" fmla="*/ 384658 w 501735"/>
                              <a:gd name="connsiteY20" fmla="*/ 617948 h 1148013"/>
                              <a:gd name="connsiteX21" fmla="*/ 401256 w 501735"/>
                              <a:gd name="connsiteY21" fmla="*/ 494584 h 1148013"/>
                              <a:gd name="connsiteX22" fmla="*/ 411114 w 501735"/>
                              <a:gd name="connsiteY22" fmla="*/ 412389 h 1148013"/>
                              <a:gd name="connsiteX23" fmla="*/ 429960 w 501735"/>
                              <a:gd name="connsiteY23"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94251 w 501735"/>
                              <a:gd name="connsiteY13" fmla="*/ 911770 h 1148013"/>
                              <a:gd name="connsiteX14" fmla="*/ 287793 w 501735"/>
                              <a:gd name="connsiteY14" fmla="*/ 937601 h 1148013"/>
                              <a:gd name="connsiteX15" fmla="*/ 300708 w 501735"/>
                              <a:gd name="connsiteY15" fmla="*/ 950516 h 1148013"/>
                              <a:gd name="connsiteX16" fmla="*/ 349141 w 501735"/>
                              <a:gd name="connsiteY16" fmla="*/ 1147473 h 1148013"/>
                              <a:gd name="connsiteX17" fmla="*/ 483781 w 501735"/>
                              <a:gd name="connsiteY17" fmla="*/ 1148013 h 1148013"/>
                              <a:gd name="connsiteX18" fmla="*/ 501735 w 501735"/>
                              <a:gd name="connsiteY18" fmla="*/ 923387 h 1148013"/>
                              <a:gd name="connsiteX19" fmla="*/ 472804 w 501735"/>
                              <a:gd name="connsiteY19" fmla="*/ 826959 h 1148013"/>
                              <a:gd name="connsiteX20" fmla="*/ 384658 w 501735"/>
                              <a:gd name="connsiteY20" fmla="*/ 617948 h 1148013"/>
                              <a:gd name="connsiteX21" fmla="*/ 401256 w 501735"/>
                              <a:gd name="connsiteY21" fmla="*/ 494584 h 1148013"/>
                              <a:gd name="connsiteX22" fmla="*/ 417394 w 501735"/>
                              <a:gd name="connsiteY22" fmla="*/ 410045 h 1148013"/>
                              <a:gd name="connsiteX23" fmla="*/ 429960 w 501735"/>
                              <a:gd name="connsiteY23"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94251 w 501735"/>
                              <a:gd name="connsiteY13" fmla="*/ 911770 h 1148013"/>
                              <a:gd name="connsiteX14" fmla="*/ 287793 w 501735"/>
                              <a:gd name="connsiteY14" fmla="*/ 937601 h 1148013"/>
                              <a:gd name="connsiteX15" fmla="*/ 300708 w 501735"/>
                              <a:gd name="connsiteY15" fmla="*/ 950516 h 1148013"/>
                              <a:gd name="connsiteX16" fmla="*/ 349141 w 501735"/>
                              <a:gd name="connsiteY16" fmla="*/ 1147473 h 1148013"/>
                              <a:gd name="connsiteX17" fmla="*/ 483781 w 501735"/>
                              <a:gd name="connsiteY17" fmla="*/ 1148013 h 1148013"/>
                              <a:gd name="connsiteX18" fmla="*/ 501735 w 501735"/>
                              <a:gd name="connsiteY18" fmla="*/ 923387 h 1148013"/>
                              <a:gd name="connsiteX19" fmla="*/ 472804 w 501735"/>
                              <a:gd name="connsiteY19" fmla="*/ 826959 h 1148013"/>
                              <a:gd name="connsiteX20" fmla="*/ 393031 w 501735"/>
                              <a:gd name="connsiteY20" fmla="*/ 589807 h 1148013"/>
                              <a:gd name="connsiteX21" fmla="*/ 401256 w 501735"/>
                              <a:gd name="connsiteY21" fmla="*/ 494584 h 1148013"/>
                              <a:gd name="connsiteX22" fmla="*/ 417394 w 501735"/>
                              <a:gd name="connsiteY22" fmla="*/ 410045 h 1148013"/>
                              <a:gd name="connsiteX23" fmla="*/ 429960 w 501735"/>
                              <a:gd name="connsiteY23"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94251 w 501735"/>
                              <a:gd name="connsiteY13" fmla="*/ 911770 h 1148013"/>
                              <a:gd name="connsiteX14" fmla="*/ 287793 w 501735"/>
                              <a:gd name="connsiteY14" fmla="*/ 937601 h 1148013"/>
                              <a:gd name="connsiteX15" fmla="*/ 300708 w 501735"/>
                              <a:gd name="connsiteY15" fmla="*/ 950516 h 1148013"/>
                              <a:gd name="connsiteX16" fmla="*/ 349141 w 501735"/>
                              <a:gd name="connsiteY16" fmla="*/ 1147473 h 1148013"/>
                              <a:gd name="connsiteX17" fmla="*/ 483781 w 501735"/>
                              <a:gd name="connsiteY17" fmla="*/ 1148013 h 1148013"/>
                              <a:gd name="connsiteX18" fmla="*/ 501735 w 501735"/>
                              <a:gd name="connsiteY18" fmla="*/ 923387 h 1148013"/>
                              <a:gd name="connsiteX19" fmla="*/ 472804 w 501735"/>
                              <a:gd name="connsiteY19" fmla="*/ 826959 h 1148013"/>
                              <a:gd name="connsiteX20" fmla="*/ 447310 w 501735"/>
                              <a:gd name="connsiteY20" fmla="*/ 750199 h 1148013"/>
                              <a:gd name="connsiteX21" fmla="*/ 393031 w 501735"/>
                              <a:gd name="connsiteY21" fmla="*/ 589807 h 1148013"/>
                              <a:gd name="connsiteX22" fmla="*/ 401256 w 501735"/>
                              <a:gd name="connsiteY22" fmla="*/ 494584 h 1148013"/>
                              <a:gd name="connsiteX23" fmla="*/ 417394 w 501735"/>
                              <a:gd name="connsiteY23" fmla="*/ 410045 h 1148013"/>
                              <a:gd name="connsiteX24" fmla="*/ 429960 w 501735"/>
                              <a:gd name="connsiteY24"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54725 w 501735"/>
                              <a:gd name="connsiteY13" fmla="*/ 794755 h 1148013"/>
                              <a:gd name="connsiteX14" fmla="*/ 294251 w 501735"/>
                              <a:gd name="connsiteY14" fmla="*/ 911770 h 1148013"/>
                              <a:gd name="connsiteX15" fmla="*/ 287793 w 501735"/>
                              <a:gd name="connsiteY15" fmla="*/ 937601 h 1148013"/>
                              <a:gd name="connsiteX16" fmla="*/ 300708 w 501735"/>
                              <a:gd name="connsiteY16" fmla="*/ 950516 h 1148013"/>
                              <a:gd name="connsiteX17" fmla="*/ 349141 w 501735"/>
                              <a:gd name="connsiteY17" fmla="*/ 1147473 h 1148013"/>
                              <a:gd name="connsiteX18" fmla="*/ 483781 w 501735"/>
                              <a:gd name="connsiteY18" fmla="*/ 1148013 h 1148013"/>
                              <a:gd name="connsiteX19" fmla="*/ 501735 w 501735"/>
                              <a:gd name="connsiteY19" fmla="*/ 923387 h 1148013"/>
                              <a:gd name="connsiteX20" fmla="*/ 472804 w 501735"/>
                              <a:gd name="connsiteY20" fmla="*/ 826959 h 1148013"/>
                              <a:gd name="connsiteX21" fmla="*/ 447310 w 501735"/>
                              <a:gd name="connsiteY21" fmla="*/ 750199 h 1148013"/>
                              <a:gd name="connsiteX22" fmla="*/ 393031 w 501735"/>
                              <a:gd name="connsiteY22" fmla="*/ 589807 h 1148013"/>
                              <a:gd name="connsiteX23" fmla="*/ 401256 w 501735"/>
                              <a:gd name="connsiteY23" fmla="*/ 494584 h 1148013"/>
                              <a:gd name="connsiteX24" fmla="*/ 417394 w 501735"/>
                              <a:gd name="connsiteY24" fmla="*/ 410045 h 1148013"/>
                              <a:gd name="connsiteX25" fmla="*/ 429960 w 501735"/>
                              <a:gd name="connsiteY25"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194869 w 501735"/>
                              <a:gd name="connsiteY12" fmla="*/ 673144 h 1148013"/>
                              <a:gd name="connsiteX13" fmla="*/ 254725 w 501735"/>
                              <a:gd name="connsiteY13" fmla="*/ 794755 h 1148013"/>
                              <a:gd name="connsiteX14" fmla="*/ 294251 w 501735"/>
                              <a:gd name="connsiteY14" fmla="*/ 911770 h 1148013"/>
                              <a:gd name="connsiteX15" fmla="*/ 287793 w 501735"/>
                              <a:gd name="connsiteY15" fmla="*/ 937601 h 1148013"/>
                              <a:gd name="connsiteX16" fmla="*/ 300708 w 501735"/>
                              <a:gd name="connsiteY16" fmla="*/ 950516 h 1148013"/>
                              <a:gd name="connsiteX17" fmla="*/ 349141 w 501735"/>
                              <a:gd name="connsiteY17" fmla="*/ 1147473 h 1148013"/>
                              <a:gd name="connsiteX18" fmla="*/ 483781 w 501735"/>
                              <a:gd name="connsiteY18" fmla="*/ 1148013 h 1148013"/>
                              <a:gd name="connsiteX19" fmla="*/ 501735 w 501735"/>
                              <a:gd name="connsiteY19" fmla="*/ 923387 h 1148013"/>
                              <a:gd name="connsiteX20" fmla="*/ 472804 w 501735"/>
                              <a:gd name="connsiteY20" fmla="*/ 826959 h 1148013"/>
                              <a:gd name="connsiteX21" fmla="*/ 447310 w 501735"/>
                              <a:gd name="connsiteY21" fmla="*/ 750199 h 1148013"/>
                              <a:gd name="connsiteX22" fmla="*/ 393031 w 501735"/>
                              <a:gd name="connsiteY22" fmla="*/ 589807 h 1148013"/>
                              <a:gd name="connsiteX23" fmla="*/ 401256 w 501735"/>
                              <a:gd name="connsiteY23" fmla="*/ 494584 h 1148013"/>
                              <a:gd name="connsiteX24" fmla="*/ 417394 w 501735"/>
                              <a:gd name="connsiteY24" fmla="*/ 410045 h 1148013"/>
                              <a:gd name="connsiteX25" fmla="*/ 429960 w 501735"/>
                              <a:gd name="connsiteY25"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24175 w 501735"/>
                              <a:gd name="connsiteY12" fmla="*/ 682524 h 1148013"/>
                              <a:gd name="connsiteX13" fmla="*/ 254725 w 501735"/>
                              <a:gd name="connsiteY13" fmla="*/ 794755 h 1148013"/>
                              <a:gd name="connsiteX14" fmla="*/ 294251 w 501735"/>
                              <a:gd name="connsiteY14" fmla="*/ 911770 h 1148013"/>
                              <a:gd name="connsiteX15" fmla="*/ 287793 w 501735"/>
                              <a:gd name="connsiteY15" fmla="*/ 937601 h 1148013"/>
                              <a:gd name="connsiteX16" fmla="*/ 300708 w 501735"/>
                              <a:gd name="connsiteY16" fmla="*/ 950516 h 1148013"/>
                              <a:gd name="connsiteX17" fmla="*/ 349141 w 501735"/>
                              <a:gd name="connsiteY17" fmla="*/ 1147473 h 1148013"/>
                              <a:gd name="connsiteX18" fmla="*/ 483781 w 501735"/>
                              <a:gd name="connsiteY18" fmla="*/ 1148013 h 1148013"/>
                              <a:gd name="connsiteX19" fmla="*/ 501735 w 501735"/>
                              <a:gd name="connsiteY19" fmla="*/ 923387 h 1148013"/>
                              <a:gd name="connsiteX20" fmla="*/ 472804 w 501735"/>
                              <a:gd name="connsiteY20" fmla="*/ 826959 h 1148013"/>
                              <a:gd name="connsiteX21" fmla="*/ 447310 w 501735"/>
                              <a:gd name="connsiteY21" fmla="*/ 750199 h 1148013"/>
                              <a:gd name="connsiteX22" fmla="*/ 393031 w 501735"/>
                              <a:gd name="connsiteY22" fmla="*/ 589807 h 1148013"/>
                              <a:gd name="connsiteX23" fmla="*/ 401256 w 501735"/>
                              <a:gd name="connsiteY23" fmla="*/ 494584 h 1148013"/>
                              <a:gd name="connsiteX24" fmla="*/ 417394 w 501735"/>
                              <a:gd name="connsiteY24" fmla="*/ 410045 h 1148013"/>
                              <a:gd name="connsiteX25" fmla="*/ 429960 w 501735"/>
                              <a:gd name="connsiteY25"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24176 w 501735"/>
                              <a:gd name="connsiteY10" fmla="*/ 676950 h 1148013"/>
                              <a:gd name="connsiteX11" fmla="*/ 261963 w 501735"/>
                              <a:gd name="connsiteY11" fmla="*/ 546914 h 1148013"/>
                              <a:gd name="connsiteX12" fmla="*/ 224175 w 501735"/>
                              <a:gd name="connsiteY12" fmla="*/ 682524 h 1148013"/>
                              <a:gd name="connsiteX13" fmla="*/ 254725 w 501735"/>
                              <a:gd name="connsiteY13" fmla="*/ 794755 h 1148013"/>
                              <a:gd name="connsiteX14" fmla="*/ 294251 w 501735"/>
                              <a:gd name="connsiteY14" fmla="*/ 911770 h 1148013"/>
                              <a:gd name="connsiteX15" fmla="*/ 287793 w 501735"/>
                              <a:gd name="connsiteY15" fmla="*/ 937601 h 1148013"/>
                              <a:gd name="connsiteX16" fmla="*/ 300708 w 501735"/>
                              <a:gd name="connsiteY16" fmla="*/ 950516 h 1148013"/>
                              <a:gd name="connsiteX17" fmla="*/ 349141 w 501735"/>
                              <a:gd name="connsiteY17" fmla="*/ 1147473 h 1148013"/>
                              <a:gd name="connsiteX18" fmla="*/ 483781 w 501735"/>
                              <a:gd name="connsiteY18" fmla="*/ 1148013 h 1148013"/>
                              <a:gd name="connsiteX19" fmla="*/ 501735 w 501735"/>
                              <a:gd name="connsiteY19" fmla="*/ 923387 h 1148013"/>
                              <a:gd name="connsiteX20" fmla="*/ 472804 w 501735"/>
                              <a:gd name="connsiteY20" fmla="*/ 826959 h 1148013"/>
                              <a:gd name="connsiteX21" fmla="*/ 447310 w 501735"/>
                              <a:gd name="connsiteY21" fmla="*/ 750199 h 1148013"/>
                              <a:gd name="connsiteX22" fmla="*/ 393031 w 501735"/>
                              <a:gd name="connsiteY22" fmla="*/ 589807 h 1148013"/>
                              <a:gd name="connsiteX23" fmla="*/ 401256 w 501735"/>
                              <a:gd name="connsiteY23" fmla="*/ 494584 h 1148013"/>
                              <a:gd name="connsiteX24" fmla="*/ 417394 w 501735"/>
                              <a:gd name="connsiteY24" fmla="*/ 410045 h 1148013"/>
                              <a:gd name="connsiteX25" fmla="*/ 429960 w 501735"/>
                              <a:gd name="connsiteY25"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24176 w 501735"/>
                              <a:gd name="connsiteY10" fmla="*/ 676950 h 1148013"/>
                              <a:gd name="connsiteX11" fmla="*/ 236843 w 501735"/>
                              <a:gd name="connsiteY11" fmla="*/ 605541 h 1148013"/>
                              <a:gd name="connsiteX12" fmla="*/ 224175 w 501735"/>
                              <a:gd name="connsiteY12" fmla="*/ 682524 h 1148013"/>
                              <a:gd name="connsiteX13" fmla="*/ 254725 w 501735"/>
                              <a:gd name="connsiteY13" fmla="*/ 794755 h 1148013"/>
                              <a:gd name="connsiteX14" fmla="*/ 294251 w 501735"/>
                              <a:gd name="connsiteY14" fmla="*/ 911770 h 1148013"/>
                              <a:gd name="connsiteX15" fmla="*/ 287793 w 501735"/>
                              <a:gd name="connsiteY15" fmla="*/ 937601 h 1148013"/>
                              <a:gd name="connsiteX16" fmla="*/ 300708 w 501735"/>
                              <a:gd name="connsiteY16" fmla="*/ 950516 h 1148013"/>
                              <a:gd name="connsiteX17" fmla="*/ 349141 w 501735"/>
                              <a:gd name="connsiteY17" fmla="*/ 1147473 h 1148013"/>
                              <a:gd name="connsiteX18" fmla="*/ 483781 w 501735"/>
                              <a:gd name="connsiteY18" fmla="*/ 1148013 h 1148013"/>
                              <a:gd name="connsiteX19" fmla="*/ 501735 w 501735"/>
                              <a:gd name="connsiteY19" fmla="*/ 923387 h 1148013"/>
                              <a:gd name="connsiteX20" fmla="*/ 472804 w 501735"/>
                              <a:gd name="connsiteY20" fmla="*/ 826959 h 1148013"/>
                              <a:gd name="connsiteX21" fmla="*/ 447310 w 501735"/>
                              <a:gd name="connsiteY21" fmla="*/ 750199 h 1148013"/>
                              <a:gd name="connsiteX22" fmla="*/ 393031 w 501735"/>
                              <a:gd name="connsiteY22" fmla="*/ 589807 h 1148013"/>
                              <a:gd name="connsiteX23" fmla="*/ 401256 w 501735"/>
                              <a:gd name="connsiteY23" fmla="*/ 494584 h 1148013"/>
                              <a:gd name="connsiteX24" fmla="*/ 417394 w 501735"/>
                              <a:gd name="connsiteY24" fmla="*/ 410045 h 1148013"/>
                              <a:gd name="connsiteX25" fmla="*/ 429960 w 501735"/>
                              <a:gd name="connsiteY25"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0765 w 501735"/>
                              <a:gd name="connsiteY10" fmla="*/ 921390 h 1148013"/>
                              <a:gd name="connsiteX11" fmla="*/ 224176 w 501735"/>
                              <a:gd name="connsiteY11" fmla="*/ 676950 h 1148013"/>
                              <a:gd name="connsiteX12" fmla="*/ 236843 w 501735"/>
                              <a:gd name="connsiteY12" fmla="*/ 605541 h 1148013"/>
                              <a:gd name="connsiteX13" fmla="*/ 224175 w 501735"/>
                              <a:gd name="connsiteY13" fmla="*/ 682524 h 1148013"/>
                              <a:gd name="connsiteX14" fmla="*/ 254725 w 501735"/>
                              <a:gd name="connsiteY14" fmla="*/ 794755 h 1148013"/>
                              <a:gd name="connsiteX15" fmla="*/ 294251 w 501735"/>
                              <a:gd name="connsiteY15" fmla="*/ 911770 h 1148013"/>
                              <a:gd name="connsiteX16" fmla="*/ 287793 w 501735"/>
                              <a:gd name="connsiteY16" fmla="*/ 937601 h 1148013"/>
                              <a:gd name="connsiteX17" fmla="*/ 300708 w 501735"/>
                              <a:gd name="connsiteY17" fmla="*/ 950516 h 1148013"/>
                              <a:gd name="connsiteX18" fmla="*/ 349141 w 501735"/>
                              <a:gd name="connsiteY18" fmla="*/ 1147473 h 1148013"/>
                              <a:gd name="connsiteX19" fmla="*/ 483781 w 501735"/>
                              <a:gd name="connsiteY19" fmla="*/ 1148013 h 1148013"/>
                              <a:gd name="connsiteX20" fmla="*/ 501735 w 501735"/>
                              <a:gd name="connsiteY20" fmla="*/ 923387 h 1148013"/>
                              <a:gd name="connsiteX21" fmla="*/ 472804 w 501735"/>
                              <a:gd name="connsiteY21" fmla="*/ 826959 h 1148013"/>
                              <a:gd name="connsiteX22" fmla="*/ 447310 w 501735"/>
                              <a:gd name="connsiteY22" fmla="*/ 750199 h 1148013"/>
                              <a:gd name="connsiteX23" fmla="*/ 393031 w 501735"/>
                              <a:gd name="connsiteY23" fmla="*/ 589807 h 1148013"/>
                              <a:gd name="connsiteX24" fmla="*/ 401256 w 501735"/>
                              <a:gd name="connsiteY24" fmla="*/ 494584 h 1148013"/>
                              <a:gd name="connsiteX25" fmla="*/ 417394 w 501735"/>
                              <a:gd name="connsiteY25" fmla="*/ 410045 h 1148013"/>
                              <a:gd name="connsiteX26" fmla="*/ 429960 w 501735"/>
                              <a:gd name="connsiteY26"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7045 w 501735"/>
                              <a:gd name="connsiteY10" fmla="*/ 912010 h 1148013"/>
                              <a:gd name="connsiteX11" fmla="*/ 224176 w 501735"/>
                              <a:gd name="connsiteY11" fmla="*/ 676950 h 1148013"/>
                              <a:gd name="connsiteX12" fmla="*/ 236843 w 501735"/>
                              <a:gd name="connsiteY12" fmla="*/ 605541 h 1148013"/>
                              <a:gd name="connsiteX13" fmla="*/ 224175 w 501735"/>
                              <a:gd name="connsiteY13" fmla="*/ 682524 h 1148013"/>
                              <a:gd name="connsiteX14" fmla="*/ 254725 w 501735"/>
                              <a:gd name="connsiteY14" fmla="*/ 794755 h 1148013"/>
                              <a:gd name="connsiteX15" fmla="*/ 294251 w 501735"/>
                              <a:gd name="connsiteY15" fmla="*/ 911770 h 1148013"/>
                              <a:gd name="connsiteX16" fmla="*/ 287793 w 501735"/>
                              <a:gd name="connsiteY16" fmla="*/ 937601 h 1148013"/>
                              <a:gd name="connsiteX17" fmla="*/ 300708 w 501735"/>
                              <a:gd name="connsiteY17" fmla="*/ 950516 h 1148013"/>
                              <a:gd name="connsiteX18" fmla="*/ 349141 w 501735"/>
                              <a:gd name="connsiteY18" fmla="*/ 1147473 h 1148013"/>
                              <a:gd name="connsiteX19" fmla="*/ 483781 w 501735"/>
                              <a:gd name="connsiteY19" fmla="*/ 1148013 h 1148013"/>
                              <a:gd name="connsiteX20" fmla="*/ 501735 w 501735"/>
                              <a:gd name="connsiteY20" fmla="*/ 923387 h 1148013"/>
                              <a:gd name="connsiteX21" fmla="*/ 472804 w 501735"/>
                              <a:gd name="connsiteY21" fmla="*/ 826959 h 1148013"/>
                              <a:gd name="connsiteX22" fmla="*/ 447310 w 501735"/>
                              <a:gd name="connsiteY22" fmla="*/ 750199 h 1148013"/>
                              <a:gd name="connsiteX23" fmla="*/ 393031 w 501735"/>
                              <a:gd name="connsiteY23" fmla="*/ 589807 h 1148013"/>
                              <a:gd name="connsiteX24" fmla="*/ 401256 w 501735"/>
                              <a:gd name="connsiteY24" fmla="*/ 494584 h 1148013"/>
                              <a:gd name="connsiteX25" fmla="*/ 417394 w 501735"/>
                              <a:gd name="connsiteY25" fmla="*/ 410045 h 1148013"/>
                              <a:gd name="connsiteX26" fmla="*/ 429960 w 501735"/>
                              <a:gd name="connsiteY26"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7045 w 501735"/>
                              <a:gd name="connsiteY10" fmla="*/ 912010 h 1148013"/>
                              <a:gd name="connsiteX11" fmla="*/ 224176 w 501735"/>
                              <a:gd name="connsiteY11" fmla="*/ 676950 h 1148013"/>
                              <a:gd name="connsiteX12" fmla="*/ 236843 w 501735"/>
                              <a:gd name="connsiteY12" fmla="*/ 605541 h 1148013"/>
                              <a:gd name="connsiteX13" fmla="*/ 224175 w 501735"/>
                              <a:gd name="connsiteY13" fmla="*/ 682524 h 1148013"/>
                              <a:gd name="connsiteX14" fmla="*/ 254725 w 501735"/>
                              <a:gd name="connsiteY14" fmla="*/ 794755 h 1148013"/>
                              <a:gd name="connsiteX15" fmla="*/ 294251 w 501735"/>
                              <a:gd name="connsiteY15" fmla="*/ 911770 h 1148013"/>
                              <a:gd name="connsiteX16" fmla="*/ 287793 w 501735"/>
                              <a:gd name="connsiteY16" fmla="*/ 937601 h 1148013"/>
                              <a:gd name="connsiteX17" fmla="*/ 300708 w 501735"/>
                              <a:gd name="connsiteY17" fmla="*/ 950516 h 1148013"/>
                              <a:gd name="connsiteX18" fmla="*/ 349141 w 501735"/>
                              <a:gd name="connsiteY18" fmla="*/ 1147473 h 1148013"/>
                              <a:gd name="connsiteX19" fmla="*/ 483781 w 501735"/>
                              <a:gd name="connsiteY19" fmla="*/ 1148013 h 1148013"/>
                              <a:gd name="connsiteX20" fmla="*/ 501735 w 501735"/>
                              <a:gd name="connsiteY20" fmla="*/ 923387 h 1148013"/>
                              <a:gd name="connsiteX21" fmla="*/ 472804 w 501735"/>
                              <a:gd name="connsiteY21" fmla="*/ 826959 h 1148013"/>
                              <a:gd name="connsiteX22" fmla="*/ 447310 w 501735"/>
                              <a:gd name="connsiteY22" fmla="*/ 750199 h 1148013"/>
                              <a:gd name="connsiteX23" fmla="*/ 393031 w 501735"/>
                              <a:gd name="connsiteY23" fmla="*/ 589807 h 1148013"/>
                              <a:gd name="connsiteX24" fmla="*/ 401256 w 501735"/>
                              <a:gd name="connsiteY24" fmla="*/ 494584 h 1148013"/>
                              <a:gd name="connsiteX25" fmla="*/ 417394 w 501735"/>
                              <a:gd name="connsiteY25" fmla="*/ 410045 h 1148013"/>
                              <a:gd name="connsiteX26" fmla="*/ 375851 w 501735"/>
                              <a:gd name="connsiteY26" fmla="*/ 13839 h 1148013"/>
                              <a:gd name="connsiteX0" fmla="*/ 184903 w 501735"/>
                              <a:gd name="connsiteY0" fmla="*/ 0 h 1164423"/>
                              <a:gd name="connsiteX1" fmla="*/ 59142 w 501735"/>
                              <a:gd name="connsiteY1" fmla="*/ 371943 h 1164423"/>
                              <a:gd name="connsiteX2" fmla="*/ 43300 w 501735"/>
                              <a:gd name="connsiteY2" fmla="*/ 424225 h 1164423"/>
                              <a:gd name="connsiteX3" fmla="*/ 42227 w 501735"/>
                              <a:gd name="connsiteY3" fmla="*/ 479241 h 1164423"/>
                              <a:gd name="connsiteX4" fmla="*/ 22003 w 501735"/>
                              <a:gd name="connsiteY4" fmla="*/ 525636 h 1164423"/>
                              <a:gd name="connsiteX5" fmla="*/ 3 w 501735"/>
                              <a:gd name="connsiteY5" fmla="*/ 640579 h 1164423"/>
                              <a:gd name="connsiteX6" fmla="*/ 23030 w 501735"/>
                              <a:gd name="connsiteY6" fmla="*/ 779655 h 1164423"/>
                              <a:gd name="connsiteX7" fmla="*/ 32717 w 501735"/>
                              <a:gd name="connsiteY7" fmla="*/ 908807 h 1164423"/>
                              <a:gd name="connsiteX8" fmla="*/ 35946 w 501735"/>
                              <a:gd name="connsiteY8" fmla="*/ 1160655 h 1164423"/>
                              <a:gd name="connsiteX9" fmla="*/ 200615 w 501735"/>
                              <a:gd name="connsiteY9" fmla="*/ 1157426 h 1164423"/>
                              <a:gd name="connsiteX10" fmla="*/ 217045 w 501735"/>
                              <a:gd name="connsiteY10" fmla="*/ 928420 h 1164423"/>
                              <a:gd name="connsiteX11" fmla="*/ 224176 w 501735"/>
                              <a:gd name="connsiteY11" fmla="*/ 693360 h 1164423"/>
                              <a:gd name="connsiteX12" fmla="*/ 236843 w 501735"/>
                              <a:gd name="connsiteY12" fmla="*/ 621951 h 1164423"/>
                              <a:gd name="connsiteX13" fmla="*/ 224175 w 501735"/>
                              <a:gd name="connsiteY13" fmla="*/ 698934 h 1164423"/>
                              <a:gd name="connsiteX14" fmla="*/ 254725 w 501735"/>
                              <a:gd name="connsiteY14" fmla="*/ 811165 h 1164423"/>
                              <a:gd name="connsiteX15" fmla="*/ 294251 w 501735"/>
                              <a:gd name="connsiteY15" fmla="*/ 928180 h 1164423"/>
                              <a:gd name="connsiteX16" fmla="*/ 287793 w 501735"/>
                              <a:gd name="connsiteY16" fmla="*/ 954011 h 1164423"/>
                              <a:gd name="connsiteX17" fmla="*/ 300708 w 501735"/>
                              <a:gd name="connsiteY17" fmla="*/ 966926 h 1164423"/>
                              <a:gd name="connsiteX18" fmla="*/ 349141 w 501735"/>
                              <a:gd name="connsiteY18" fmla="*/ 1163883 h 1164423"/>
                              <a:gd name="connsiteX19" fmla="*/ 483781 w 501735"/>
                              <a:gd name="connsiteY19" fmla="*/ 1164423 h 1164423"/>
                              <a:gd name="connsiteX20" fmla="*/ 501735 w 501735"/>
                              <a:gd name="connsiteY20" fmla="*/ 939797 h 1164423"/>
                              <a:gd name="connsiteX21" fmla="*/ 472804 w 501735"/>
                              <a:gd name="connsiteY21" fmla="*/ 843369 h 1164423"/>
                              <a:gd name="connsiteX22" fmla="*/ 447310 w 501735"/>
                              <a:gd name="connsiteY22" fmla="*/ 766609 h 1164423"/>
                              <a:gd name="connsiteX23" fmla="*/ 393031 w 501735"/>
                              <a:gd name="connsiteY23" fmla="*/ 606217 h 1164423"/>
                              <a:gd name="connsiteX24" fmla="*/ 401256 w 501735"/>
                              <a:gd name="connsiteY24" fmla="*/ 510994 h 1164423"/>
                              <a:gd name="connsiteX25" fmla="*/ 417394 w 501735"/>
                              <a:gd name="connsiteY25" fmla="*/ 426455 h 1164423"/>
                              <a:gd name="connsiteX26" fmla="*/ 375851 w 501735"/>
                              <a:gd name="connsiteY26" fmla="*/ 30249 h 1164423"/>
                              <a:gd name="connsiteX0" fmla="*/ 175066 w 501735"/>
                              <a:gd name="connsiteY0" fmla="*/ 0 h 1191772"/>
                              <a:gd name="connsiteX1" fmla="*/ 59142 w 501735"/>
                              <a:gd name="connsiteY1" fmla="*/ 399292 h 1191772"/>
                              <a:gd name="connsiteX2" fmla="*/ 43300 w 501735"/>
                              <a:gd name="connsiteY2" fmla="*/ 451574 h 1191772"/>
                              <a:gd name="connsiteX3" fmla="*/ 42227 w 501735"/>
                              <a:gd name="connsiteY3" fmla="*/ 506590 h 1191772"/>
                              <a:gd name="connsiteX4" fmla="*/ 22003 w 501735"/>
                              <a:gd name="connsiteY4" fmla="*/ 552985 h 1191772"/>
                              <a:gd name="connsiteX5" fmla="*/ 3 w 501735"/>
                              <a:gd name="connsiteY5" fmla="*/ 667928 h 1191772"/>
                              <a:gd name="connsiteX6" fmla="*/ 23030 w 501735"/>
                              <a:gd name="connsiteY6" fmla="*/ 807004 h 1191772"/>
                              <a:gd name="connsiteX7" fmla="*/ 32717 w 501735"/>
                              <a:gd name="connsiteY7" fmla="*/ 936156 h 1191772"/>
                              <a:gd name="connsiteX8" fmla="*/ 35946 w 501735"/>
                              <a:gd name="connsiteY8" fmla="*/ 1188004 h 1191772"/>
                              <a:gd name="connsiteX9" fmla="*/ 200615 w 501735"/>
                              <a:gd name="connsiteY9" fmla="*/ 1184775 h 1191772"/>
                              <a:gd name="connsiteX10" fmla="*/ 217045 w 501735"/>
                              <a:gd name="connsiteY10" fmla="*/ 955769 h 1191772"/>
                              <a:gd name="connsiteX11" fmla="*/ 224176 w 501735"/>
                              <a:gd name="connsiteY11" fmla="*/ 720709 h 1191772"/>
                              <a:gd name="connsiteX12" fmla="*/ 236843 w 501735"/>
                              <a:gd name="connsiteY12" fmla="*/ 649300 h 1191772"/>
                              <a:gd name="connsiteX13" fmla="*/ 224175 w 501735"/>
                              <a:gd name="connsiteY13" fmla="*/ 726283 h 1191772"/>
                              <a:gd name="connsiteX14" fmla="*/ 254725 w 501735"/>
                              <a:gd name="connsiteY14" fmla="*/ 838514 h 1191772"/>
                              <a:gd name="connsiteX15" fmla="*/ 294251 w 501735"/>
                              <a:gd name="connsiteY15" fmla="*/ 955529 h 1191772"/>
                              <a:gd name="connsiteX16" fmla="*/ 287793 w 501735"/>
                              <a:gd name="connsiteY16" fmla="*/ 981360 h 1191772"/>
                              <a:gd name="connsiteX17" fmla="*/ 300708 w 501735"/>
                              <a:gd name="connsiteY17" fmla="*/ 994275 h 1191772"/>
                              <a:gd name="connsiteX18" fmla="*/ 349141 w 501735"/>
                              <a:gd name="connsiteY18" fmla="*/ 1191232 h 1191772"/>
                              <a:gd name="connsiteX19" fmla="*/ 483781 w 501735"/>
                              <a:gd name="connsiteY19" fmla="*/ 1191772 h 1191772"/>
                              <a:gd name="connsiteX20" fmla="*/ 501735 w 501735"/>
                              <a:gd name="connsiteY20" fmla="*/ 967146 h 1191772"/>
                              <a:gd name="connsiteX21" fmla="*/ 472804 w 501735"/>
                              <a:gd name="connsiteY21" fmla="*/ 870718 h 1191772"/>
                              <a:gd name="connsiteX22" fmla="*/ 447310 w 501735"/>
                              <a:gd name="connsiteY22" fmla="*/ 793958 h 1191772"/>
                              <a:gd name="connsiteX23" fmla="*/ 393031 w 501735"/>
                              <a:gd name="connsiteY23" fmla="*/ 633566 h 1191772"/>
                              <a:gd name="connsiteX24" fmla="*/ 401256 w 501735"/>
                              <a:gd name="connsiteY24" fmla="*/ 538343 h 1191772"/>
                              <a:gd name="connsiteX25" fmla="*/ 417394 w 501735"/>
                              <a:gd name="connsiteY25" fmla="*/ 453804 h 1191772"/>
                              <a:gd name="connsiteX26" fmla="*/ 375851 w 501735"/>
                              <a:gd name="connsiteY26" fmla="*/ 57598 h 1191772"/>
                              <a:gd name="connsiteX0" fmla="*/ 175066 w 501735"/>
                              <a:gd name="connsiteY0" fmla="*/ 0 h 1191772"/>
                              <a:gd name="connsiteX1" fmla="*/ 59142 w 501735"/>
                              <a:gd name="connsiteY1" fmla="*/ 399292 h 1191772"/>
                              <a:gd name="connsiteX2" fmla="*/ 43300 w 501735"/>
                              <a:gd name="connsiteY2" fmla="*/ 451574 h 1191772"/>
                              <a:gd name="connsiteX3" fmla="*/ 42227 w 501735"/>
                              <a:gd name="connsiteY3" fmla="*/ 506590 h 1191772"/>
                              <a:gd name="connsiteX4" fmla="*/ 22003 w 501735"/>
                              <a:gd name="connsiteY4" fmla="*/ 552985 h 1191772"/>
                              <a:gd name="connsiteX5" fmla="*/ 3 w 501735"/>
                              <a:gd name="connsiteY5" fmla="*/ 667928 h 1191772"/>
                              <a:gd name="connsiteX6" fmla="*/ 23030 w 501735"/>
                              <a:gd name="connsiteY6" fmla="*/ 807004 h 1191772"/>
                              <a:gd name="connsiteX7" fmla="*/ 32717 w 501735"/>
                              <a:gd name="connsiteY7" fmla="*/ 936156 h 1191772"/>
                              <a:gd name="connsiteX8" fmla="*/ 35946 w 501735"/>
                              <a:gd name="connsiteY8" fmla="*/ 1188004 h 1191772"/>
                              <a:gd name="connsiteX9" fmla="*/ 200615 w 501735"/>
                              <a:gd name="connsiteY9" fmla="*/ 1184775 h 1191772"/>
                              <a:gd name="connsiteX10" fmla="*/ 217045 w 501735"/>
                              <a:gd name="connsiteY10" fmla="*/ 955769 h 1191772"/>
                              <a:gd name="connsiteX11" fmla="*/ 224176 w 501735"/>
                              <a:gd name="connsiteY11" fmla="*/ 720709 h 1191772"/>
                              <a:gd name="connsiteX12" fmla="*/ 236843 w 501735"/>
                              <a:gd name="connsiteY12" fmla="*/ 649300 h 1191772"/>
                              <a:gd name="connsiteX13" fmla="*/ 224175 w 501735"/>
                              <a:gd name="connsiteY13" fmla="*/ 726283 h 1191772"/>
                              <a:gd name="connsiteX14" fmla="*/ 254725 w 501735"/>
                              <a:gd name="connsiteY14" fmla="*/ 838514 h 1191772"/>
                              <a:gd name="connsiteX15" fmla="*/ 294251 w 501735"/>
                              <a:gd name="connsiteY15" fmla="*/ 955529 h 1191772"/>
                              <a:gd name="connsiteX16" fmla="*/ 287793 w 501735"/>
                              <a:gd name="connsiteY16" fmla="*/ 981360 h 1191772"/>
                              <a:gd name="connsiteX17" fmla="*/ 300708 w 501735"/>
                              <a:gd name="connsiteY17" fmla="*/ 994275 h 1191772"/>
                              <a:gd name="connsiteX18" fmla="*/ 349141 w 501735"/>
                              <a:gd name="connsiteY18" fmla="*/ 1191232 h 1191772"/>
                              <a:gd name="connsiteX19" fmla="*/ 483781 w 501735"/>
                              <a:gd name="connsiteY19" fmla="*/ 1191772 h 1191772"/>
                              <a:gd name="connsiteX20" fmla="*/ 501735 w 501735"/>
                              <a:gd name="connsiteY20" fmla="*/ 967146 h 1191772"/>
                              <a:gd name="connsiteX21" fmla="*/ 472804 w 501735"/>
                              <a:gd name="connsiteY21" fmla="*/ 870718 h 1191772"/>
                              <a:gd name="connsiteX22" fmla="*/ 447310 w 501735"/>
                              <a:gd name="connsiteY22" fmla="*/ 793958 h 1191772"/>
                              <a:gd name="connsiteX23" fmla="*/ 393031 w 501735"/>
                              <a:gd name="connsiteY23" fmla="*/ 633566 h 1191772"/>
                              <a:gd name="connsiteX24" fmla="*/ 401256 w 501735"/>
                              <a:gd name="connsiteY24" fmla="*/ 538343 h 1191772"/>
                              <a:gd name="connsiteX25" fmla="*/ 417394 w 501735"/>
                              <a:gd name="connsiteY25" fmla="*/ 453804 h 1191772"/>
                              <a:gd name="connsiteX26" fmla="*/ 380769 w 501735"/>
                              <a:gd name="connsiteY26" fmla="*/ 57598 h 1191772"/>
                              <a:gd name="connsiteX0" fmla="*/ 175066 w 501735"/>
                              <a:gd name="connsiteY0" fmla="*/ 0 h 1191772"/>
                              <a:gd name="connsiteX1" fmla="*/ 59142 w 501735"/>
                              <a:gd name="connsiteY1" fmla="*/ 399292 h 1191772"/>
                              <a:gd name="connsiteX2" fmla="*/ 43300 w 501735"/>
                              <a:gd name="connsiteY2" fmla="*/ 451574 h 1191772"/>
                              <a:gd name="connsiteX3" fmla="*/ 42227 w 501735"/>
                              <a:gd name="connsiteY3" fmla="*/ 506590 h 1191772"/>
                              <a:gd name="connsiteX4" fmla="*/ 22003 w 501735"/>
                              <a:gd name="connsiteY4" fmla="*/ 552985 h 1191772"/>
                              <a:gd name="connsiteX5" fmla="*/ 3 w 501735"/>
                              <a:gd name="connsiteY5" fmla="*/ 667928 h 1191772"/>
                              <a:gd name="connsiteX6" fmla="*/ 23030 w 501735"/>
                              <a:gd name="connsiteY6" fmla="*/ 807004 h 1191772"/>
                              <a:gd name="connsiteX7" fmla="*/ 32717 w 501735"/>
                              <a:gd name="connsiteY7" fmla="*/ 936156 h 1191772"/>
                              <a:gd name="connsiteX8" fmla="*/ 35946 w 501735"/>
                              <a:gd name="connsiteY8" fmla="*/ 1188004 h 1191772"/>
                              <a:gd name="connsiteX9" fmla="*/ 200615 w 501735"/>
                              <a:gd name="connsiteY9" fmla="*/ 1184775 h 1191772"/>
                              <a:gd name="connsiteX10" fmla="*/ 217045 w 501735"/>
                              <a:gd name="connsiteY10" fmla="*/ 955769 h 1191772"/>
                              <a:gd name="connsiteX11" fmla="*/ 224176 w 501735"/>
                              <a:gd name="connsiteY11" fmla="*/ 720709 h 1191772"/>
                              <a:gd name="connsiteX12" fmla="*/ 236843 w 501735"/>
                              <a:gd name="connsiteY12" fmla="*/ 649300 h 1191772"/>
                              <a:gd name="connsiteX13" fmla="*/ 224175 w 501735"/>
                              <a:gd name="connsiteY13" fmla="*/ 726283 h 1191772"/>
                              <a:gd name="connsiteX14" fmla="*/ 254725 w 501735"/>
                              <a:gd name="connsiteY14" fmla="*/ 838514 h 1191772"/>
                              <a:gd name="connsiteX15" fmla="*/ 294251 w 501735"/>
                              <a:gd name="connsiteY15" fmla="*/ 955529 h 1191772"/>
                              <a:gd name="connsiteX16" fmla="*/ 287793 w 501735"/>
                              <a:gd name="connsiteY16" fmla="*/ 981360 h 1191772"/>
                              <a:gd name="connsiteX17" fmla="*/ 300708 w 501735"/>
                              <a:gd name="connsiteY17" fmla="*/ 994275 h 1191772"/>
                              <a:gd name="connsiteX18" fmla="*/ 349141 w 501735"/>
                              <a:gd name="connsiteY18" fmla="*/ 1191232 h 1191772"/>
                              <a:gd name="connsiteX19" fmla="*/ 483781 w 501735"/>
                              <a:gd name="connsiteY19" fmla="*/ 1191772 h 1191772"/>
                              <a:gd name="connsiteX20" fmla="*/ 501735 w 501735"/>
                              <a:gd name="connsiteY20" fmla="*/ 967146 h 1191772"/>
                              <a:gd name="connsiteX21" fmla="*/ 472804 w 501735"/>
                              <a:gd name="connsiteY21" fmla="*/ 870718 h 1191772"/>
                              <a:gd name="connsiteX22" fmla="*/ 447310 w 501735"/>
                              <a:gd name="connsiteY22" fmla="*/ 793958 h 1191772"/>
                              <a:gd name="connsiteX23" fmla="*/ 393031 w 501735"/>
                              <a:gd name="connsiteY23" fmla="*/ 633566 h 1191772"/>
                              <a:gd name="connsiteX24" fmla="*/ 401256 w 501735"/>
                              <a:gd name="connsiteY24" fmla="*/ 538343 h 1191772"/>
                              <a:gd name="connsiteX25" fmla="*/ 417394 w 501735"/>
                              <a:gd name="connsiteY25" fmla="*/ 453804 h 1191772"/>
                              <a:gd name="connsiteX26" fmla="*/ 414545 w 501735"/>
                              <a:gd name="connsiteY26" fmla="*/ 57598 h 1191772"/>
                              <a:gd name="connsiteX0" fmla="*/ 175066 w 489069"/>
                              <a:gd name="connsiteY0" fmla="*/ 0 h 1191772"/>
                              <a:gd name="connsiteX1" fmla="*/ 59142 w 489069"/>
                              <a:gd name="connsiteY1" fmla="*/ 399292 h 1191772"/>
                              <a:gd name="connsiteX2" fmla="*/ 43300 w 489069"/>
                              <a:gd name="connsiteY2" fmla="*/ 451574 h 1191772"/>
                              <a:gd name="connsiteX3" fmla="*/ 42227 w 489069"/>
                              <a:gd name="connsiteY3" fmla="*/ 506590 h 1191772"/>
                              <a:gd name="connsiteX4" fmla="*/ 22003 w 489069"/>
                              <a:gd name="connsiteY4" fmla="*/ 552985 h 1191772"/>
                              <a:gd name="connsiteX5" fmla="*/ 3 w 489069"/>
                              <a:gd name="connsiteY5" fmla="*/ 667928 h 1191772"/>
                              <a:gd name="connsiteX6" fmla="*/ 23030 w 489069"/>
                              <a:gd name="connsiteY6" fmla="*/ 807004 h 1191772"/>
                              <a:gd name="connsiteX7" fmla="*/ 32717 w 489069"/>
                              <a:gd name="connsiteY7" fmla="*/ 936156 h 1191772"/>
                              <a:gd name="connsiteX8" fmla="*/ 35946 w 489069"/>
                              <a:gd name="connsiteY8" fmla="*/ 1188004 h 1191772"/>
                              <a:gd name="connsiteX9" fmla="*/ 200615 w 489069"/>
                              <a:gd name="connsiteY9" fmla="*/ 1184775 h 1191772"/>
                              <a:gd name="connsiteX10" fmla="*/ 217045 w 489069"/>
                              <a:gd name="connsiteY10" fmla="*/ 955769 h 1191772"/>
                              <a:gd name="connsiteX11" fmla="*/ 224176 w 489069"/>
                              <a:gd name="connsiteY11" fmla="*/ 720709 h 1191772"/>
                              <a:gd name="connsiteX12" fmla="*/ 236843 w 489069"/>
                              <a:gd name="connsiteY12" fmla="*/ 649300 h 1191772"/>
                              <a:gd name="connsiteX13" fmla="*/ 224175 w 489069"/>
                              <a:gd name="connsiteY13" fmla="*/ 726283 h 1191772"/>
                              <a:gd name="connsiteX14" fmla="*/ 254725 w 489069"/>
                              <a:gd name="connsiteY14" fmla="*/ 838514 h 1191772"/>
                              <a:gd name="connsiteX15" fmla="*/ 294251 w 489069"/>
                              <a:gd name="connsiteY15" fmla="*/ 955529 h 1191772"/>
                              <a:gd name="connsiteX16" fmla="*/ 287793 w 489069"/>
                              <a:gd name="connsiteY16" fmla="*/ 981360 h 1191772"/>
                              <a:gd name="connsiteX17" fmla="*/ 300708 w 489069"/>
                              <a:gd name="connsiteY17" fmla="*/ 994275 h 1191772"/>
                              <a:gd name="connsiteX18" fmla="*/ 349141 w 489069"/>
                              <a:gd name="connsiteY18" fmla="*/ 1191232 h 1191772"/>
                              <a:gd name="connsiteX19" fmla="*/ 483781 w 489069"/>
                              <a:gd name="connsiteY19" fmla="*/ 1191772 h 1191772"/>
                              <a:gd name="connsiteX20" fmla="*/ 489069 w 489069"/>
                              <a:gd name="connsiteY20" fmla="*/ 976524 h 1191772"/>
                              <a:gd name="connsiteX21" fmla="*/ 472804 w 489069"/>
                              <a:gd name="connsiteY21" fmla="*/ 870718 h 1191772"/>
                              <a:gd name="connsiteX22" fmla="*/ 447310 w 489069"/>
                              <a:gd name="connsiteY22" fmla="*/ 793958 h 1191772"/>
                              <a:gd name="connsiteX23" fmla="*/ 393031 w 489069"/>
                              <a:gd name="connsiteY23" fmla="*/ 633566 h 1191772"/>
                              <a:gd name="connsiteX24" fmla="*/ 401256 w 489069"/>
                              <a:gd name="connsiteY24" fmla="*/ 538343 h 1191772"/>
                              <a:gd name="connsiteX25" fmla="*/ 417394 w 489069"/>
                              <a:gd name="connsiteY25" fmla="*/ 453804 h 1191772"/>
                              <a:gd name="connsiteX26" fmla="*/ 414545 w 489069"/>
                              <a:gd name="connsiteY26" fmla="*/ 57598 h 1191772"/>
                              <a:gd name="connsiteX0" fmla="*/ 175066 w 489069"/>
                              <a:gd name="connsiteY0" fmla="*/ 0 h 1191772"/>
                              <a:gd name="connsiteX1" fmla="*/ 59142 w 489069"/>
                              <a:gd name="connsiteY1" fmla="*/ 399292 h 1191772"/>
                              <a:gd name="connsiteX2" fmla="*/ 43300 w 489069"/>
                              <a:gd name="connsiteY2" fmla="*/ 451574 h 1191772"/>
                              <a:gd name="connsiteX3" fmla="*/ 42227 w 489069"/>
                              <a:gd name="connsiteY3" fmla="*/ 506590 h 1191772"/>
                              <a:gd name="connsiteX4" fmla="*/ 22003 w 489069"/>
                              <a:gd name="connsiteY4" fmla="*/ 552985 h 1191772"/>
                              <a:gd name="connsiteX5" fmla="*/ 3 w 489069"/>
                              <a:gd name="connsiteY5" fmla="*/ 667928 h 1191772"/>
                              <a:gd name="connsiteX6" fmla="*/ 23030 w 489069"/>
                              <a:gd name="connsiteY6" fmla="*/ 807004 h 1191772"/>
                              <a:gd name="connsiteX7" fmla="*/ 32717 w 489069"/>
                              <a:gd name="connsiteY7" fmla="*/ 936156 h 1191772"/>
                              <a:gd name="connsiteX8" fmla="*/ 35946 w 489069"/>
                              <a:gd name="connsiteY8" fmla="*/ 1188004 h 1191772"/>
                              <a:gd name="connsiteX9" fmla="*/ 200615 w 489069"/>
                              <a:gd name="connsiteY9" fmla="*/ 1184775 h 1191772"/>
                              <a:gd name="connsiteX10" fmla="*/ 217045 w 489069"/>
                              <a:gd name="connsiteY10" fmla="*/ 955769 h 1191772"/>
                              <a:gd name="connsiteX11" fmla="*/ 224176 w 489069"/>
                              <a:gd name="connsiteY11" fmla="*/ 720709 h 1191772"/>
                              <a:gd name="connsiteX12" fmla="*/ 236843 w 489069"/>
                              <a:gd name="connsiteY12" fmla="*/ 649300 h 1191772"/>
                              <a:gd name="connsiteX13" fmla="*/ 224175 w 489069"/>
                              <a:gd name="connsiteY13" fmla="*/ 726283 h 1191772"/>
                              <a:gd name="connsiteX14" fmla="*/ 254725 w 489069"/>
                              <a:gd name="connsiteY14" fmla="*/ 838514 h 1191772"/>
                              <a:gd name="connsiteX15" fmla="*/ 294251 w 489069"/>
                              <a:gd name="connsiteY15" fmla="*/ 955529 h 1191772"/>
                              <a:gd name="connsiteX16" fmla="*/ 287793 w 489069"/>
                              <a:gd name="connsiteY16" fmla="*/ 981360 h 1191772"/>
                              <a:gd name="connsiteX17" fmla="*/ 300708 w 489069"/>
                              <a:gd name="connsiteY17" fmla="*/ 994275 h 1191772"/>
                              <a:gd name="connsiteX18" fmla="*/ 349141 w 489069"/>
                              <a:gd name="connsiteY18" fmla="*/ 1191232 h 1191772"/>
                              <a:gd name="connsiteX19" fmla="*/ 483781 w 489069"/>
                              <a:gd name="connsiteY19" fmla="*/ 1191772 h 1191772"/>
                              <a:gd name="connsiteX20" fmla="*/ 489069 w 489069"/>
                              <a:gd name="connsiteY20" fmla="*/ 976524 h 1191772"/>
                              <a:gd name="connsiteX21" fmla="*/ 472804 w 489069"/>
                              <a:gd name="connsiteY21" fmla="*/ 870718 h 1191772"/>
                              <a:gd name="connsiteX22" fmla="*/ 434644 w 489069"/>
                              <a:gd name="connsiteY22" fmla="*/ 793958 h 1191772"/>
                              <a:gd name="connsiteX23" fmla="*/ 393031 w 489069"/>
                              <a:gd name="connsiteY23" fmla="*/ 633566 h 1191772"/>
                              <a:gd name="connsiteX24" fmla="*/ 401256 w 489069"/>
                              <a:gd name="connsiteY24" fmla="*/ 538343 h 1191772"/>
                              <a:gd name="connsiteX25" fmla="*/ 417394 w 489069"/>
                              <a:gd name="connsiteY25" fmla="*/ 453804 h 1191772"/>
                              <a:gd name="connsiteX26" fmla="*/ 414545 w 489069"/>
                              <a:gd name="connsiteY26" fmla="*/ 57598 h 1191772"/>
                              <a:gd name="connsiteX0" fmla="*/ 175066 w 489069"/>
                              <a:gd name="connsiteY0" fmla="*/ 0 h 1191772"/>
                              <a:gd name="connsiteX1" fmla="*/ 59142 w 489069"/>
                              <a:gd name="connsiteY1" fmla="*/ 399292 h 1191772"/>
                              <a:gd name="connsiteX2" fmla="*/ 43300 w 489069"/>
                              <a:gd name="connsiteY2" fmla="*/ 451574 h 1191772"/>
                              <a:gd name="connsiteX3" fmla="*/ 42227 w 489069"/>
                              <a:gd name="connsiteY3" fmla="*/ 506590 h 1191772"/>
                              <a:gd name="connsiteX4" fmla="*/ 22003 w 489069"/>
                              <a:gd name="connsiteY4" fmla="*/ 552985 h 1191772"/>
                              <a:gd name="connsiteX5" fmla="*/ 3 w 489069"/>
                              <a:gd name="connsiteY5" fmla="*/ 667928 h 1191772"/>
                              <a:gd name="connsiteX6" fmla="*/ 23030 w 489069"/>
                              <a:gd name="connsiteY6" fmla="*/ 807004 h 1191772"/>
                              <a:gd name="connsiteX7" fmla="*/ 32717 w 489069"/>
                              <a:gd name="connsiteY7" fmla="*/ 936156 h 1191772"/>
                              <a:gd name="connsiteX8" fmla="*/ 35946 w 489069"/>
                              <a:gd name="connsiteY8" fmla="*/ 1188004 h 1191772"/>
                              <a:gd name="connsiteX9" fmla="*/ 200615 w 489069"/>
                              <a:gd name="connsiteY9" fmla="*/ 1184775 h 1191772"/>
                              <a:gd name="connsiteX10" fmla="*/ 217045 w 489069"/>
                              <a:gd name="connsiteY10" fmla="*/ 955769 h 1191772"/>
                              <a:gd name="connsiteX11" fmla="*/ 224176 w 489069"/>
                              <a:gd name="connsiteY11" fmla="*/ 720709 h 1191772"/>
                              <a:gd name="connsiteX12" fmla="*/ 236843 w 489069"/>
                              <a:gd name="connsiteY12" fmla="*/ 649300 h 1191772"/>
                              <a:gd name="connsiteX13" fmla="*/ 224175 w 489069"/>
                              <a:gd name="connsiteY13" fmla="*/ 726283 h 1191772"/>
                              <a:gd name="connsiteX14" fmla="*/ 254725 w 489069"/>
                              <a:gd name="connsiteY14" fmla="*/ 838514 h 1191772"/>
                              <a:gd name="connsiteX15" fmla="*/ 294251 w 489069"/>
                              <a:gd name="connsiteY15" fmla="*/ 955529 h 1191772"/>
                              <a:gd name="connsiteX16" fmla="*/ 287793 w 489069"/>
                              <a:gd name="connsiteY16" fmla="*/ 981360 h 1191772"/>
                              <a:gd name="connsiteX17" fmla="*/ 300708 w 489069"/>
                              <a:gd name="connsiteY17" fmla="*/ 994275 h 1191772"/>
                              <a:gd name="connsiteX18" fmla="*/ 349141 w 489069"/>
                              <a:gd name="connsiteY18" fmla="*/ 1191232 h 1191772"/>
                              <a:gd name="connsiteX19" fmla="*/ 483781 w 489069"/>
                              <a:gd name="connsiteY19" fmla="*/ 1191772 h 1191772"/>
                              <a:gd name="connsiteX20" fmla="*/ 489069 w 489069"/>
                              <a:gd name="connsiteY20" fmla="*/ 976524 h 1191772"/>
                              <a:gd name="connsiteX21" fmla="*/ 455917 w 489069"/>
                              <a:gd name="connsiteY21" fmla="*/ 884786 h 1191772"/>
                              <a:gd name="connsiteX22" fmla="*/ 434644 w 489069"/>
                              <a:gd name="connsiteY22" fmla="*/ 793958 h 1191772"/>
                              <a:gd name="connsiteX23" fmla="*/ 393031 w 489069"/>
                              <a:gd name="connsiteY23" fmla="*/ 633566 h 1191772"/>
                              <a:gd name="connsiteX24" fmla="*/ 401256 w 489069"/>
                              <a:gd name="connsiteY24" fmla="*/ 538343 h 1191772"/>
                              <a:gd name="connsiteX25" fmla="*/ 417394 w 489069"/>
                              <a:gd name="connsiteY25" fmla="*/ 453804 h 1191772"/>
                              <a:gd name="connsiteX26" fmla="*/ 414545 w 489069"/>
                              <a:gd name="connsiteY26" fmla="*/ 57598 h 1191772"/>
                              <a:gd name="connsiteX0" fmla="*/ 175066 w 483781"/>
                              <a:gd name="connsiteY0" fmla="*/ 0 h 1191772"/>
                              <a:gd name="connsiteX1" fmla="*/ 59142 w 483781"/>
                              <a:gd name="connsiteY1" fmla="*/ 399292 h 1191772"/>
                              <a:gd name="connsiteX2" fmla="*/ 43300 w 483781"/>
                              <a:gd name="connsiteY2" fmla="*/ 451574 h 1191772"/>
                              <a:gd name="connsiteX3" fmla="*/ 42227 w 483781"/>
                              <a:gd name="connsiteY3" fmla="*/ 506590 h 1191772"/>
                              <a:gd name="connsiteX4" fmla="*/ 22003 w 483781"/>
                              <a:gd name="connsiteY4" fmla="*/ 552985 h 1191772"/>
                              <a:gd name="connsiteX5" fmla="*/ 3 w 483781"/>
                              <a:gd name="connsiteY5" fmla="*/ 667928 h 1191772"/>
                              <a:gd name="connsiteX6" fmla="*/ 23030 w 483781"/>
                              <a:gd name="connsiteY6" fmla="*/ 807004 h 1191772"/>
                              <a:gd name="connsiteX7" fmla="*/ 32717 w 483781"/>
                              <a:gd name="connsiteY7" fmla="*/ 936156 h 1191772"/>
                              <a:gd name="connsiteX8" fmla="*/ 35946 w 483781"/>
                              <a:gd name="connsiteY8" fmla="*/ 1188004 h 1191772"/>
                              <a:gd name="connsiteX9" fmla="*/ 200615 w 483781"/>
                              <a:gd name="connsiteY9" fmla="*/ 1184775 h 1191772"/>
                              <a:gd name="connsiteX10" fmla="*/ 217045 w 483781"/>
                              <a:gd name="connsiteY10" fmla="*/ 955769 h 1191772"/>
                              <a:gd name="connsiteX11" fmla="*/ 224176 w 483781"/>
                              <a:gd name="connsiteY11" fmla="*/ 720709 h 1191772"/>
                              <a:gd name="connsiteX12" fmla="*/ 236843 w 483781"/>
                              <a:gd name="connsiteY12" fmla="*/ 649300 h 1191772"/>
                              <a:gd name="connsiteX13" fmla="*/ 224175 w 483781"/>
                              <a:gd name="connsiteY13" fmla="*/ 726283 h 1191772"/>
                              <a:gd name="connsiteX14" fmla="*/ 254725 w 483781"/>
                              <a:gd name="connsiteY14" fmla="*/ 838514 h 1191772"/>
                              <a:gd name="connsiteX15" fmla="*/ 294251 w 483781"/>
                              <a:gd name="connsiteY15" fmla="*/ 955529 h 1191772"/>
                              <a:gd name="connsiteX16" fmla="*/ 287793 w 483781"/>
                              <a:gd name="connsiteY16" fmla="*/ 981360 h 1191772"/>
                              <a:gd name="connsiteX17" fmla="*/ 300708 w 483781"/>
                              <a:gd name="connsiteY17" fmla="*/ 994275 h 1191772"/>
                              <a:gd name="connsiteX18" fmla="*/ 349141 w 483781"/>
                              <a:gd name="connsiteY18" fmla="*/ 1191232 h 1191772"/>
                              <a:gd name="connsiteX19" fmla="*/ 483781 w 483781"/>
                              <a:gd name="connsiteY19" fmla="*/ 1191772 h 1191772"/>
                              <a:gd name="connsiteX20" fmla="*/ 472182 w 483781"/>
                              <a:gd name="connsiteY20" fmla="*/ 985902 h 1191772"/>
                              <a:gd name="connsiteX21" fmla="*/ 455917 w 483781"/>
                              <a:gd name="connsiteY21" fmla="*/ 884786 h 1191772"/>
                              <a:gd name="connsiteX22" fmla="*/ 434644 w 483781"/>
                              <a:gd name="connsiteY22" fmla="*/ 793958 h 1191772"/>
                              <a:gd name="connsiteX23" fmla="*/ 393031 w 483781"/>
                              <a:gd name="connsiteY23" fmla="*/ 633566 h 1191772"/>
                              <a:gd name="connsiteX24" fmla="*/ 401256 w 483781"/>
                              <a:gd name="connsiteY24" fmla="*/ 538343 h 1191772"/>
                              <a:gd name="connsiteX25" fmla="*/ 417394 w 483781"/>
                              <a:gd name="connsiteY25" fmla="*/ 453804 h 1191772"/>
                              <a:gd name="connsiteX26" fmla="*/ 414545 w 483781"/>
                              <a:gd name="connsiteY26" fmla="*/ 57598 h 1191772"/>
                              <a:gd name="connsiteX0" fmla="*/ 175066 w 472182"/>
                              <a:gd name="connsiteY0" fmla="*/ 0 h 1191772"/>
                              <a:gd name="connsiteX1" fmla="*/ 59142 w 472182"/>
                              <a:gd name="connsiteY1" fmla="*/ 399292 h 1191772"/>
                              <a:gd name="connsiteX2" fmla="*/ 43300 w 472182"/>
                              <a:gd name="connsiteY2" fmla="*/ 451574 h 1191772"/>
                              <a:gd name="connsiteX3" fmla="*/ 42227 w 472182"/>
                              <a:gd name="connsiteY3" fmla="*/ 506590 h 1191772"/>
                              <a:gd name="connsiteX4" fmla="*/ 22003 w 472182"/>
                              <a:gd name="connsiteY4" fmla="*/ 552985 h 1191772"/>
                              <a:gd name="connsiteX5" fmla="*/ 3 w 472182"/>
                              <a:gd name="connsiteY5" fmla="*/ 667928 h 1191772"/>
                              <a:gd name="connsiteX6" fmla="*/ 23030 w 472182"/>
                              <a:gd name="connsiteY6" fmla="*/ 807004 h 1191772"/>
                              <a:gd name="connsiteX7" fmla="*/ 32717 w 472182"/>
                              <a:gd name="connsiteY7" fmla="*/ 936156 h 1191772"/>
                              <a:gd name="connsiteX8" fmla="*/ 35946 w 472182"/>
                              <a:gd name="connsiteY8" fmla="*/ 1188004 h 1191772"/>
                              <a:gd name="connsiteX9" fmla="*/ 200615 w 472182"/>
                              <a:gd name="connsiteY9" fmla="*/ 1184775 h 1191772"/>
                              <a:gd name="connsiteX10" fmla="*/ 217045 w 472182"/>
                              <a:gd name="connsiteY10" fmla="*/ 955769 h 1191772"/>
                              <a:gd name="connsiteX11" fmla="*/ 224176 w 472182"/>
                              <a:gd name="connsiteY11" fmla="*/ 720709 h 1191772"/>
                              <a:gd name="connsiteX12" fmla="*/ 236843 w 472182"/>
                              <a:gd name="connsiteY12" fmla="*/ 649300 h 1191772"/>
                              <a:gd name="connsiteX13" fmla="*/ 224175 w 472182"/>
                              <a:gd name="connsiteY13" fmla="*/ 726283 h 1191772"/>
                              <a:gd name="connsiteX14" fmla="*/ 254725 w 472182"/>
                              <a:gd name="connsiteY14" fmla="*/ 838514 h 1191772"/>
                              <a:gd name="connsiteX15" fmla="*/ 294251 w 472182"/>
                              <a:gd name="connsiteY15" fmla="*/ 955529 h 1191772"/>
                              <a:gd name="connsiteX16" fmla="*/ 287793 w 472182"/>
                              <a:gd name="connsiteY16" fmla="*/ 981360 h 1191772"/>
                              <a:gd name="connsiteX17" fmla="*/ 300708 w 472182"/>
                              <a:gd name="connsiteY17" fmla="*/ 994275 h 1191772"/>
                              <a:gd name="connsiteX18" fmla="*/ 349141 w 472182"/>
                              <a:gd name="connsiteY18" fmla="*/ 1191232 h 1191772"/>
                              <a:gd name="connsiteX19" fmla="*/ 466893 w 472182"/>
                              <a:gd name="connsiteY19" fmla="*/ 1191772 h 1191772"/>
                              <a:gd name="connsiteX20" fmla="*/ 472182 w 472182"/>
                              <a:gd name="connsiteY20" fmla="*/ 985902 h 1191772"/>
                              <a:gd name="connsiteX21" fmla="*/ 455917 w 472182"/>
                              <a:gd name="connsiteY21" fmla="*/ 884786 h 1191772"/>
                              <a:gd name="connsiteX22" fmla="*/ 434644 w 472182"/>
                              <a:gd name="connsiteY22" fmla="*/ 793958 h 1191772"/>
                              <a:gd name="connsiteX23" fmla="*/ 393031 w 472182"/>
                              <a:gd name="connsiteY23" fmla="*/ 633566 h 1191772"/>
                              <a:gd name="connsiteX24" fmla="*/ 401256 w 472182"/>
                              <a:gd name="connsiteY24" fmla="*/ 538343 h 1191772"/>
                              <a:gd name="connsiteX25" fmla="*/ 417394 w 472182"/>
                              <a:gd name="connsiteY25" fmla="*/ 453804 h 1191772"/>
                              <a:gd name="connsiteX26" fmla="*/ 414545 w 472182"/>
                              <a:gd name="connsiteY26" fmla="*/ 57598 h 1191772"/>
                              <a:gd name="connsiteX0" fmla="*/ 175066 w 472182"/>
                              <a:gd name="connsiteY0" fmla="*/ 0 h 1191772"/>
                              <a:gd name="connsiteX1" fmla="*/ 59142 w 472182"/>
                              <a:gd name="connsiteY1" fmla="*/ 399292 h 1191772"/>
                              <a:gd name="connsiteX2" fmla="*/ 43300 w 472182"/>
                              <a:gd name="connsiteY2" fmla="*/ 451574 h 1191772"/>
                              <a:gd name="connsiteX3" fmla="*/ 42227 w 472182"/>
                              <a:gd name="connsiteY3" fmla="*/ 506590 h 1191772"/>
                              <a:gd name="connsiteX4" fmla="*/ 22003 w 472182"/>
                              <a:gd name="connsiteY4" fmla="*/ 552985 h 1191772"/>
                              <a:gd name="connsiteX5" fmla="*/ 3 w 472182"/>
                              <a:gd name="connsiteY5" fmla="*/ 667928 h 1191772"/>
                              <a:gd name="connsiteX6" fmla="*/ 23030 w 472182"/>
                              <a:gd name="connsiteY6" fmla="*/ 807004 h 1191772"/>
                              <a:gd name="connsiteX7" fmla="*/ 32717 w 472182"/>
                              <a:gd name="connsiteY7" fmla="*/ 936156 h 1191772"/>
                              <a:gd name="connsiteX8" fmla="*/ 35946 w 472182"/>
                              <a:gd name="connsiteY8" fmla="*/ 1188004 h 1191772"/>
                              <a:gd name="connsiteX9" fmla="*/ 200615 w 472182"/>
                              <a:gd name="connsiteY9" fmla="*/ 1184775 h 1191772"/>
                              <a:gd name="connsiteX10" fmla="*/ 217045 w 472182"/>
                              <a:gd name="connsiteY10" fmla="*/ 955769 h 1191772"/>
                              <a:gd name="connsiteX11" fmla="*/ 224176 w 472182"/>
                              <a:gd name="connsiteY11" fmla="*/ 720709 h 1191772"/>
                              <a:gd name="connsiteX12" fmla="*/ 236843 w 472182"/>
                              <a:gd name="connsiteY12" fmla="*/ 649300 h 1191772"/>
                              <a:gd name="connsiteX13" fmla="*/ 211509 w 472182"/>
                              <a:gd name="connsiteY13" fmla="*/ 777864 h 1191772"/>
                              <a:gd name="connsiteX14" fmla="*/ 254725 w 472182"/>
                              <a:gd name="connsiteY14" fmla="*/ 838514 h 1191772"/>
                              <a:gd name="connsiteX15" fmla="*/ 294251 w 472182"/>
                              <a:gd name="connsiteY15" fmla="*/ 955529 h 1191772"/>
                              <a:gd name="connsiteX16" fmla="*/ 287793 w 472182"/>
                              <a:gd name="connsiteY16" fmla="*/ 981360 h 1191772"/>
                              <a:gd name="connsiteX17" fmla="*/ 300708 w 472182"/>
                              <a:gd name="connsiteY17" fmla="*/ 994275 h 1191772"/>
                              <a:gd name="connsiteX18" fmla="*/ 349141 w 472182"/>
                              <a:gd name="connsiteY18" fmla="*/ 1191232 h 1191772"/>
                              <a:gd name="connsiteX19" fmla="*/ 466893 w 472182"/>
                              <a:gd name="connsiteY19" fmla="*/ 1191772 h 1191772"/>
                              <a:gd name="connsiteX20" fmla="*/ 472182 w 472182"/>
                              <a:gd name="connsiteY20" fmla="*/ 985902 h 1191772"/>
                              <a:gd name="connsiteX21" fmla="*/ 455917 w 472182"/>
                              <a:gd name="connsiteY21" fmla="*/ 884786 h 1191772"/>
                              <a:gd name="connsiteX22" fmla="*/ 434644 w 472182"/>
                              <a:gd name="connsiteY22" fmla="*/ 793958 h 1191772"/>
                              <a:gd name="connsiteX23" fmla="*/ 393031 w 472182"/>
                              <a:gd name="connsiteY23" fmla="*/ 633566 h 1191772"/>
                              <a:gd name="connsiteX24" fmla="*/ 401256 w 472182"/>
                              <a:gd name="connsiteY24" fmla="*/ 538343 h 1191772"/>
                              <a:gd name="connsiteX25" fmla="*/ 417394 w 472182"/>
                              <a:gd name="connsiteY25" fmla="*/ 453804 h 1191772"/>
                              <a:gd name="connsiteX26" fmla="*/ 414545 w 472182"/>
                              <a:gd name="connsiteY26" fmla="*/ 57598 h 1191772"/>
                              <a:gd name="connsiteX0" fmla="*/ 175066 w 472182"/>
                              <a:gd name="connsiteY0" fmla="*/ 0 h 1191772"/>
                              <a:gd name="connsiteX1" fmla="*/ 59142 w 472182"/>
                              <a:gd name="connsiteY1" fmla="*/ 399292 h 1191772"/>
                              <a:gd name="connsiteX2" fmla="*/ 43300 w 472182"/>
                              <a:gd name="connsiteY2" fmla="*/ 451574 h 1191772"/>
                              <a:gd name="connsiteX3" fmla="*/ 42227 w 472182"/>
                              <a:gd name="connsiteY3" fmla="*/ 506590 h 1191772"/>
                              <a:gd name="connsiteX4" fmla="*/ 22003 w 472182"/>
                              <a:gd name="connsiteY4" fmla="*/ 552985 h 1191772"/>
                              <a:gd name="connsiteX5" fmla="*/ 3 w 472182"/>
                              <a:gd name="connsiteY5" fmla="*/ 667928 h 1191772"/>
                              <a:gd name="connsiteX6" fmla="*/ 23030 w 472182"/>
                              <a:gd name="connsiteY6" fmla="*/ 807004 h 1191772"/>
                              <a:gd name="connsiteX7" fmla="*/ 32717 w 472182"/>
                              <a:gd name="connsiteY7" fmla="*/ 936156 h 1191772"/>
                              <a:gd name="connsiteX8" fmla="*/ 35946 w 472182"/>
                              <a:gd name="connsiteY8" fmla="*/ 1188004 h 1191772"/>
                              <a:gd name="connsiteX9" fmla="*/ 200615 w 472182"/>
                              <a:gd name="connsiteY9" fmla="*/ 1184775 h 1191772"/>
                              <a:gd name="connsiteX10" fmla="*/ 208601 w 472182"/>
                              <a:gd name="connsiteY10" fmla="*/ 918256 h 1191772"/>
                              <a:gd name="connsiteX11" fmla="*/ 224176 w 472182"/>
                              <a:gd name="connsiteY11" fmla="*/ 720709 h 1191772"/>
                              <a:gd name="connsiteX12" fmla="*/ 236843 w 472182"/>
                              <a:gd name="connsiteY12" fmla="*/ 649300 h 1191772"/>
                              <a:gd name="connsiteX13" fmla="*/ 211509 w 472182"/>
                              <a:gd name="connsiteY13" fmla="*/ 777864 h 1191772"/>
                              <a:gd name="connsiteX14" fmla="*/ 254725 w 472182"/>
                              <a:gd name="connsiteY14" fmla="*/ 838514 h 1191772"/>
                              <a:gd name="connsiteX15" fmla="*/ 294251 w 472182"/>
                              <a:gd name="connsiteY15" fmla="*/ 955529 h 1191772"/>
                              <a:gd name="connsiteX16" fmla="*/ 287793 w 472182"/>
                              <a:gd name="connsiteY16" fmla="*/ 981360 h 1191772"/>
                              <a:gd name="connsiteX17" fmla="*/ 300708 w 472182"/>
                              <a:gd name="connsiteY17" fmla="*/ 994275 h 1191772"/>
                              <a:gd name="connsiteX18" fmla="*/ 349141 w 472182"/>
                              <a:gd name="connsiteY18" fmla="*/ 1191232 h 1191772"/>
                              <a:gd name="connsiteX19" fmla="*/ 466893 w 472182"/>
                              <a:gd name="connsiteY19" fmla="*/ 1191772 h 1191772"/>
                              <a:gd name="connsiteX20" fmla="*/ 472182 w 472182"/>
                              <a:gd name="connsiteY20" fmla="*/ 985902 h 1191772"/>
                              <a:gd name="connsiteX21" fmla="*/ 455917 w 472182"/>
                              <a:gd name="connsiteY21" fmla="*/ 884786 h 1191772"/>
                              <a:gd name="connsiteX22" fmla="*/ 434644 w 472182"/>
                              <a:gd name="connsiteY22" fmla="*/ 793958 h 1191772"/>
                              <a:gd name="connsiteX23" fmla="*/ 393031 w 472182"/>
                              <a:gd name="connsiteY23" fmla="*/ 633566 h 1191772"/>
                              <a:gd name="connsiteX24" fmla="*/ 401256 w 472182"/>
                              <a:gd name="connsiteY24" fmla="*/ 538343 h 1191772"/>
                              <a:gd name="connsiteX25" fmla="*/ 417394 w 472182"/>
                              <a:gd name="connsiteY25" fmla="*/ 453804 h 1191772"/>
                              <a:gd name="connsiteX26" fmla="*/ 414545 w 472182"/>
                              <a:gd name="connsiteY26" fmla="*/ 57598 h 1191772"/>
                              <a:gd name="connsiteX0" fmla="*/ 175066 w 472182"/>
                              <a:gd name="connsiteY0" fmla="*/ 0 h 1191772"/>
                              <a:gd name="connsiteX1" fmla="*/ 59142 w 472182"/>
                              <a:gd name="connsiteY1" fmla="*/ 399292 h 1191772"/>
                              <a:gd name="connsiteX2" fmla="*/ 43300 w 472182"/>
                              <a:gd name="connsiteY2" fmla="*/ 451574 h 1191772"/>
                              <a:gd name="connsiteX3" fmla="*/ 42227 w 472182"/>
                              <a:gd name="connsiteY3" fmla="*/ 506590 h 1191772"/>
                              <a:gd name="connsiteX4" fmla="*/ 22003 w 472182"/>
                              <a:gd name="connsiteY4" fmla="*/ 552985 h 1191772"/>
                              <a:gd name="connsiteX5" fmla="*/ 3 w 472182"/>
                              <a:gd name="connsiteY5" fmla="*/ 667928 h 1191772"/>
                              <a:gd name="connsiteX6" fmla="*/ 23030 w 472182"/>
                              <a:gd name="connsiteY6" fmla="*/ 807004 h 1191772"/>
                              <a:gd name="connsiteX7" fmla="*/ 32717 w 472182"/>
                              <a:gd name="connsiteY7" fmla="*/ 936156 h 1191772"/>
                              <a:gd name="connsiteX8" fmla="*/ 35946 w 472182"/>
                              <a:gd name="connsiteY8" fmla="*/ 1188004 h 1191772"/>
                              <a:gd name="connsiteX9" fmla="*/ 187950 w 472182"/>
                              <a:gd name="connsiteY9" fmla="*/ 1166018 h 1191772"/>
                              <a:gd name="connsiteX10" fmla="*/ 208601 w 472182"/>
                              <a:gd name="connsiteY10" fmla="*/ 918256 h 1191772"/>
                              <a:gd name="connsiteX11" fmla="*/ 224176 w 472182"/>
                              <a:gd name="connsiteY11" fmla="*/ 720709 h 1191772"/>
                              <a:gd name="connsiteX12" fmla="*/ 236843 w 472182"/>
                              <a:gd name="connsiteY12" fmla="*/ 649300 h 1191772"/>
                              <a:gd name="connsiteX13" fmla="*/ 211509 w 472182"/>
                              <a:gd name="connsiteY13" fmla="*/ 777864 h 1191772"/>
                              <a:gd name="connsiteX14" fmla="*/ 254725 w 472182"/>
                              <a:gd name="connsiteY14" fmla="*/ 838514 h 1191772"/>
                              <a:gd name="connsiteX15" fmla="*/ 294251 w 472182"/>
                              <a:gd name="connsiteY15" fmla="*/ 955529 h 1191772"/>
                              <a:gd name="connsiteX16" fmla="*/ 287793 w 472182"/>
                              <a:gd name="connsiteY16" fmla="*/ 981360 h 1191772"/>
                              <a:gd name="connsiteX17" fmla="*/ 300708 w 472182"/>
                              <a:gd name="connsiteY17" fmla="*/ 994275 h 1191772"/>
                              <a:gd name="connsiteX18" fmla="*/ 349141 w 472182"/>
                              <a:gd name="connsiteY18" fmla="*/ 1191232 h 1191772"/>
                              <a:gd name="connsiteX19" fmla="*/ 466893 w 472182"/>
                              <a:gd name="connsiteY19" fmla="*/ 1191772 h 1191772"/>
                              <a:gd name="connsiteX20" fmla="*/ 472182 w 472182"/>
                              <a:gd name="connsiteY20" fmla="*/ 985902 h 1191772"/>
                              <a:gd name="connsiteX21" fmla="*/ 455917 w 472182"/>
                              <a:gd name="connsiteY21" fmla="*/ 884786 h 1191772"/>
                              <a:gd name="connsiteX22" fmla="*/ 434644 w 472182"/>
                              <a:gd name="connsiteY22" fmla="*/ 793958 h 1191772"/>
                              <a:gd name="connsiteX23" fmla="*/ 393031 w 472182"/>
                              <a:gd name="connsiteY23" fmla="*/ 633566 h 1191772"/>
                              <a:gd name="connsiteX24" fmla="*/ 401256 w 472182"/>
                              <a:gd name="connsiteY24" fmla="*/ 538343 h 1191772"/>
                              <a:gd name="connsiteX25" fmla="*/ 417394 w 472182"/>
                              <a:gd name="connsiteY25" fmla="*/ 453804 h 1191772"/>
                              <a:gd name="connsiteX26" fmla="*/ 414545 w 472182"/>
                              <a:gd name="connsiteY26" fmla="*/ 57598 h 1191772"/>
                              <a:gd name="connsiteX0" fmla="*/ 175066 w 472182"/>
                              <a:gd name="connsiteY0" fmla="*/ 0 h 1191772"/>
                              <a:gd name="connsiteX1" fmla="*/ 59142 w 472182"/>
                              <a:gd name="connsiteY1" fmla="*/ 399292 h 1191772"/>
                              <a:gd name="connsiteX2" fmla="*/ 43300 w 472182"/>
                              <a:gd name="connsiteY2" fmla="*/ 451574 h 1191772"/>
                              <a:gd name="connsiteX3" fmla="*/ 42227 w 472182"/>
                              <a:gd name="connsiteY3" fmla="*/ 506590 h 1191772"/>
                              <a:gd name="connsiteX4" fmla="*/ 22003 w 472182"/>
                              <a:gd name="connsiteY4" fmla="*/ 552985 h 1191772"/>
                              <a:gd name="connsiteX5" fmla="*/ 3 w 472182"/>
                              <a:gd name="connsiteY5" fmla="*/ 667928 h 1191772"/>
                              <a:gd name="connsiteX6" fmla="*/ 23030 w 472182"/>
                              <a:gd name="connsiteY6" fmla="*/ 807004 h 1191772"/>
                              <a:gd name="connsiteX7" fmla="*/ 32717 w 472182"/>
                              <a:gd name="connsiteY7" fmla="*/ 936156 h 1191772"/>
                              <a:gd name="connsiteX8" fmla="*/ 44390 w 472182"/>
                              <a:gd name="connsiteY8" fmla="*/ 1169247 h 1191772"/>
                              <a:gd name="connsiteX9" fmla="*/ 187950 w 472182"/>
                              <a:gd name="connsiteY9" fmla="*/ 1166018 h 1191772"/>
                              <a:gd name="connsiteX10" fmla="*/ 208601 w 472182"/>
                              <a:gd name="connsiteY10" fmla="*/ 918256 h 1191772"/>
                              <a:gd name="connsiteX11" fmla="*/ 224176 w 472182"/>
                              <a:gd name="connsiteY11" fmla="*/ 720709 h 1191772"/>
                              <a:gd name="connsiteX12" fmla="*/ 236843 w 472182"/>
                              <a:gd name="connsiteY12" fmla="*/ 649300 h 1191772"/>
                              <a:gd name="connsiteX13" fmla="*/ 211509 w 472182"/>
                              <a:gd name="connsiteY13" fmla="*/ 777864 h 1191772"/>
                              <a:gd name="connsiteX14" fmla="*/ 254725 w 472182"/>
                              <a:gd name="connsiteY14" fmla="*/ 838514 h 1191772"/>
                              <a:gd name="connsiteX15" fmla="*/ 294251 w 472182"/>
                              <a:gd name="connsiteY15" fmla="*/ 955529 h 1191772"/>
                              <a:gd name="connsiteX16" fmla="*/ 287793 w 472182"/>
                              <a:gd name="connsiteY16" fmla="*/ 981360 h 1191772"/>
                              <a:gd name="connsiteX17" fmla="*/ 300708 w 472182"/>
                              <a:gd name="connsiteY17" fmla="*/ 994275 h 1191772"/>
                              <a:gd name="connsiteX18" fmla="*/ 349141 w 472182"/>
                              <a:gd name="connsiteY18" fmla="*/ 1191232 h 1191772"/>
                              <a:gd name="connsiteX19" fmla="*/ 466893 w 472182"/>
                              <a:gd name="connsiteY19" fmla="*/ 1191772 h 1191772"/>
                              <a:gd name="connsiteX20" fmla="*/ 472182 w 472182"/>
                              <a:gd name="connsiteY20" fmla="*/ 985902 h 1191772"/>
                              <a:gd name="connsiteX21" fmla="*/ 455917 w 472182"/>
                              <a:gd name="connsiteY21" fmla="*/ 884786 h 1191772"/>
                              <a:gd name="connsiteX22" fmla="*/ 434644 w 472182"/>
                              <a:gd name="connsiteY22" fmla="*/ 793958 h 1191772"/>
                              <a:gd name="connsiteX23" fmla="*/ 393031 w 472182"/>
                              <a:gd name="connsiteY23" fmla="*/ 633566 h 1191772"/>
                              <a:gd name="connsiteX24" fmla="*/ 401256 w 472182"/>
                              <a:gd name="connsiteY24" fmla="*/ 538343 h 1191772"/>
                              <a:gd name="connsiteX25" fmla="*/ 417394 w 472182"/>
                              <a:gd name="connsiteY25" fmla="*/ 453804 h 1191772"/>
                              <a:gd name="connsiteX26" fmla="*/ 414545 w 472182"/>
                              <a:gd name="connsiteY26" fmla="*/ 57598 h 1191772"/>
                              <a:gd name="connsiteX0" fmla="*/ 175066 w 472182"/>
                              <a:gd name="connsiteY0" fmla="*/ 0 h 1191772"/>
                              <a:gd name="connsiteX1" fmla="*/ 59142 w 472182"/>
                              <a:gd name="connsiteY1" fmla="*/ 399292 h 1191772"/>
                              <a:gd name="connsiteX2" fmla="*/ 43300 w 472182"/>
                              <a:gd name="connsiteY2" fmla="*/ 451574 h 1191772"/>
                              <a:gd name="connsiteX3" fmla="*/ 42227 w 472182"/>
                              <a:gd name="connsiteY3" fmla="*/ 506590 h 1191772"/>
                              <a:gd name="connsiteX4" fmla="*/ 22003 w 472182"/>
                              <a:gd name="connsiteY4" fmla="*/ 552985 h 1191772"/>
                              <a:gd name="connsiteX5" fmla="*/ 3 w 472182"/>
                              <a:gd name="connsiteY5" fmla="*/ 667928 h 1191772"/>
                              <a:gd name="connsiteX6" fmla="*/ 23030 w 472182"/>
                              <a:gd name="connsiteY6" fmla="*/ 807004 h 1191772"/>
                              <a:gd name="connsiteX7" fmla="*/ 32717 w 472182"/>
                              <a:gd name="connsiteY7" fmla="*/ 936156 h 1191772"/>
                              <a:gd name="connsiteX8" fmla="*/ 44390 w 472182"/>
                              <a:gd name="connsiteY8" fmla="*/ 1169247 h 1191772"/>
                              <a:gd name="connsiteX9" fmla="*/ 187950 w 472182"/>
                              <a:gd name="connsiteY9" fmla="*/ 1166018 h 1191772"/>
                              <a:gd name="connsiteX10" fmla="*/ 208601 w 472182"/>
                              <a:gd name="connsiteY10" fmla="*/ 918256 h 1191772"/>
                              <a:gd name="connsiteX11" fmla="*/ 224176 w 472182"/>
                              <a:gd name="connsiteY11" fmla="*/ 720709 h 1191772"/>
                              <a:gd name="connsiteX12" fmla="*/ 236843 w 472182"/>
                              <a:gd name="connsiteY12" fmla="*/ 649300 h 1191772"/>
                              <a:gd name="connsiteX13" fmla="*/ 211509 w 472182"/>
                              <a:gd name="connsiteY13" fmla="*/ 777864 h 1191772"/>
                              <a:gd name="connsiteX14" fmla="*/ 254725 w 472182"/>
                              <a:gd name="connsiteY14" fmla="*/ 838514 h 1191772"/>
                              <a:gd name="connsiteX15" fmla="*/ 294251 w 472182"/>
                              <a:gd name="connsiteY15" fmla="*/ 955529 h 1191772"/>
                              <a:gd name="connsiteX16" fmla="*/ 287793 w 472182"/>
                              <a:gd name="connsiteY16" fmla="*/ 981360 h 1191772"/>
                              <a:gd name="connsiteX17" fmla="*/ 317597 w 472182"/>
                              <a:gd name="connsiteY17" fmla="*/ 1017721 h 1191772"/>
                              <a:gd name="connsiteX18" fmla="*/ 349141 w 472182"/>
                              <a:gd name="connsiteY18" fmla="*/ 1191232 h 1191772"/>
                              <a:gd name="connsiteX19" fmla="*/ 466893 w 472182"/>
                              <a:gd name="connsiteY19" fmla="*/ 1191772 h 1191772"/>
                              <a:gd name="connsiteX20" fmla="*/ 472182 w 472182"/>
                              <a:gd name="connsiteY20" fmla="*/ 985902 h 1191772"/>
                              <a:gd name="connsiteX21" fmla="*/ 455917 w 472182"/>
                              <a:gd name="connsiteY21" fmla="*/ 884786 h 1191772"/>
                              <a:gd name="connsiteX22" fmla="*/ 434644 w 472182"/>
                              <a:gd name="connsiteY22" fmla="*/ 793958 h 1191772"/>
                              <a:gd name="connsiteX23" fmla="*/ 393031 w 472182"/>
                              <a:gd name="connsiteY23" fmla="*/ 633566 h 1191772"/>
                              <a:gd name="connsiteX24" fmla="*/ 401256 w 472182"/>
                              <a:gd name="connsiteY24" fmla="*/ 538343 h 1191772"/>
                              <a:gd name="connsiteX25" fmla="*/ 417394 w 472182"/>
                              <a:gd name="connsiteY25" fmla="*/ 453804 h 1191772"/>
                              <a:gd name="connsiteX26" fmla="*/ 414545 w 472182"/>
                              <a:gd name="connsiteY26" fmla="*/ 57598 h 1191772"/>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6843 w 472182"/>
                              <a:gd name="connsiteY12" fmla="*/ 649300 h 1229286"/>
                              <a:gd name="connsiteX13" fmla="*/ 211509 w 472182"/>
                              <a:gd name="connsiteY13" fmla="*/ 77786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49141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14545 w 472182"/>
                              <a:gd name="connsiteY26" fmla="*/ 57598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6843 w 472182"/>
                              <a:gd name="connsiteY12" fmla="*/ 649300 h 1229286"/>
                              <a:gd name="connsiteX13" fmla="*/ 211509 w 472182"/>
                              <a:gd name="connsiteY13" fmla="*/ 77786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14545 w 472182"/>
                              <a:gd name="connsiteY26" fmla="*/ 57598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6843 w 472182"/>
                              <a:gd name="connsiteY12" fmla="*/ 649300 h 1229286"/>
                              <a:gd name="connsiteX13" fmla="*/ 228397 w 472182"/>
                              <a:gd name="connsiteY13" fmla="*/ 782553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14545 w 472182"/>
                              <a:gd name="connsiteY26" fmla="*/ 57598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28397 w 472182"/>
                              <a:gd name="connsiteY13" fmla="*/ 782553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14545 w 472182"/>
                              <a:gd name="connsiteY26" fmla="*/ 57598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15732 w 472182"/>
                              <a:gd name="connsiteY13" fmla="*/ 77317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14545 w 472182"/>
                              <a:gd name="connsiteY26" fmla="*/ 57598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21845 w 472182"/>
                              <a:gd name="connsiteY13" fmla="*/ 77317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14545 w 472182"/>
                              <a:gd name="connsiteY26" fmla="*/ 57598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21845 w 472182"/>
                              <a:gd name="connsiteY13" fmla="*/ 77317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69423 w 472182"/>
                              <a:gd name="connsiteY26" fmla="*/ 71653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21845 w 472182"/>
                              <a:gd name="connsiteY13" fmla="*/ 77317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46943 w 472182"/>
                              <a:gd name="connsiteY25" fmla="*/ 402266 h 1229286"/>
                              <a:gd name="connsiteX26" fmla="*/ 469423 w 472182"/>
                              <a:gd name="connsiteY26" fmla="*/ 71653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21845 w 472182"/>
                              <a:gd name="connsiteY13" fmla="*/ 77317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46943 w 472182"/>
                              <a:gd name="connsiteY25" fmla="*/ 402266 h 1229286"/>
                              <a:gd name="connsiteX26" fmla="*/ 469423 w 472182"/>
                              <a:gd name="connsiteY26" fmla="*/ 71653 h 1229286"/>
                              <a:gd name="connsiteX0" fmla="*/ 175066 w 472182"/>
                              <a:gd name="connsiteY0" fmla="*/ 0 h 1229286"/>
                              <a:gd name="connsiteX1" fmla="*/ 84471 w 472182"/>
                              <a:gd name="connsiteY1" fmla="*/ 254046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21845 w 472182"/>
                              <a:gd name="connsiteY13" fmla="*/ 77317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46943 w 472182"/>
                              <a:gd name="connsiteY25" fmla="*/ 402266 h 1229286"/>
                              <a:gd name="connsiteX26" fmla="*/ 469423 w 472182"/>
                              <a:gd name="connsiteY26" fmla="*/ 71653 h 1229286"/>
                              <a:gd name="connsiteX0" fmla="*/ 280602 w 472182"/>
                              <a:gd name="connsiteY0" fmla="*/ 0 h 1262084"/>
                              <a:gd name="connsiteX1" fmla="*/ 84471 w 472182"/>
                              <a:gd name="connsiteY1" fmla="*/ 286844 h 1262084"/>
                              <a:gd name="connsiteX2" fmla="*/ 43300 w 472182"/>
                              <a:gd name="connsiteY2" fmla="*/ 484372 h 1262084"/>
                              <a:gd name="connsiteX3" fmla="*/ 42227 w 472182"/>
                              <a:gd name="connsiteY3" fmla="*/ 539388 h 1262084"/>
                              <a:gd name="connsiteX4" fmla="*/ 22003 w 472182"/>
                              <a:gd name="connsiteY4" fmla="*/ 585783 h 1262084"/>
                              <a:gd name="connsiteX5" fmla="*/ 3 w 472182"/>
                              <a:gd name="connsiteY5" fmla="*/ 700726 h 1262084"/>
                              <a:gd name="connsiteX6" fmla="*/ 23030 w 472182"/>
                              <a:gd name="connsiteY6" fmla="*/ 839802 h 1262084"/>
                              <a:gd name="connsiteX7" fmla="*/ 32717 w 472182"/>
                              <a:gd name="connsiteY7" fmla="*/ 968954 h 1262084"/>
                              <a:gd name="connsiteX8" fmla="*/ 44390 w 472182"/>
                              <a:gd name="connsiteY8" fmla="*/ 1202045 h 1262084"/>
                              <a:gd name="connsiteX9" fmla="*/ 187950 w 472182"/>
                              <a:gd name="connsiteY9" fmla="*/ 1198816 h 1262084"/>
                              <a:gd name="connsiteX10" fmla="*/ 208601 w 472182"/>
                              <a:gd name="connsiteY10" fmla="*/ 951054 h 1262084"/>
                              <a:gd name="connsiteX11" fmla="*/ 224176 w 472182"/>
                              <a:gd name="connsiteY11" fmla="*/ 753507 h 1262084"/>
                              <a:gd name="connsiteX12" fmla="*/ 232621 w 472182"/>
                              <a:gd name="connsiteY12" fmla="*/ 714922 h 1262084"/>
                              <a:gd name="connsiteX13" fmla="*/ 221845 w 472182"/>
                              <a:gd name="connsiteY13" fmla="*/ 805972 h 1262084"/>
                              <a:gd name="connsiteX14" fmla="*/ 254725 w 472182"/>
                              <a:gd name="connsiteY14" fmla="*/ 871312 h 1262084"/>
                              <a:gd name="connsiteX15" fmla="*/ 294251 w 472182"/>
                              <a:gd name="connsiteY15" fmla="*/ 988327 h 1262084"/>
                              <a:gd name="connsiteX16" fmla="*/ 287793 w 472182"/>
                              <a:gd name="connsiteY16" fmla="*/ 1014158 h 1262084"/>
                              <a:gd name="connsiteX17" fmla="*/ 317597 w 472182"/>
                              <a:gd name="connsiteY17" fmla="*/ 1050519 h 1262084"/>
                              <a:gd name="connsiteX18" fmla="*/ 332252 w 472182"/>
                              <a:gd name="connsiteY18" fmla="*/ 1224030 h 1262084"/>
                              <a:gd name="connsiteX19" fmla="*/ 445783 w 472182"/>
                              <a:gd name="connsiteY19" fmla="*/ 1262084 h 1262084"/>
                              <a:gd name="connsiteX20" fmla="*/ 472182 w 472182"/>
                              <a:gd name="connsiteY20" fmla="*/ 1018700 h 1262084"/>
                              <a:gd name="connsiteX21" fmla="*/ 455917 w 472182"/>
                              <a:gd name="connsiteY21" fmla="*/ 917584 h 1262084"/>
                              <a:gd name="connsiteX22" fmla="*/ 434644 w 472182"/>
                              <a:gd name="connsiteY22" fmla="*/ 826756 h 1262084"/>
                              <a:gd name="connsiteX23" fmla="*/ 393031 w 472182"/>
                              <a:gd name="connsiteY23" fmla="*/ 666364 h 1262084"/>
                              <a:gd name="connsiteX24" fmla="*/ 401256 w 472182"/>
                              <a:gd name="connsiteY24" fmla="*/ 571141 h 1262084"/>
                              <a:gd name="connsiteX25" fmla="*/ 446943 w 472182"/>
                              <a:gd name="connsiteY25" fmla="*/ 435064 h 1262084"/>
                              <a:gd name="connsiteX26" fmla="*/ 469423 w 472182"/>
                              <a:gd name="connsiteY26" fmla="*/ 104451 h 1262084"/>
                              <a:gd name="connsiteX0" fmla="*/ 280602 w 472182"/>
                              <a:gd name="connsiteY0" fmla="*/ 0 h 1262084"/>
                              <a:gd name="connsiteX1" fmla="*/ 84471 w 472182"/>
                              <a:gd name="connsiteY1" fmla="*/ 286844 h 1262084"/>
                              <a:gd name="connsiteX2" fmla="*/ 43300 w 472182"/>
                              <a:gd name="connsiteY2" fmla="*/ 484372 h 1262084"/>
                              <a:gd name="connsiteX3" fmla="*/ 42227 w 472182"/>
                              <a:gd name="connsiteY3" fmla="*/ 539388 h 1262084"/>
                              <a:gd name="connsiteX4" fmla="*/ 22003 w 472182"/>
                              <a:gd name="connsiteY4" fmla="*/ 585783 h 1262084"/>
                              <a:gd name="connsiteX5" fmla="*/ 3 w 472182"/>
                              <a:gd name="connsiteY5" fmla="*/ 700726 h 1262084"/>
                              <a:gd name="connsiteX6" fmla="*/ 23030 w 472182"/>
                              <a:gd name="connsiteY6" fmla="*/ 839802 h 1262084"/>
                              <a:gd name="connsiteX7" fmla="*/ 32717 w 472182"/>
                              <a:gd name="connsiteY7" fmla="*/ 968954 h 1262084"/>
                              <a:gd name="connsiteX8" fmla="*/ 44390 w 472182"/>
                              <a:gd name="connsiteY8" fmla="*/ 1202045 h 1262084"/>
                              <a:gd name="connsiteX9" fmla="*/ 187950 w 472182"/>
                              <a:gd name="connsiteY9" fmla="*/ 1198816 h 1262084"/>
                              <a:gd name="connsiteX10" fmla="*/ 208601 w 472182"/>
                              <a:gd name="connsiteY10" fmla="*/ 951054 h 1262084"/>
                              <a:gd name="connsiteX11" fmla="*/ 224176 w 472182"/>
                              <a:gd name="connsiteY11" fmla="*/ 753507 h 1262084"/>
                              <a:gd name="connsiteX12" fmla="*/ 232621 w 472182"/>
                              <a:gd name="connsiteY12" fmla="*/ 714922 h 1262084"/>
                              <a:gd name="connsiteX13" fmla="*/ 221845 w 472182"/>
                              <a:gd name="connsiteY13" fmla="*/ 805972 h 1262084"/>
                              <a:gd name="connsiteX14" fmla="*/ 254725 w 472182"/>
                              <a:gd name="connsiteY14" fmla="*/ 871312 h 1262084"/>
                              <a:gd name="connsiteX15" fmla="*/ 294251 w 472182"/>
                              <a:gd name="connsiteY15" fmla="*/ 988327 h 1262084"/>
                              <a:gd name="connsiteX16" fmla="*/ 287793 w 472182"/>
                              <a:gd name="connsiteY16" fmla="*/ 1014158 h 1262084"/>
                              <a:gd name="connsiteX17" fmla="*/ 317597 w 472182"/>
                              <a:gd name="connsiteY17" fmla="*/ 1050519 h 1262084"/>
                              <a:gd name="connsiteX18" fmla="*/ 332252 w 472182"/>
                              <a:gd name="connsiteY18" fmla="*/ 1224030 h 1262084"/>
                              <a:gd name="connsiteX19" fmla="*/ 445783 w 472182"/>
                              <a:gd name="connsiteY19" fmla="*/ 1262084 h 1262084"/>
                              <a:gd name="connsiteX20" fmla="*/ 472182 w 472182"/>
                              <a:gd name="connsiteY20" fmla="*/ 1018700 h 1262084"/>
                              <a:gd name="connsiteX21" fmla="*/ 455917 w 472182"/>
                              <a:gd name="connsiteY21" fmla="*/ 917584 h 1262084"/>
                              <a:gd name="connsiteX22" fmla="*/ 434644 w 472182"/>
                              <a:gd name="connsiteY22" fmla="*/ 826756 h 1262084"/>
                              <a:gd name="connsiteX23" fmla="*/ 393031 w 472182"/>
                              <a:gd name="connsiteY23" fmla="*/ 666364 h 1262084"/>
                              <a:gd name="connsiteX24" fmla="*/ 401256 w 472182"/>
                              <a:gd name="connsiteY24" fmla="*/ 571141 h 1262084"/>
                              <a:gd name="connsiteX25" fmla="*/ 446943 w 472182"/>
                              <a:gd name="connsiteY25" fmla="*/ 435064 h 1262084"/>
                              <a:gd name="connsiteX26" fmla="*/ 469423 w 472182"/>
                              <a:gd name="connsiteY26" fmla="*/ 104451 h 1262084"/>
                              <a:gd name="connsiteX0" fmla="*/ 280602 w 472182"/>
                              <a:gd name="connsiteY0" fmla="*/ 0 h 1262084"/>
                              <a:gd name="connsiteX1" fmla="*/ 80249 w 472182"/>
                              <a:gd name="connsiteY1" fmla="*/ 216024 h 1262084"/>
                              <a:gd name="connsiteX2" fmla="*/ 43300 w 472182"/>
                              <a:gd name="connsiteY2" fmla="*/ 484372 h 1262084"/>
                              <a:gd name="connsiteX3" fmla="*/ 42227 w 472182"/>
                              <a:gd name="connsiteY3" fmla="*/ 539388 h 1262084"/>
                              <a:gd name="connsiteX4" fmla="*/ 22003 w 472182"/>
                              <a:gd name="connsiteY4" fmla="*/ 585783 h 1262084"/>
                              <a:gd name="connsiteX5" fmla="*/ 3 w 472182"/>
                              <a:gd name="connsiteY5" fmla="*/ 700726 h 1262084"/>
                              <a:gd name="connsiteX6" fmla="*/ 23030 w 472182"/>
                              <a:gd name="connsiteY6" fmla="*/ 839802 h 1262084"/>
                              <a:gd name="connsiteX7" fmla="*/ 32717 w 472182"/>
                              <a:gd name="connsiteY7" fmla="*/ 968954 h 1262084"/>
                              <a:gd name="connsiteX8" fmla="*/ 44390 w 472182"/>
                              <a:gd name="connsiteY8" fmla="*/ 1202045 h 1262084"/>
                              <a:gd name="connsiteX9" fmla="*/ 187950 w 472182"/>
                              <a:gd name="connsiteY9" fmla="*/ 1198816 h 1262084"/>
                              <a:gd name="connsiteX10" fmla="*/ 208601 w 472182"/>
                              <a:gd name="connsiteY10" fmla="*/ 951054 h 1262084"/>
                              <a:gd name="connsiteX11" fmla="*/ 224176 w 472182"/>
                              <a:gd name="connsiteY11" fmla="*/ 753507 h 1262084"/>
                              <a:gd name="connsiteX12" fmla="*/ 232621 w 472182"/>
                              <a:gd name="connsiteY12" fmla="*/ 714922 h 1262084"/>
                              <a:gd name="connsiteX13" fmla="*/ 221845 w 472182"/>
                              <a:gd name="connsiteY13" fmla="*/ 805972 h 1262084"/>
                              <a:gd name="connsiteX14" fmla="*/ 254725 w 472182"/>
                              <a:gd name="connsiteY14" fmla="*/ 871312 h 1262084"/>
                              <a:gd name="connsiteX15" fmla="*/ 294251 w 472182"/>
                              <a:gd name="connsiteY15" fmla="*/ 988327 h 1262084"/>
                              <a:gd name="connsiteX16" fmla="*/ 287793 w 472182"/>
                              <a:gd name="connsiteY16" fmla="*/ 1014158 h 1262084"/>
                              <a:gd name="connsiteX17" fmla="*/ 317597 w 472182"/>
                              <a:gd name="connsiteY17" fmla="*/ 1050519 h 1262084"/>
                              <a:gd name="connsiteX18" fmla="*/ 332252 w 472182"/>
                              <a:gd name="connsiteY18" fmla="*/ 1224030 h 1262084"/>
                              <a:gd name="connsiteX19" fmla="*/ 445783 w 472182"/>
                              <a:gd name="connsiteY19" fmla="*/ 1262084 h 1262084"/>
                              <a:gd name="connsiteX20" fmla="*/ 472182 w 472182"/>
                              <a:gd name="connsiteY20" fmla="*/ 1018700 h 1262084"/>
                              <a:gd name="connsiteX21" fmla="*/ 455917 w 472182"/>
                              <a:gd name="connsiteY21" fmla="*/ 917584 h 1262084"/>
                              <a:gd name="connsiteX22" fmla="*/ 434644 w 472182"/>
                              <a:gd name="connsiteY22" fmla="*/ 826756 h 1262084"/>
                              <a:gd name="connsiteX23" fmla="*/ 393031 w 472182"/>
                              <a:gd name="connsiteY23" fmla="*/ 666364 h 1262084"/>
                              <a:gd name="connsiteX24" fmla="*/ 401256 w 472182"/>
                              <a:gd name="connsiteY24" fmla="*/ 571141 h 1262084"/>
                              <a:gd name="connsiteX25" fmla="*/ 446943 w 472182"/>
                              <a:gd name="connsiteY25" fmla="*/ 435064 h 1262084"/>
                              <a:gd name="connsiteX26" fmla="*/ 469423 w 472182"/>
                              <a:gd name="connsiteY26" fmla="*/ 104451 h 1262084"/>
                              <a:gd name="connsiteX0" fmla="*/ 280602 w 472182"/>
                              <a:gd name="connsiteY0" fmla="*/ 0 h 1284215"/>
                              <a:gd name="connsiteX1" fmla="*/ 80249 w 472182"/>
                              <a:gd name="connsiteY1" fmla="*/ 238155 h 1284215"/>
                              <a:gd name="connsiteX2" fmla="*/ 43300 w 472182"/>
                              <a:gd name="connsiteY2" fmla="*/ 506503 h 1284215"/>
                              <a:gd name="connsiteX3" fmla="*/ 42227 w 472182"/>
                              <a:gd name="connsiteY3" fmla="*/ 561519 h 1284215"/>
                              <a:gd name="connsiteX4" fmla="*/ 22003 w 472182"/>
                              <a:gd name="connsiteY4" fmla="*/ 607914 h 1284215"/>
                              <a:gd name="connsiteX5" fmla="*/ 3 w 472182"/>
                              <a:gd name="connsiteY5" fmla="*/ 722857 h 1284215"/>
                              <a:gd name="connsiteX6" fmla="*/ 23030 w 472182"/>
                              <a:gd name="connsiteY6" fmla="*/ 861933 h 1284215"/>
                              <a:gd name="connsiteX7" fmla="*/ 32717 w 472182"/>
                              <a:gd name="connsiteY7" fmla="*/ 991085 h 1284215"/>
                              <a:gd name="connsiteX8" fmla="*/ 44390 w 472182"/>
                              <a:gd name="connsiteY8" fmla="*/ 1224176 h 1284215"/>
                              <a:gd name="connsiteX9" fmla="*/ 187950 w 472182"/>
                              <a:gd name="connsiteY9" fmla="*/ 1220947 h 1284215"/>
                              <a:gd name="connsiteX10" fmla="*/ 208601 w 472182"/>
                              <a:gd name="connsiteY10" fmla="*/ 973185 h 1284215"/>
                              <a:gd name="connsiteX11" fmla="*/ 224176 w 472182"/>
                              <a:gd name="connsiteY11" fmla="*/ 775638 h 1284215"/>
                              <a:gd name="connsiteX12" fmla="*/ 232621 w 472182"/>
                              <a:gd name="connsiteY12" fmla="*/ 737053 h 1284215"/>
                              <a:gd name="connsiteX13" fmla="*/ 221845 w 472182"/>
                              <a:gd name="connsiteY13" fmla="*/ 828103 h 1284215"/>
                              <a:gd name="connsiteX14" fmla="*/ 254725 w 472182"/>
                              <a:gd name="connsiteY14" fmla="*/ 893443 h 1284215"/>
                              <a:gd name="connsiteX15" fmla="*/ 294251 w 472182"/>
                              <a:gd name="connsiteY15" fmla="*/ 1010458 h 1284215"/>
                              <a:gd name="connsiteX16" fmla="*/ 287793 w 472182"/>
                              <a:gd name="connsiteY16" fmla="*/ 1036289 h 1284215"/>
                              <a:gd name="connsiteX17" fmla="*/ 317597 w 472182"/>
                              <a:gd name="connsiteY17" fmla="*/ 1072650 h 1284215"/>
                              <a:gd name="connsiteX18" fmla="*/ 332252 w 472182"/>
                              <a:gd name="connsiteY18" fmla="*/ 1246161 h 1284215"/>
                              <a:gd name="connsiteX19" fmla="*/ 445783 w 472182"/>
                              <a:gd name="connsiteY19" fmla="*/ 1284215 h 1284215"/>
                              <a:gd name="connsiteX20" fmla="*/ 472182 w 472182"/>
                              <a:gd name="connsiteY20" fmla="*/ 1040831 h 1284215"/>
                              <a:gd name="connsiteX21" fmla="*/ 455917 w 472182"/>
                              <a:gd name="connsiteY21" fmla="*/ 939715 h 1284215"/>
                              <a:gd name="connsiteX22" fmla="*/ 434644 w 472182"/>
                              <a:gd name="connsiteY22" fmla="*/ 848887 h 1284215"/>
                              <a:gd name="connsiteX23" fmla="*/ 393031 w 472182"/>
                              <a:gd name="connsiteY23" fmla="*/ 688495 h 1284215"/>
                              <a:gd name="connsiteX24" fmla="*/ 401256 w 472182"/>
                              <a:gd name="connsiteY24" fmla="*/ 593272 h 1284215"/>
                              <a:gd name="connsiteX25" fmla="*/ 446943 w 472182"/>
                              <a:gd name="connsiteY25" fmla="*/ 457195 h 1284215"/>
                              <a:gd name="connsiteX26" fmla="*/ 469423 w 472182"/>
                              <a:gd name="connsiteY26" fmla="*/ 126582 h 1284215"/>
                              <a:gd name="connsiteX0" fmla="*/ 242609 w 472182"/>
                              <a:gd name="connsiteY0" fmla="*/ 0 h 1235526"/>
                              <a:gd name="connsiteX1" fmla="*/ 80249 w 472182"/>
                              <a:gd name="connsiteY1" fmla="*/ 189466 h 1235526"/>
                              <a:gd name="connsiteX2" fmla="*/ 43300 w 472182"/>
                              <a:gd name="connsiteY2" fmla="*/ 457814 h 1235526"/>
                              <a:gd name="connsiteX3" fmla="*/ 42227 w 472182"/>
                              <a:gd name="connsiteY3" fmla="*/ 512830 h 1235526"/>
                              <a:gd name="connsiteX4" fmla="*/ 22003 w 472182"/>
                              <a:gd name="connsiteY4" fmla="*/ 559225 h 1235526"/>
                              <a:gd name="connsiteX5" fmla="*/ 3 w 472182"/>
                              <a:gd name="connsiteY5" fmla="*/ 674168 h 1235526"/>
                              <a:gd name="connsiteX6" fmla="*/ 23030 w 472182"/>
                              <a:gd name="connsiteY6" fmla="*/ 813244 h 1235526"/>
                              <a:gd name="connsiteX7" fmla="*/ 32717 w 472182"/>
                              <a:gd name="connsiteY7" fmla="*/ 942396 h 1235526"/>
                              <a:gd name="connsiteX8" fmla="*/ 44390 w 472182"/>
                              <a:gd name="connsiteY8" fmla="*/ 1175487 h 1235526"/>
                              <a:gd name="connsiteX9" fmla="*/ 187950 w 472182"/>
                              <a:gd name="connsiteY9" fmla="*/ 1172258 h 1235526"/>
                              <a:gd name="connsiteX10" fmla="*/ 208601 w 472182"/>
                              <a:gd name="connsiteY10" fmla="*/ 924496 h 1235526"/>
                              <a:gd name="connsiteX11" fmla="*/ 224176 w 472182"/>
                              <a:gd name="connsiteY11" fmla="*/ 726949 h 1235526"/>
                              <a:gd name="connsiteX12" fmla="*/ 232621 w 472182"/>
                              <a:gd name="connsiteY12" fmla="*/ 688364 h 1235526"/>
                              <a:gd name="connsiteX13" fmla="*/ 221845 w 472182"/>
                              <a:gd name="connsiteY13" fmla="*/ 779414 h 1235526"/>
                              <a:gd name="connsiteX14" fmla="*/ 254725 w 472182"/>
                              <a:gd name="connsiteY14" fmla="*/ 844754 h 1235526"/>
                              <a:gd name="connsiteX15" fmla="*/ 294251 w 472182"/>
                              <a:gd name="connsiteY15" fmla="*/ 961769 h 1235526"/>
                              <a:gd name="connsiteX16" fmla="*/ 287793 w 472182"/>
                              <a:gd name="connsiteY16" fmla="*/ 987600 h 1235526"/>
                              <a:gd name="connsiteX17" fmla="*/ 317597 w 472182"/>
                              <a:gd name="connsiteY17" fmla="*/ 1023961 h 1235526"/>
                              <a:gd name="connsiteX18" fmla="*/ 332252 w 472182"/>
                              <a:gd name="connsiteY18" fmla="*/ 1197472 h 1235526"/>
                              <a:gd name="connsiteX19" fmla="*/ 445783 w 472182"/>
                              <a:gd name="connsiteY19" fmla="*/ 1235526 h 1235526"/>
                              <a:gd name="connsiteX20" fmla="*/ 472182 w 472182"/>
                              <a:gd name="connsiteY20" fmla="*/ 992142 h 1235526"/>
                              <a:gd name="connsiteX21" fmla="*/ 455917 w 472182"/>
                              <a:gd name="connsiteY21" fmla="*/ 891026 h 1235526"/>
                              <a:gd name="connsiteX22" fmla="*/ 434644 w 472182"/>
                              <a:gd name="connsiteY22" fmla="*/ 800198 h 1235526"/>
                              <a:gd name="connsiteX23" fmla="*/ 393031 w 472182"/>
                              <a:gd name="connsiteY23" fmla="*/ 639806 h 1235526"/>
                              <a:gd name="connsiteX24" fmla="*/ 401256 w 472182"/>
                              <a:gd name="connsiteY24" fmla="*/ 544583 h 1235526"/>
                              <a:gd name="connsiteX25" fmla="*/ 446943 w 472182"/>
                              <a:gd name="connsiteY25" fmla="*/ 408506 h 1235526"/>
                              <a:gd name="connsiteX26" fmla="*/ 469423 w 472182"/>
                              <a:gd name="connsiteY26" fmla="*/ 77893 h 1235526"/>
                              <a:gd name="connsiteX0" fmla="*/ 225724 w 472182"/>
                              <a:gd name="connsiteY0" fmla="*/ 0 h 1270935"/>
                              <a:gd name="connsiteX1" fmla="*/ 80249 w 472182"/>
                              <a:gd name="connsiteY1" fmla="*/ 224875 h 1270935"/>
                              <a:gd name="connsiteX2" fmla="*/ 43300 w 472182"/>
                              <a:gd name="connsiteY2" fmla="*/ 493223 h 1270935"/>
                              <a:gd name="connsiteX3" fmla="*/ 42227 w 472182"/>
                              <a:gd name="connsiteY3" fmla="*/ 548239 h 1270935"/>
                              <a:gd name="connsiteX4" fmla="*/ 22003 w 472182"/>
                              <a:gd name="connsiteY4" fmla="*/ 594634 h 1270935"/>
                              <a:gd name="connsiteX5" fmla="*/ 3 w 472182"/>
                              <a:gd name="connsiteY5" fmla="*/ 709577 h 1270935"/>
                              <a:gd name="connsiteX6" fmla="*/ 23030 w 472182"/>
                              <a:gd name="connsiteY6" fmla="*/ 848653 h 1270935"/>
                              <a:gd name="connsiteX7" fmla="*/ 32717 w 472182"/>
                              <a:gd name="connsiteY7" fmla="*/ 977805 h 1270935"/>
                              <a:gd name="connsiteX8" fmla="*/ 44390 w 472182"/>
                              <a:gd name="connsiteY8" fmla="*/ 1210896 h 1270935"/>
                              <a:gd name="connsiteX9" fmla="*/ 187950 w 472182"/>
                              <a:gd name="connsiteY9" fmla="*/ 1207667 h 1270935"/>
                              <a:gd name="connsiteX10" fmla="*/ 208601 w 472182"/>
                              <a:gd name="connsiteY10" fmla="*/ 959905 h 1270935"/>
                              <a:gd name="connsiteX11" fmla="*/ 224176 w 472182"/>
                              <a:gd name="connsiteY11" fmla="*/ 762358 h 1270935"/>
                              <a:gd name="connsiteX12" fmla="*/ 232621 w 472182"/>
                              <a:gd name="connsiteY12" fmla="*/ 723773 h 1270935"/>
                              <a:gd name="connsiteX13" fmla="*/ 221845 w 472182"/>
                              <a:gd name="connsiteY13" fmla="*/ 814823 h 1270935"/>
                              <a:gd name="connsiteX14" fmla="*/ 254725 w 472182"/>
                              <a:gd name="connsiteY14" fmla="*/ 880163 h 1270935"/>
                              <a:gd name="connsiteX15" fmla="*/ 294251 w 472182"/>
                              <a:gd name="connsiteY15" fmla="*/ 997178 h 1270935"/>
                              <a:gd name="connsiteX16" fmla="*/ 287793 w 472182"/>
                              <a:gd name="connsiteY16" fmla="*/ 1023009 h 1270935"/>
                              <a:gd name="connsiteX17" fmla="*/ 317597 w 472182"/>
                              <a:gd name="connsiteY17" fmla="*/ 1059370 h 1270935"/>
                              <a:gd name="connsiteX18" fmla="*/ 332252 w 472182"/>
                              <a:gd name="connsiteY18" fmla="*/ 1232881 h 1270935"/>
                              <a:gd name="connsiteX19" fmla="*/ 445783 w 472182"/>
                              <a:gd name="connsiteY19" fmla="*/ 1270935 h 1270935"/>
                              <a:gd name="connsiteX20" fmla="*/ 472182 w 472182"/>
                              <a:gd name="connsiteY20" fmla="*/ 1027551 h 1270935"/>
                              <a:gd name="connsiteX21" fmla="*/ 455917 w 472182"/>
                              <a:gd name="connsiteY21" fmla="*/ 926435 h 1270935"/>
                              <a:gd name="connsiteX22" fmla="*/ 434644 w 472182"/>
                              <a:gd name="connsiteY22" fmla="*/ 835607 h 1270935"/>
                              <a:gd name="connsiteX23" fmla="*/ 393031 w 472182"/>
                              <a:gd name="connsiteY23" fmla="*/ 675215 h 1270935"/>
                              <a:gd name="connsiteX24" fmla="*/ 401256 w 472182"/>
                              <a:gd name="connsiteY24" fmla="*/ 579992 h 1270935"/>
                              <a:gd name="connsiteX25" fmla="*/ 446943 w 472182"/>
                              <a:gd name="connsiteY25" fmla="*/ 443915 h 1270935"/>
                              <a:gd name="connsiteX26" fmla="*/ 469423 w 472182"/>
                              <a:gd name="connsiteY26" fmla="*/ 113302 h 1270935"/>
                              <a:gd name="connsiteX0" fmla="*/ 225724 w 472182"/>
                              <a:gd name="connsiteY0" fmla="*/ 0 h 1270935"/>
                              <a:gd name="connsiteX1" fmla="*/ 80249 w 472182"/>
                              <a:gd name="connsiteY1" fmla="*/ 224875 h 1270935"/>
                              <a:gd name="connsiteX2" fmla="*/ 43300 w 472182"/>
                              <a:gd name="connsiteY2" fmla="*/ 493223 h 1270935"/>
                              <a:gd name="connsiteX3" fmla="*/ 42227 w 472182"/>
                              <a:gd name="connsiteY3" fmla="*/ 548239 h 1270935"/>
                              <a:gd name="connsiteX4" fmla="*/ 22003 w 472182"/>
                              <a:gd name="connsiteY4" fmla="*/ 594634 h 1270935"/>
                              <a:gd name="connsiteX5" fmla="*/ 3 w 472182"/>
                              <a:gd name="connsiteY5" fmla="*/ 709577 h 1270935"/>
                              <a:gd name="connsiteX6" fmla="*/ 23030 w 472182"/>
                              <a:gd name="connsiteY6" fmla="*/ 848653 h 1270935"/>
                              <a:gd name="connsiteX7" fmla="*/ 32717 w 472182"/>
                              <a:gd name="connsiteY7" fmla="*/ 977805 h 1270935"/>
                              <a:gd name="connsiteX8" fmla="*/ 44390 w 472182"/>
                              <a:gd name="connsiteY8" fmla="*/ 1210896 h 1270935"/>
                              <a:gd name="connsiteX9" fmla="*/ 187950 w 472182"/>
                              <a:gd name="connsiteY9" fmla="*/ 1207667 h 1270935"/>
                              <a:gd name="connsiteX10" fmla="*/ 208601 w 472182"/>
                              <a:gd name="connsiteY10" fmla="*/ 959905 h 1270935"/>
                              <a:gd name="connsiteX11" fmla="*/ 224176 w 472182"/>
                              <a:gd name="connsiteY11" fmla="*/ 762358 h 1270935"/>
                              <a:gd name="connsiteX12" fmla="*/ 232621 w 472182"/>
                              <a:gd name="connsiteY12" fmla="*/ 723773 h 1270935"/>
                              <a:gd name="connsiteX13" fmla="*/ 221845 w 472182"/>
                              <a:gd name="connsiteY13" fmla="*/ 814823 h 1270935"/>
                              <a:gd name="connsiteX14" fmla="*/ 254725 w 472182"/>
                              <a:gd name="connsiteY14" fmla="*/ 880163 h 1270935"/>
                              <a:gd name="connsiteX15" fmla="*/ 294251 w 472182"/>
                              <a:gd name="connsiteY15" fmla="*/ 997178 h 1270935"/>
                              <a:gd name="connsiteX16" fmla="*/ 287793 w 472182"/>
                              <a:gd name="connsiteY16" fmla="*/ 1023009 h 1270935"/>
                              <a:gd name="connsiteX17" fmla="*/ 317597 w 472182"/>
                              <a:gd name="connsiteY17" fmla="*/ 1059370 h 1270935"/>
                              <a:gd name="connsiteX18" fmla="*/ 332252 w 472182"/>
                              <a:gd name="connsiteY18" fmla="*/ 1232881 h 1270935"/>
                              <a:gd name="connsiteX19" fmla="*/ 445783 w 472182"/>
                              <a:gd name="connsiteY19" fmla="*/ 1270935 h 1270935"/>
                              <a:gd name="connsiteX20" fmla="*/ 472182 w 472182"/>
                              <a:gd name="connsiteY20" fmla="*/ 1027551 h 1270935"/>
                              <a:gd name="connsiteX21" fmla="*/ 455917 w 472182"/>
                              <a:gd name="connsiteY21" fmla="*/ 926435 h 1270935"/>
                              <a:gd name="connsiteX22" fmla="*/ 434644 w 472182"/>
                              <a:gd name="connsiteY22" fmla="*/ 835607 h 1270935"/>
                              <a:gd name="connsiteX23" fmla="*/ 393031 w 472182"/>
                              <a:gd name="connsiteY23" fmla="*/ 675215 h 1270935"/>
                              <a:gd name="connsiteX24" fmla="*/ 401256 w 472182"/>
                              <a:gd name="connsiteY24" fmla="*/ 579992 h 1270935"/>
                              <a:gd name="connsiteX25" fmla="*/ 442722 w 472182"/>
                              <a:gd name="connsiteY25" fmla="*/ 404079 h 1270935"/>
                              <a:gd name="connsiteX26" fmla="*/ 469423 w 472182"/>
                              <a:gd name="connsiteY26" fmla="*/ 113302 h 1270935"/>
                              <a:gd name="connsiteX0" fmla="*/ 225724 w 472182"/>
                              <a:gd name="connsiteY0" fmla="*/ 0 h 1270935"/>
                              <a:gd name="connsiteX1" fmla="*/ 80249 w 472182"/>
                              <a:gd name="connsiteY1" fmla="*/ 224875 h 1270935"/>
                              <a:gd name="connsiteX2" fmla="*/ 43300 w 472182"/>
                              <a:gd name="connsiteY2" fmla="*/ 493223 h 1270935"/>
                              <a:gd name="connsiteX3" fmla="*/ 42227 w 472182"/>
                              <a:gd name="connsiteY3" fmla="*/ 548239 h 1270935"/>
                              <a:gd name="connsiteX4" fmla="*/ 22003 w 472182"/>
                              <a:gd name="connsiteY4" fmla="*/ 594634 h 1270935"/>
                              <a:gd name="connsiteX5" fmla="*/ 3 w 472182"/>
                              <a:gd name="connsiteY5" fmla="*/ 709577 h 1270935"/>
                              <a:gd name="connsiteX6" fmla="*/ 23030 w 472182"/>
                              <a:gd name="connsiteY6" fmla="*/ 848653 h 1270935"/>
                              <a:gd name="connsiteX7" fmla="*/ 32717 w 472182"/>
                              <a:gd name="connsiteY7" fmla="*/ 977805 h 1270935"/>
                              <a:gd name="connsiteX8" fmla="*/ 44390 w 472182"/>
                              <a:gd name="connsiteY8" fmla="*/ 1210896 h 1270935"/>
                              <a:gd name="connsiteX9" fmla="*/ 187950 w 472182"/>
                              <a:gd name="connsiteY9" fmla="*/ 1207667 h 1270935"/>
                              <a:gd name="connsiteX10" fmla="*/ 208601 w 472182"/>
                              <a:gd name="connsiteY10" fmla="*/ 959905 h 1270935"/>
                              <a:gd name="connsiteX11" fmla="*/ 224176 w 472182"/>
                              <a:gd name="connsiteY11" fmla="*/ 762358 h 1270935"/>
                              <a:gd name="connsiteX12" fmla="*/ 232621 w 472182"/>
                              <a:gd name="connsiteY12" fmla="*/ 723773 h 1270935"/>
                              <a:gd name="connsiteX13" fmla="*/ 221845 w 472182"/>
                              <a:gd name="connsiteY13" fmla="*/ 814823 h 1270935"/>
                              <a:gd name="connsiteX14" fmla="*/ 254725 w 472182"/>
                              <a:gd name="connsiteY14" fmla="*/ 880163 h 1270935"/>
                              <a:gd name="connsiteX15" fmla="*/ 294251 w 472182"/>
                              <a:gd name="connsiteY15" fmla="*/ 997178 h 1270935"/>
                              <a:gd name="connsiteX16" fmla="*/ 287793 w 472182"/>
                              <a:gd name="connsiteY16" fmla="*/ 1023009 h 1270935"/>
                              <a:gd name="connsiteX17" fmla="*/ 317597 w 472182"/>
                              <a:gd name="connsiteY17" fmla="*/ 1059370 h 1270935"/>
                              <a:gd name="connsiteX18" fmla="*/ 332252 w 472182"/>
                              <a:gd name="connsiteY18" fmla="*/ 1232881 h 1270935"/>
                              <a:gd name="connsiteX19" fmla="*/ 445783 w 472182"/>
                              <a:gd name="connsiteY19" fmla="*/ 1270935 h 1270935"/>
                              <a:gd name="connsiteX20" fmla="*/ 472182 w 472182"/>
                              <a:gd name="connsiteY20" fmla="*/ 1027551 h 1270935"/>
                              <a:gd name="connsiteX21" fmla="*/ 455917 w 472182"/>
                              <a:gd name="connsiteY21" fmla="*/ 926435 h 1270935"/>
                              <a:gd name="connsiteX22" fmla="*/ 434644 w 472182"/>
                              <a:gd name="connsiteY22" fmla="*/ 835607 h 1270935"/>
                              <a:gd name="connsiteX23" fmla="*/ 393031 w 472182"/>
                              <a:gd name="connsiteY23" fmla="*/ 675215 h 1270935"/>
                              <a:gd name="connsiteX24" fmla="*/ 401256 w 472182"/>
                              <a:gd name="connsiteY24" fmla="*/ 579992 h 1270935"/>
                              <a:gd name="connsiteX25" fmla="*/ 442722 w 472182"/>
                              <a:gd name="connsiteY25" fmla="*/ 404079 h 1270935"/>
                              <a:gd name="connsiteX26" fmla="*/ 469423 w 472182"/>
                              <a:gd name="connsiteY26" fmla="*/ 113302 h 1270935"/>
                              <a:gd name="connsiteX0" fmla="*/ 225724 w 472182"/>
                              <a:gd name="connsiteY0" fmla="*/ 0 h 1270935"/>
                              <a:gd name="connsiteX1" fmla="*/ 80249 w 472182"/>
                              <a:gd name="connsiteY1" fmla="*/ 224875 h 1270935"/>
                              <a:gd name="connsiteX2" fmla="*/ 43300 w 472182"/>
                              <a:gd name="connsiteY2" fmla="*/ 493223 h 1270935"/>
                              <a:gd name="connsiteX3" fmla="*/ 42227 w 472182"/>
                              <a:gd name="connsiteY3" fmla="*/ 548239 h 1270935"/>
                              <a:gd name="connsiteX4" fmla="*/ 22003 w 472182"/>
                              <a:gd name="connsiteY4" fmla="*/ 594634 h 1270935"/>
                              <a:gd name="connsiteX5" fmla="*/ 3 w 472182"/>
                              <a:gd name="connsiteY5" fmla="*/ 709577 h 1270935"/>
                              <a:gd name="connsiteX6" fmla="*/ 23030 w 472182"/>
                              <a:gd name="connsiteY6" fmla="*/ 848653 h 1270935"/>
                              <a:gd name="connsiteX7" fmla="*/ 32717 w 472182"/>
                              <a:gd name="connsiteY7" fmla="*/ 977805 h 1270935"/>
                              <a:gd name="connsiteX8" fmla="*/ 44390 w 472182"/>
                              <a:gd name="connsiteY8" fmla="*/ 1210896 h 1270935"/>
                              <a:gd name="connsiteX9" fmla="*/ 187950 w 472182"/>
                              <a:gd name="connsiteY9" fmla="*/ 1207667 h 1270935"/>
                              <a:gd name="connsiteX10" fmla="*/ 208601 w 472182"/>
                              <a:gd name="connsiteY10" fmla="*/ 959905 h 1270935"/>
                              <a:gd name="connsiteX11" fmla="*/ 224176 w 472182"/>
                              <a:gd name="connsiteY11" fmla="*/ 762358 h 1270935"/>
                              <a:gd name="connsiteX12" fmla="*/ 232621 w 472182"/>
                              <a:gd name="connsiteY12" fmla="*/ 723773 h 1270935"/>
                              <a:gd name="connsiteX13" fmla="*/ 221845 w 472182"/>
                              <a:gd name="connsiteY13" fmla="*/ 814823 h 1270935"/>
                              <a:gd name="connsiteX14" fmla="*/ 254725 w 472182"/>
                              <a:gd name="connsiteY14" fmla="*/ 880163 h 1270935"/>
                              <a:gd name="connsiteX15" fmla="*/ 294251 w 472182"/>
                              <a:gd name="connsiteY15" fmla="*/ 997178 h 1270935"/>
                              <a:gd name="connsiteX16" fmla="*/ 287793 w 472182"/>
                              <a:gd name="connsiteY16" fmla="*/ 1023009 h 1270935"/>
                              <a:gd name="connsiteX17" fmla="*/ 317597 w 472182"/>
                              <a:gd name="connsiteY17" fmla="*/ 1059370 h 1270935"/>
                              <a:gd name="connsiteX18" fmla="*/ 332252 w 472182"/>
                              <a:gd name="connsiteY18" fmla="*/ 1232881 h 1270935"/>
                              <a:gd name="connsiteX19" fmla="*/ 445783 w 472182"/>
                              <a:gd name="connsiteY19" fmla="*/ 1270935 h 1270935"/>
                              <a:gd name="connsiteX20" fmla="*/ 472182 w 472182"/>
                              <a:gd name="connsiteY20" fmla="*/ 1027551 h 1270935"/>
                              <a:gd name="connsiteX21" fmla="*/ 455917 w 472182"/>
                              <a:gd name="connsiteY21" fmla="*/ 926435 h 1270935"/>
                              <a:gd name="connsiteX22" fmla="*/ 434644 w 472182"/>
                              <a:gd name="connsiteY22" fmla="*/ 835607 h 1270935"/>
                              <a:gd name="connsiteX23" fmla="*/ 393031 w 472182"/>
                              <a:gd name="connsiteY23" fmla="*/ 675215 h 1270935"/>
                              <a:gd name="connsiteX24" fmla="*/ 401256 w 472182"/>
                              <a:gd name="connsiteY24" fmla="*/ 579992 h 1270935"/>
                              <a:gd name="connsiteX25" fmla="*/ 442722 w 472182"/>
                              <a:gd name="connsiteY25" fmla="*/ 404079 h 1270935"/>
                              <a:gd name="connsiteX26" fmla="*/ 469423 w 472182"/>
                              <a:gd name="connsiteY26" fmla="*/ 113302 h 1270935"/>
                              <a:gd name="connsiteX0" fmla="*/ 225724 w 472182"/>
                              <a:gd name="connsiteY0" fmla="*/ 0 h 1270935"/>
                              <a:gd name="connsiteX1" fmla="*/ 126685 w 472182"/>
                              <a:gd name="connsiteY1" fmla="*/ 193890 h 1270935"/>
                              <a:gd name="connsiteX2" fmla="*/ 43300 w 472182"/>
                              <a:gd name="connsiteY2" fmla="*/ 493223 h 1270935"/>
                              <a:gd name="connsiteX3" fmla="*/ 42227 w 472182"/>
                              <a:gd name="connsiteY3" fmla="*/ 548239 h 1270935"/>
                              <a:gd name="connsiteX4" fmla="*/ 22003 w 472182"/>
                              <a:gd name="connsiteY4" fmla="*/ 594634 h 1270935"/>
                              <a:gd name="connsiteX5" fmla="*/ 3 w 472182"/>
                              <a:gd name="connsiteY5" fmla="*/ 709577 h 1270935"/>
                              <a:gd name="connsiteX6" fmla="*/ 23030 w 472182"/>
                              <a:gd name="connsiteY6" fmla="*/ 848653 h 1270935"/>
                              <a:gd name="connsiteX7" fmla="*/ 32717 w 472182"/>
                              <a:gd name="connsiteY7" fmla="*/ 977805 h 1270935"/>
                              <a:gd name="connsiteX8" fmla="*/ 44390 w 472182"/>
                              <a:gd name="connsiteY8" fmla="*/ 1210896 h 1270935"/>
                              <a:gd name="connsiteX9" fmla="*/ 187950 w 472182"/>
                              <a:gd name="connsiteY9" fmla="*/ 1207667 h 1270935"/>
                              <a:gd name="connsiteX10" fmla="*/ 208601 w 472182"/>
                              <a:gd name="connsiteY10" fmla="*/ 959905 h 1270935"/>
                              <a:gd name="connsiteX11" fmla="*/ 224176 w 472182"/>
                              <a:gd name="connsiteY11" fmla="*/ 762358 h 1270935"/>
                              <a:gd name="connsiteX12" fmla="*/ 232621 w 472182"/>
                              <a:gd name="connsiteY12" fmla="*/ 723773 h 1270935"/>
                              <a:gd name="connsiteX13" fmla="*/ 221845 w 472182"/>
                              <a:gd name="connsiteY13" fmla="*/ 814823 h 1270935"/>
                              <a:gd name="connsiteX14" fmla="*/ 254725 w 472182"/>
                              <a:gd name="connsiteY14" fmla="*/ 880163 h 1270935"/>
                              <a:gd name="connsiteX15" fmla="*/ 294251 w 472182"/>
                              <a:gd name="connsiteY15" fmla="*/ 997178 h 1270935"/>
                              <a:gd name="connsiteX16" fmla="*/ 287793 w 472182"/>
                              <a:gd name="connsiteY16" fmla="*/ 1023009 h 1270935"/>
                              <a:gd name="connsiteX17" fmla="*/ 317597 w 472182"/>
                              <a:gd name="connsiteY17" fmla="*/ 1059370 h 1270935"/>
                              <a:gd name="connsiteX18" fmla="*/ 332252 w 472182"/>
                              <a:gd name="connsiteY18" fmla="*/ 1232881 h 1270935"/>
                              <a:gd name="connsiteX19" fmla="*/ 445783 w 472182"/>
                              <a:gd name="connsiteY19" fmla="*/ 1270935 h 1270935"/>
                              <a:gd name="connsiteX20" fmla="*/ 472182 w 472182"/>
                              <a:gd name="connsiteY20" fmla="*/ 1027551 h 1270935"/>
                              <a:gd name="connsiteX21" fmla="*/ 455917 w 472182"/>
                              <a:gd name="connsiteY21" fmla="*/ 926435 h 1270935"/>
                              <a:gd name="connsiteX22" fmla="*/ 434644 w 472182"/>
                              <a:gd name="connsiteY22" fmla="*/ 835607 h 1270935"/>
                              <a:gd name="connsiteX23" fmla="*/ 393031 w 472182"/>
                              <a:gd name="connsiteY23" fmla="*/ 675215 h 1270935"/>
                              <a:gd name="connsiteX24" fmla="*/ 401256 w 472182"/>
                              <a:gd name="connsiteY24" fmla="*/ 579992 h 1270935"/>
                              <a:gd name="connsiteX25" fmla="*/ 442722 w 472182"/>
                              <a:gd name="connsiteY25" fmla="*/ 404079 h 1270935"/>
                              <a:gd name="connsiteX26" fmla="*/ 469423 w 472182"/>
                              <a:gd name="connsiteY26" fmla="*/ 113302 h 1270935"/>
                              <a:gd name="connsiteX0" fmla="*/ 225724 w 494845"/>
                              <a:gd name="connsiteY0" fmla="*/ 0 h 1270935"/>
                              <a:gd name="connsiteX1" fmla="*/ 126685 w 494845"/>
                              <a:gd name="connsiteY1" fmla="*/ 193890 h 1270935"/>
                              <a:gd name="connsiteX2" fmla="*/ 43300 w 494845"/>
                              <a:gd name="connsiteY2" fmla="*/ 493223 h 1270935"/>
                              <a:gd name="connsiteX3" fmla="*/ 42227 w 494845"/>
                              <a:gd name="connsiteY3" fmla="*/ 548239 h 1270935"/>
                              <a:gd name="connsiteX4" fmla="*/ 22003 w 494845"/>
                              <a:gd name="connsiteY4" fmla="*/ 594634 h 1270935"/>
                              <a:gd name="connsiteX5" fmla="*/ 3 w 494845"/>
                              <a:gd name="connsiteY5" fmla="*/ 709577 h 1270935"/>
                              <a:gd name="connsiteX6" fmla="*/ 23030 w 494845"/>
                              <a:gd name="connsiteY6" fmla="*/ 848653 h 1270935"/>
                              <a:gd name="connsiteX7" fmla="*/ 32717 w 494845"/>
                              <a:gd name="connsiteY7" fmla="*/ 977805 h 1270935"/>
                              <a:gd name="connsiteX8" fmla="*/ 44390 w 494845"/>
                              <a:gd name="connsiteY8" fmla="*/ 1210896 h 1270935"/>
                              <a:gd name="connsiteX9" fmla="*/ 187950 w 494845"/>
                              <a:gd name="connsiteY9" fmla="*/ 1207667 h 1270935"/>
                              <a:gd name="connsiteX10" fmla="*/ 208601 w 494845"/>
                              <a:gd name="connsiteY10" fmla="*/ 959905 h 1270935"/>
                              <a:gd name="connsiteX11" fmla="*/ 224176 w 494845"/>
                              <a:gd name="connsiteY11" fmla="*/ 762358 h 1270935"/>
                              <a:gd name="connsiteX12" fmla="*/ 232621 w 494845"/>
                              <a:gd name="connsiteY12" fmla="*/ 723773 h 1270935"/>
                              <a:gd name="connsiteX13" fmla="*/ 221845 w 494845"/>
                              <a:gd name="connsiteY13" fmla="*/ 814823 h 1270935"/>
                              <a:gd name="connsiteX14" fmla="*/ 254725 w 494845"/>
                              <a:gd name="connsiteY14" fmla="*/ 880163 h 1270935"/>
                              <a:gd name="connsiteX15" fmla="*/ 294251 w 494845"/>
                              <a:gd name="connsiteY15" fmla="*/ 997178 h 1270935"/>
                              <a:gd name="connsiteX16" fmla="*/ 287793 w 494845"/>
                              <a:gd name="connsiteY16" fmla="*/ 1023009 h 1270935"/>
                              <a:gd name="connsiteX17" fmla="*/ 317597 w 494845"/>
                              <a:gd name="connsiteY17" fmla="*/ 1059370 h 1270935"/>
                              <a:gd name="connsiteX18" fmla="*/ 332252 w 494845"/>
                              <a:gd name="connsiteY18" fmla="*/ 1232881 h 1270935"/>
                              <a:gd name="connsiteX19" fmla="*/ 445783 w 494845"/>
                              <a:gd name="connsiteY19" fmla="*/ 1270935 h 1270935"/>
                              <a:gd name="connsiteX20" fmla="*/ 472182 w 494845"/>
                              <a:gd name="connsiteY20" fmla="*/ 1027551 h 1270935"/>
                              <a:gd name="connsiteX21" fmla="*/ 455917 w 494845"/>
                              <a:gd name="connsiteY21" fmla="*/ 926435 h 1270935"/>
                              <a:gd name="connsiteX22" fmla="*/ 434644 w 494845"/>
                              <a:gd name="connsiteY22" fmla="*/ 835607 h 1270935"/>
                              <a:gd name="connsiteX23" fmla="*/ 393031 w 494845"/>
                              <a:gd name="connsiteY23" fmla="*/ 675215 h 1270935"/>
                              <a:gd name="connsiteX24" fmla="*/ 401256 w 494845"/>
                              <a:gd name="connsiteY24" fmla="*/ 579992 h 1270935"/>
                              <a:gd name="connsiteX25" fmla="*/ 480715 w 494845"/>
                              <a:gd name="connsiteY25" fmla="*/ 381948 h 1270935"/>
                              <a:gd name="connsiteX26" fmla="*/ 469423 w 494845"/>
                              <a:gd name="connsiteY26" fmla="*/ 113302 h 1270935"/>
                              <a:gd name="connsiteX0" fmla="*/ 225724 w 520213"/>
                              <a:gd name="connsiteY0" fmla="*/ 0 h 1270935"/>
                              <a:gd name="connsiteX1" fmla="*/ 126685 w 520213"/>
                              <a:gd name="connsiteY1" fmla="*/ 193890 h 1270935"/>
                              <a:gd name="connsiteX2" fmla="*/ 43300 w 520213"/>
                              <a:gd name="connsiteY2" fmla="*/ 493223 h 1270935"/>
                              <a:gd name="connsiteX3" fmla="*/ 42227 w 520213"/>
                              <a:gd name="connsiteY3" fmla="*/ 548239 h 1270935"/>
                              <a:gd name="connsiteX4" fmla="*/ 22003 w 520213"/>
                              <a:gd name="connsiteY4" fmla="*/ 594634 h 1270935"/>
                              <a:gd name="connsiteX5" fmla="*/ 3 w 520213"/>
                              <a:gd name="connsiteY5" fmla="*/ 709577 h 1270935"/>
                              <a:gd name="connsiteX6" fmla="*/ 23030 w 520213"/>
                              <a:gd name="connsiteY6" fmla="*/ 848653 h 1270935"/>
                              <a:gd name="connsiteX7" fmla="*/ 32717 w 520213"/>
                              <a:gd name="connsiteY7" fmla="*/ 977805 h 1270935"/>
                              <a:gd name="connsiteX8" fmla="*/ 44390 w 520213"/>
                              <a:gd name="connsiteY8" fmla="*/ 1210896 h 1270935"/>
                              <a:gd name="connsiteX9" fmla="*/ 187950 w 520213"/>
                              <a:gd name="connsiteY9" fmla="*/ 1207667 h 1270935"/>
                              <a:gd name="connsiteX10" fmla="*/ 208601 w 520213"/>
                              <a:gd name="connsiteY10" fmla="*/ 959905 h 1270935"/>
                              <a:gd name="connsiteX11" fmla="*/ 224176 w 520213"/>
                              <a:gd name="connsiteY11" fmla="*/ 762358 h 1270935"/>
                              <a:gd name="connsiteX12" fmla="*/ 232621 w 520213"/>
                              <a:gd name="connsiteY12" fmla="*/ 723773 h 1270935"/>
                              <a:gd name="connsiteX13" fmla="*/ 221845 w 520213"/>
                              <a:gd name="connsiteY13" fmla="*/ 814823 h 1270935"/>
                              <a:gd name="connsiteX14" fmla="*/ 254725 w 520213"/>
                              <a:gd name="connsiteY14" fmla="*/ 880163 h 1270935"/>
                              <a:gd name="connsiteX15" fmla="*/ 294251 w 520213"/>
                              <a:gd name="connsiteY15" fmla="*/ 997178 h 1270935"/>
                              <a:gd name="connsiteX16" fmla="*/ 287793 w 520213"/>
                              <a:gd name="connsiteY16" fmla="*/ 1023009 h 1270935"/>
                              <a:gd name="connsiteX17" fmla="*/ 317597 w 520213"/>
                              <a:gd name="connsiteY17" fmla="*/ 1059370 h 1270935"/>
                              <a:gd name="connsiteX18" fmla="*/ 332252 w 520213"/>
                              <a:gd name="connsiteY18" fmla="*/ 1232881 h 1270935"/>
                              <a:gd name="connsiteX19" fmla="*/ 445783 w 520213"/>
                              <a:gd name="connsiteY19" fmla="*/ 1270935 h 1270935"/>
                              <a:gd name="connsiteX20" fmla="*/ 472182 w 520213"/>
                              <a:gd name="connsiteY20" fmla="*/ 1027551 h 1270935"/>
                              <a:gd name="connsiteX21" fmla="*/ 455917 w 520213"/>
                              <a:gd name="connsiteY21" fmla="*/ 926435 h 1270935"/>
                              <a:gd name="connsiteX22" fmla="*/ 434644 w 520213"/>
                              <a:gd name="connsiteY22" fmla="*/ 835607 h 1270935"/>
                              <a:gd name="connsiteX23" fmla="*/ 393031 w 520213"/>
                              <a:gd name="connsiteY23" fmla="*/ 675215 h 1270935"/>
                              <a:gd name="connsiteX24" fmla="*/ 401256 w 520213"/>
                              <a:gd name="connsiteY24" fmla="*/ 579992 h 1270935"/>
                              <a:gd name="connsiteX25" fmla="*/ 480715 w 520213"/>
                              <a:gd name="connsiteY25" fmla="*/ 381948 h 1270935"/>
                              <a:gd name="connsiteX26" fmla="*/ 520081 w 520213"/>
                              <a:gd name="connsiteY26" fmla="*/ 108876 h 1270935"/>
                              <a:gd name="connsiteX0" fmla="*/ 225724 w 520213"/>
                              <a:gd name="connsiteY0" fmla="*/ 0 h 1270935"/>
                              <a:gd name="connsiteX1" fmla="*/ 126685 w 520213"/>
                              <a:gd name="connsiteY1" fmla="*/ 193890 h 1270935"/>
                              <a:gd name="connsiteX2" fmla="*/ 88647 w 520213"/>
                              <a:gd name="connsiteY2" fmla="*/ 340806 h 1270935"/>
                              <a:gd name="connsiteX3" fmla="*/ 43300 w 520213"/>
                              <a:gd name="connsiteY3" fmla="*/ 493223 h 1270935"/>
                              <a:gd name="connsiteX4" fmla="*/ 42227 w 520213"/>
                              <a:gd name="connsiteY4" fmla="*/ 548239 h 1270935"/>
                              <a:gd name="connsiteX5" fmla="*/ 22003 w 520213"/>
                              <a:gd name="connsiteY5" fmla="*/ 594634 h 1270935"/>
                              <a:gd name="connsiteX6" fmla="*/ 3 w 520213"/>
                              <a:gd name="connsiteY6" fmla="*/ 709577 h 1270935"/>
                              <a:gd name="connsiteX7" fmla="*/ 23030 w 520213"/>
                              <a:gd name="connsiteY7" fmla="*/ 848653 h 1270935"/>
                              <a:gd name="connsiteX8" fmla="*/ 32717 w 520213"/>
                              <a:gd name="connsiteY8" fmla="*/ 977805 h 1270935"/>
                              <a:gd name="connsiteX9" fmla="*/ 44390 w 520213"/>
                              <a:gd name="connsiteY9" fmla="*/ 1210896 h 1270935"/>
                              <a:gd name="connsiteX10" fmla="*/ 187950 w 520213"/>
                              <a:gd name="connsiteY10" fmla="*/ 1207667 h 1270935"/>
                              <a:gd name="connsiteX11" fmla="*/ 208601 w 520213"/>
                              <a:gd name="connsiteY11" fmla="*/ 959905 h 1270935"/>
                              <a:gd name="connsiteX12" fmla="*/ 224176 w 520213"/>
                              <a:gd name="connsiteY12" fmla="*/ 762358 h 1270935"/>
                              <a:gd name="connsiteX13" fmla="*/ 232621 w 520213"/>
                              <a:gd name="connsiteY13" fmla="*/ 723773 h 1270935"/>
                              <a:gd name="connsiteX14" fmla="*/ 221845 w 520213"/>
                              <a:gd name="connsiteY14" fmla="*/ 814823 h 1270935"/>
                              <a:gd name="connsiteX15" fmla="*/ 254725 w 520213"/>
                              <a:gd name="connsiteY15" fmla="*/ 880163 h 1270935"/>
                              <a:gd name="connsiteX16" fmla="*/ 294251 w 520213"/>
                              <a:gd name="connsiteY16" fmla="*/ 997178 h 1270935"/>
                              <a:gd name="connsiteX17" fmla="*/ 287793 w 520213"/>
                              <a:gd name="connsiteY17" fmla="*/ 1023009 h 1270935"/>
                              <a:gd name="connsiteX18" fmla="*/ 317597 w 520213"/>
                              <a:gd name="connsiteY18" fmla="*/ 1059370 h 1270935"/>
                              <a:gd name="connsiteX19" fmla="*/ 332252 w 520213"/>
                              <a:gd name="connsiteY19" fmla="*/ 1232881 h 1270935"/>
                              <a:gd name="connsiteX20" fmla="*/ 445783 w 520213"/>
                              <a:gd name="connsiteY20" fmla="*/ 1270935 h 1270935"/>
                              <a:gd name="connsiteX21" fmla="*/ 472182 w 520213"/>
                              <a:gd name="connsiteY21" fmla="*/ 1027551 h 1270935"/>
                              <a:gd name="connsiteX22" fmla="*/ 455917 w 520213"/>
                              <a:gd name="connsiteY22" fmla="*/ 926435 h 1270935"/>
                              <a:gd name="connsiteX23" fmla="*/ 434644 w 520213"/>
                              <a:gd name="connsiteY23" fmla="*/ 835607 h 1270935"/>
                              <a:gd name="connsiteX24" fmla="*/ 393031 w 520213"/>
                              <a:gd name="connsiteY24" fmla="*/ 675215 h 1270935"/>
                              <a:gd name="connsiteX25" fmla="*/ 401256 w 520213"/>
                              <a:gd name="connsiteY25" fmla="*/ 579992 h 1270935"/>
                              <a:gd name="connsiteX26" fmla="*/ 480715 w 520213"/>
                              <a:gd name="connsiteY26" fmla="*/ 381948 h 1270935"/>
                              <a:gd name="connsiteX27" fmla="*/ 520081 w 520213"/>
                              <a:gd name="connsiteY27" fmla="*/ 108876 h 1270935"/>
                              <a:gd name="connsiteX0" fmla="*/ 225724 w 520213"/>
                              <a:gd name="connsiteY0" fmla="*/ 0 h 1270935"/>
                              <a:gd name="connsiteX1" fmla="*/ 126685 w 520213"/>
                              <a:gd name="connsiteY1" fmla="*/ 193890 h 1270935"/>
                              <a:gd name="connsiteX2" fmla="*/ 75983 w 520213"/>
                              <a:gd name="connsiteY2" fmla="*/ 296544 h 1270935"/>
                              <a:gd name="connsiteX3" fmla="*/ 43300 w 520213"/>
                              <a:gd name="connsiteY3" fmla="*/ 493223 h 1270935"/>
                              <a:gd name="connsiteX4" fmla="*/ 42227 w 520213"/>
                              <a:gd name="connsiteY4" fmla="*/ 548239 h 1270935"/>
                              <a:gd name="connsiteX5" fmla="*/ 22003 w 520213"/>
                              <a:gd name="connsiteY5" fmla="*/ 594634 h 1270935"/>
                              <a:gd name="connsiteX6" fmla="*/ 3 w 520213"/>
                              <a:gd name="connsiteY6" fmla="*/ 709577 h 1270935"/>
                              <a:gd name="connsiteX7" fmla="*/ 23030 w 520213"/>
                              <a:gd name="connsiteY7" fmla="*/ 848653 h 1270935"/>
                              <a:gd name="connsiteX8" fmla="*/ 32717 w 520213"/>
                              <a:gd name="connsiteY8" fmla="*/ 977805 h 1270935"/>
                              <a:gd name="connsiteX9" fmla="*/ 44390 w 520213"/>
                              <a:gd name="connsiteY9" fmla="*/ 1210896 h 1270935"/>
                              <a:gd name="connsiteX10" fmla="*/ 187950 w 520213"/>
                              <a:gd name="connsiteY10" fmla="*/ 1207667 h 1270935"/>
                              <a:gd name="connsiteX11" fmla="*/ 208601 w 520213"/>
                              <a:gd name="connsiteY11" fmla="*/ 959905 h 1270935"/>
                              <a:gd name="connsiteX12" fmla="*/ 224176 w 520213"/>
                              <a:gd name="connsiteY12" fmla="*/ 762358 h 1270935"/>
                              <a:gd name="connsiteX13" fmla="*/ 232621 w 520213"/>
                              <a:gd name="connsiteY13" fmla="*/ 723773 h 1270935"/>
                              <a:gd name="connsiteX14" fmla="*/ 221845 w 520213"/>
                              <a:gd name="connsiteY14" fmla="*/ 814823 h 1270935"/>
                              <a:gd name="connsiteX15" fmla="*/ 254725 w 520213"/>
                              <a:gd name="connsiteY15" fmla="*/ 880163 h 1270935"/>
                              <a:gd name="connsiteX16" fmla="*/ 294251 w 520213"/>
                              <a:gd name="connsiteY16" fmla="*/ 997178 h 1270935"/>
                              <a:gd name="connsiteX17" fmla="*/ 287793 w 520213"/>
                              <a:gd name="connsiteY17" fmla="*/ 1023009 h 1270935"/>
                              <a:gd name="connsiteX18" fmla="*/ 317597 w 520213"/>
                              <a:gd name="connsiteY18" fmla="*/ 1059370 h 1270935"/>
                              <a:gd name="connsiteX19" fmla="*/ 332252 w 520213"/>
                              <a:gd name="connsiteY19" fmla="*/ 1232881 h 1270935"/>
                              <a:gd name="connsiteX20" fmla="*/ 445783 w 520213"/>
                              <a:gd name="connsiteY20" fmla="*/ 1270935 h 1270935"/>
                              <a:gd name="connsiteX21" fmla="*/ 472182 w 520213"/>
                              <a:gd name="connsiteY21" fmla="*/ 1027551 h 1270935"/>
                              <a:gd name="connsiteX22" fmla="*/ 455917 w 520213"/>
                              <a:gd name="connsiteY22" fmla="*/ 926435 h 1270935"/>
                              <a:gd name="connsiteX23" fmla="*/ 434644 w 520213"/>
                              <a:gd name="connsiteY23" fmla="*/ 835607 h 1270935"/>
                              <a:gd name="connsiteX24" fmla="*/ 393031 w 520213"/>
                              <a:gd name="connsiteY24" fmla="*/ 675215 h 1270935"/>
                              <a:gd name="connsiteX25" fmla="*/ 401256 w 520213"/>
                              <a:gd name="connsiteY25" fmla="*/ 579992 h 1270935"/>
                              <a:gd name="connsiteX26" fmla="*/ 480715 w 520213"/>
                              <a:gd name="connsiteY26" fmla="*/ 381948 h 1270935"/>
                              <a:gd name="connsiteX27" fmla="*/ 520081 w 520213"/>
                              <a:gd name="connsiteY27" fmla="*/ 108876 h 1270935"/>
                              <a:gd name="connsiteX0" fmla="*/ 225724 w 520213"/>
                              <a:gd name="connsiteY0" fmla="*/ 0 h 1270935"/>
                              <a:gd name="connsiteX1" fmla="*/ 126685 w 520213"/>
                              <a:gd name="connsiteY1" fmla="*/ 193890 h 1270935"/>
                              <a:gd name="connsiteX2" fmla="*/ 75983 w 520213"/>
                              <a:gd name="connsiteY2" fmla="*/ 296544 h 1270935"/>
                              <a:gd name="connsiteX3" fmla="*/ 30637 w 520213"/>
                              <a:gd name="connsiteY3" fmla="*/ 422403 h 1270935"/>
                              <a:gd name="connsiteX4" fmla="*/ 42227 w 520213"/>
                              <a:gd name="connsiteY4" fmla="*/ 548239 h 1270935"/>
                              <a:gd name="connsiteX5" fmla="*/ 22003 w 520213"/>
                              <a:gd name="connsiteY5" fmla="*/ 594634 h 1270935"/>
                              <a:gd name="connsiteX6" fmla="*/ 3 w 520213"/>
                              <a:gd name="connsiteY6" fmla="*/ 709577 h 1270935"/>
                              <a:gd name="connsiteX7" fmla="*/ 23030 w 520213"/>
                              <a:gd name="connsiteY7" fmla="*/ 848653 h 1270935"/>
                              <a:gd name="connsiteX8" fmla="*/ 32717 w 520213"/>
                              <a:gd name="connsiteY8" fmla="*/ 977805 h 1270935"/>
                              <a:gd name="connsiteX9" fmla="*/ 44390 w 520213"/>
                              <a:gd name="connsiteY9" fmla="*/ 1210896 h 1270935"/>
                              <a:gd name="connsiteX10" fmla="*/ 187950 w 520213"/>
                              <a:gd name="connsiteY10" fmla="*/ 1207667 h 1270935"/>
                              <a:gd name="connsiteX11" fmla="*/ 208601 w 520213"/>
                              <a:gd name="connsiteY11" fmla="*/ 959905 h 1270935"/>
                              <a:gd name="connsiteX12" fmla="*/ 224176 w 520213"/>
                              <a:gd name="connsiteY12" fmla="*/ 762358 h 1270935"/>
                              <a:gd name="connsiteX13" fmla="*/ 232621 w 520213"/>
                              <a:gd name="connsiteY13" fmla="*/ 723773 h 1270935"/>
                              <a:gd name="connsiteX14" fmla="*/ 221845 w 520213"/>
                              <a:gd name="connsiteY14" fmla="*/ 814823 h 1270935"/>
                              <a:gd name="connsiteX15" fmla="*/ 254725 w 520213"/>
                              <a:gd name="connsiteY15" fmla="*/ 880163 h 1270935"/>
                              <a:gd name="connsiteX16" fmla="*/ 294251 w 520213"/>
                              <a:gd name="connsiteY16" fmla="*/ 997178 h 1270935"/>
                              <a:gd name="connsiteX17" fmla="*/ 287793 w 520213"/>
                              <a:gd name="connsiteY17" fmla="*/ 1023009 h 1270935"/>
                              <a:gd name="connsiteX18" fmla="*/ 317597 w 520213"/>
                              <a:gd name="connsiteY18" fmla="*/ 1059370 h 1270935"/>
                              <a:gd name="connsiteX19" fmla="*/ 332252 w 520213"/>
                              <a:gd name="connsiteY19" fmla="*/ 1232881 h 1270935"/>
                              <a:gd name="connsiteX20" fmla="*/ 445783 w 520213"/>
                              <a:gd name="connsiteY20" fmla="*/ 1270935 h 1270935"/>
                              <a:gd name="connsiteX21" fmla="*/ 472182 w 520213"/>
                              <a:gd name="connsiteY21" fmla="*/ 1027551 h 1270935"/>
                              <a:gd name="connsiteX22" fmla="*/ 455917 w 520213"/>
                              <a:gd name="connsiteY22" fmla="*/ 926435 h 1270935"/>
                              <a:gd name="connsiteX23" fmla="*/ 434644 w 520213"/>
                              <a:gd name="connsiteY23" fmla="*/ 835607 h 1270935"/>
                              <a:gd name="connsiteX24" fmla="*/ 393031 w 520213"/>
                              <a:gd name="connsiteY24" fmla="*/ 675215 h 1270935"/>
                              <a:gd name="connsiteX25" fmla="*/ 401256 w 520213"/>
                              <a:gd name="connsiteY25" fmla="*/ 579992 h 1270935"/>
                              <a:gd name="connsiteX26" fmla="*/ 480715 w 520213"/>
                              <a:gd name="connsiteY26" fmla="*/ 381948 h 1270935"/>
                              <a:gd name="connsiteX27" fmla="*/ 520081 w 520213"/>
                              <a:gd name="connsiteY27" fmla="*/ 108876 h 1270935"/>
                              <a:gd name="connsiteX0" fmla="*/ 225724 w 520213"/>
                              <a:gd name="connsiteY0" fmla="*/ 0 h 1270935"/>
                              <a:gd name="connsiteX1" fmla="*/ 126685 w 520213"/>
                              <a:gd name="connsiteY1" fmla="*/ 193890 h 1270935"/>
                              <a:gd name="connsiteX2" fmla="*/ 75983 w 520213"/>
                              <a:gd name="connsiteY2" fmla="*/ 296544 h 1270935"/>
                              <a:gd name="connsiteX3" fmla="*/ 30637 w 520213"/>
                              <a:gd name="connsiteY3" fmla="*/ 422403 h 1270935"/>
                              <a:gd name="connsiteX4" fmla="*/ 21120 w 520213"/>
                              <a:gd name="connsiteY4" fmla="*/ 517254 h 1270935"/>
                              <a:gd name="connsiteX5" fmla="*/ 22003 w 520213"/>
                              <a:gd name="connsiteY5" fmla="*/ 594634 h 1270935"/>
                              <a:gd name="connsiteX6" fmla="*/ 3 w 520213"/>
                              <a:gd name="connsiteY6" fmla="*/ 709577 h 1270935"/>
                              <a:gd name="connsiteX7" fmla="*/ 23030 w 520213"/>
                              <a:gd name="connsiteY7" fmla="*/ 848653 h 1270935"/>
                              <a:gd name="connsiteX8" fmla="*/ 32717 w 520213"/>
                              <a:gd name="connsiteY8" fmla="*/ 977805 h 1270935"/>
                              <a:gd name="connsiteX9" fmla="*/ 44390 w 520213"/>
                              <a:gd name="connsiteY9" fmla="*/ 1210896 h 1270935"/>
                              <a:gd name="connsiteX10" fmla="*/ 187950 w 520213"/>
                              <a:gd name="connsiteY10" fmla="*/ 1207667 h 1270935"/>
                              <a:gd name="connsiteX11" fmla="*/ 208601 w 520213"/>
                              <a:gd name="connsiteY11" fmla="*/ 959905 h 1270935"/>
                              <a:gd name="connsiteX12" fmla="*/ 224176 w 520213"/>
                              <a:gd name="connsiteY12" fmla="*/ 762358 h 1270935"/>
                              <a:gd name="connsiteX13" fmla="*/ 232621 w 520213"/>
                              <a:gd name="connsiteY13" fmla="*/ 723773 h 1270935"/>
                              <a:gd name="connsiteX14" fmla="*/ 221845 w 520213"/>
                              <a:gd name="connsiteY14" fmla="*/ 814823 h 1270935"/>
                              <a:gd name="connsiteX15" fmla="*/ 254725 w 520213"/>
                              <a:gd name="connsiteY15" fmla="*/ 880163 h 1270935"/>
                              <a:gd name="connsiteX16" fmla="*/ 294251 w 520213"/>
                              <a:gd name="connsiteY16" fmla="*/ 997178 h 1270935"/>
                              <a:gd name="connsiteX17" fmla="*/ 287793 w 520213"/>
                              <a:gd name="connsiteY17" fmla="*/ 1023009 h 1270935"/>
                              <a:gd name="connsiteX18" fmla="*/ 317597 w 520213"/>
                              <a:gd name="connsiteY18" fmla="*/ 1059370 h 1270935"/>
                              <a:gd name="connsiteX19" fmla="*/ 332252 w 520213"/>
                              <a:gd name="connsiteY19" fmla="*/ 1232881 h 1270935"/>
                              <a:gd name="connsiteX20" fmla="*/ 445783 w 520213"/>
                              <a:gd name="connsiteY20" fmla="*/ 1270935 h 1270935"/>
                              <a:gd name="connsiteX21" fmla="*/ 472182 w 520213"/>
                              <a:gd name="connsiteY21" fmla="*/ 1027551 h 1270935"/>
                              <a:gd name="connsiteX22" fmla="*/ 455917 w 520213"/>
                              <a:gd name="connsiteY22" fmla="*/ 926435 h 1270935"/>
                              <a:gd name="connsiteX23" fmla="*/ 434644 w 520213"/>
                              <a:gd name="connsiteY23" fmla="*/ 835607 h 1270935"/>
                              <a:gd name="connsiteX24" fmla="*/ 393031 w 520213"/>
                              <a:gd name="connsiteY24" fmla="*/ 675215 h 1270935"/>
                              <a:gd name="connsiteX25" fmla="*/ 401256 w 520213"/>
                              <a:gd name="connsiteY25" fmla="*/ 579992 h 1270935"/>
                              <a:gd name="connsiteX26" fmla="*/ 480715 w 520213"/>
                              <a:gd name="connsiteY26" fmla="*/ 381948 h 1270935"/>
                              <a:gd name="connsiteX27" fmla="*/ 520081 w 520213"/>
                              <a:gd name="connsiteY27" fmla="*/ 108876 h 1270935"/>
                              <a:gd name="connsiteX0" fmla="*/ 237494 w 531983"/>
                              <a:gd name="connsiteY0" fmla="*/ 0 h 1270935"/>
                              <a:gd name="connsiteX1" fmla="*/ 138455 w 531983"/>
                              <a:gd name="connsiteY1" fmla="*/ 193890 h 1270935"/>
                              <a:gd name="connsiteX2" fmla="*/ 87753 w 531983"/>
                              <a:gd name="connsiteY2" fmla="*/ 296544 h 1270935"/>
                              <a:gd name="connsiteX3" fmla="*/ 42407 w 531983"/>
                              <a:gd name="connsiteY3" fmla="*/ 422403 h 1270935"/>
                              <a:gd name="connsiteX4" fmla="*/ 32890 w 531983"/>
                              <a:gd name="connsiteY4" fmla="*/ 517254 h 1270935"/>
                              <a:gd name="connsiteX5" fmla="*/ 1 w 531983"/>
                              <a:gd name="connsiteY5" fmla="*/ 559224 h 1270935"/>
                              <a:gd name="connsiteX6" fmla="*/ 11773 w 531983"/>
                              <a:gd name="connsiteY6" fmla="*/ 709577 h 1270935"/>
                              <a:gd name="connsiteX7" fmla="*/ 34800 w 531983"/>
                              <a:gd name="connsiteY7" fmla="*/ 848653 h 1270935"/>
                              <a:gd name="connsiteX8" fmla="*/ 44487 w 531983"/>
                              <a:gd name="connsiteY8" fmla="*/ 977805 h 1270935"/>
                              <a:gd name="connsiteX9" fmla="*/ 56160 w 531983"/>
                              <a:gd name="connsiteY9" fmla="*/ 1210896 h 1270935"/>
                              <a:gd name="connsiteX10" fmla="*/ 199720 w 531983"/>
                              <a:gd name="connsiteY10" fmla="*/ 1207667 h 1270935"/>
                              <a:gd name="connsiteX11" fmla="*/ 220371 w 531983"/>
                              <a:gd name="connsiteY11" fmla="*/ 959905 h 1270935"/>
                              <a:gd name="connsiteX12" fmla="*/ 235946 w 531983"/>
                              <a:gd name="connsiteY12" fmla="*/ 762358 h 1270935"/>
                              <a:gd name="connsiteX13" fmla="*/ 244391 w 531983"/>
                              <a:gd name="connsiteY13" fmla="*/ 723773 h 1270935"/>
                              <a:gd name="connsiteX14" fmla="*/ 233615 w 531983"/>
                              <a:gd name="connsiteY14" fmla="*/ 814823 h 1270935"/>
                              <a:gd name="connsiteX15" fmla="*/ 266495 w 531983"/>
                              <a:gd name="connsiteY15" fmla="*/ 880163 h 1270935"/>
                              <a:gd name="connsiteX16" fmla="*/ 306021 w 531983"/>
                              <a:gd name="connsiteY16" fmla="*/ 997178 h 1270935"/>
                              <a:gd name="connsiteX17" fmla="*/ 299563 w 531983"/>
                              <a:gd name="connsiteY17" fmla="*/ 1023009 h 1270935"/>
                              <a:gd name="connsiteX18" fmla="*/ 329367 w 531983"/>
                              <a:gd name="connsiteY18" fmla="*/ 1059370 h 1270935"/>
                              <a:gd name="connsiteX19" fmla="*/ 344022 w 531983"/>
                              <a:gd name="connsiteY19" fmla="*/ 1232881 h 1270935"/>
                              <a:gd name="connsiteX20" fmla="*/ 457553 w 531983"/>
                              <a:gd name="connsiteY20" fmla="*/ 1270935 h 1270935"/>
                              <a:gd name="connsiteX21" fmla="*/ 483952 w 531983"/>
                              <a:gd name="connsiteY21" fmla="*/ 1027551 h 1270935"/>
                              <a:gd name="connsiteX22" fmla="*/ 467687 w 531983"/>
                              <a:gd name="connsiteY22" fmla="*/ 926435 h 1270935"/>
                              <a:gd name="connsiteX23" fmla="*/ 446414 w 531983"/>
                              <a:gd name="connsiteY23" fmla="*/ 835607 h 1270935"/>
                              <a:gd name="connsiteX24" fmla="*/ 404801 w 531983"/>
                              <a:gd name="connsiteY24" fmla="*/ 675215 h 1270935"/>
                              <a:gd name="connsiteX25" fmla="*/ 413026 w 531983"/>
                              <a:gd name="connsiteY25" fmla="*/ 579992 h 1270935"/>
                              <a:gd name="connsiteX26" fmla="*/ 492485 w 531983"/>
                              <a:gd name="connsiteY26" fmla="*/ 381948 h 1270935"/>
                              <a:gd name="connsiteX27" fmla="*/ 531851 w 531983"/>
                              <a:gd name="connsiteY27" fmla="*/ 108876 h 1270935"/>
                              <a:gd name="connsiteX0" fmla="*/ 245937 w 540426"/>
                              <a:gd name="connsiteY0" fmla="*/ 0 h 1270935"/>
                              <a:gd name="connsiteX1" fmla="*/ 146898 w 540426"/>
                              <a:gd name="connsiteY1" fmla="*/ 193890 h 1270935"/>
                              <a:gd name="connsiteX2" fmla="*/ 96196 w 540426"/>
                              <a:gd name="connsiteY2" fmla="*/ 296544 h 1270935"/>
                              <a:gd name="connsiteX3" fmla="*/ 50850 w 540426"/>
                              <a:gd name="connsiteY3" fmla="*/ 422403 h 1270935"/>
                              <a:gd name="connsiteX4" fmla="*/ 41333 w 540426"/>
                              <a:gd name="connsiteY4" fmla="*/ 517254 h 1270935"/>
                              <a:gd name="connsiteX5" fmla="*/ 1 w 540426"/>
                              <a:gd name="connsiteY5" fmla="*/ 643323 h 1270935"/>
                              <a:gd name="connsiteX6" fmla="*/ 20216 w 540426"/>
                              <a:gd name="connsiteY6" fmla="*/ 709577 h 1270935"/>
                              <a:gd name="connsiteX7" fmla="*/ 43243 w 540426"/>
                              <a:gd name="connsiteY7" fmla="*/ 848653 h 1270935"/>
                              <a:gd name="connsiteX8" fmla="*/ 52930 w 540426"/>
                              <a:gd name="connsiteY8" fmla="*/ 977805 h 1270935"/>
                              <a:gd name="connsiteX9" fmla="*/ 64603 w 540426"/>
                              <a:gd name="connsiteY9" fmla="*/ 1210896 h 1270935"/>
                              <a:gd name="connsiteX10" fmla="*/ 208163 w 540426"/>
                              <a:gd name="connsiteY10" fmla="*/ 1207667 h 1270935"/>
                              <a:gd name="connsiteX11" fmla="*/ 228814 w 540426"/>
                              <a:gd name="connsiteY11" fmla="*/ 959905 h 1270935"/>
                              <a:gd name="connsiteX12" fmla="*/ 244389 w 540426"/>
                              <a:gd name="connsiteY12" fmla="*/ 762358 h 1270935"/>
                              <a:gd name="connsiteX13" fmla="*/ 252834 w 540426"/>
                              <a:gd name="connsiteY13" fmla="*/ 723773 h 1270935"/>
                              <a:gd name="connsiteX14" fmla="*/ 242058 w 540426"/>
                              <a:gd name="connsiteY14" fmla="*/ 814823 h 1270935"/>
                              <a:gd name="connsiteX15" fmla="*/ 274938 w 540426"/>
                              <a:gd name="connsiteY15" fmla="*/ 880163 h 1270935"/>
                              <a:gd name="connsiteX16" fmla="*/ 314464 w 540426"/>
                              <a:gd name="connsiteY16" fmla="*/ 997178 h 1270935"/>
                              <a:gd name="connsiteX17" fmla="*/ 308006 w 540426"/>
                              <a:gd name="connsiteY17" fmla="*/ 1023009 h 1270935"/>
                              <a:gd name="connsiteX18" fmla="*/ 337810 w 540426"/>
                              <a:gd name="connsiteY18" fmla="*/ 1059370 h 1270935"/>
                              <a:gd name="connsiteX19" fmla="*/ 352465 w 540426"/>
                              <a:gd name="connsiteY19" fmla="*/ 1232881 h 1270935"/>
                              <a:gd name="connsiteX20" fmla="*/ 465996 w 540426"/>
                              <a:gd name="connsiteY20" fmla="*/ 1270935 h 1270935"/>
                              <a:gd name="connsiteX21" fmla="*/ 492395 w 540426"/>
                              <a:gd name="connsiteY21" fmla="*/ 1027551 h 1270935"/>
                              <a:gd name="connsiteX22" fmla="*/ 476130 w 540426"/>
                              <a:gd name="connsiteY22" fmla="*/ 926435 h 1270935"/>
                              <a:gd name="connsiteX23" fmla="*/ 454857 w 540426"/>
                              <a:gd name="connsiteY23" fmla="*/ 835607 h 1270935"/>
                              <a:gd name="connsiteX24" fmla="*/ 413244 w 540426"/>
                              <a:gd name="connsiteY24" fmla="*/ 675215 h 1270935"/>
                              <a:gd name="connsiteX25" fmla="*/ 421469 w 540426"/>
                              <a:gd name="connsiteY25" fmla="*/ 579992 h 1270935"/>
                              <a:gd name="connsiteX26" fmla="*/ 500928 w 540426"/>
                              <a:gd name="connsiteY26" fmla="*/ 381948 h 1270935"/>
                              <a:gd name="connsiteX27" fmla="*/ 540294 w 540426"/>
                              <a:gd name="connsiteY27" fmla="*/ 108876 h 1270935"/>
                              <a:gd name="connsiteX0" fmla="*/ 245937 w 540426"/>
                              <a:gd name="connsiteY0" fmla="*/ 0 h 1270935"/>
                              <a:gd name="connsiteX1" fmla="*/ 146898 w 540426"/>
                              <a:gd name="connsiteY1" fmla="*/ 193890 h 1270935"/>
                              <a:gd name="connsiteX2" fmla="*/ 96196 w 540426"/>
                              <a:gd name="connsiteY2" fmla="*/ 296544 h 1270935"/>
                              <a:gd name="connsiteX3" fmla="*/ 50850 w 540426"/>
                              <a:gd name="connsiteY3" fmla="*/ 422403 h 1270935"/>
                              <a:gd name="connsiteX4" fmla="*/ 37112 w 540426"/>
                              <a:gd name="connsiteY4" fmla="*/ 481845 h 1270935"/>
                              <a:gd name="connsiteX5" fmla="*/ 1 w 540426"/>
                              <a:gd name="connsiteY5" fmla="*/ 643323 h 1270935"/>
                              <a:gd name="connsiteX6" fmla="*/ 20216 w 540426"/>
                              <a:gd name="connsiteY6" fmla="*/ 709577 h 1270935"/>
                              <a:gd name="connsiteX7" fmla="*/ 43243 w 540426"/>
                              <a:gd name="connsiteY7" fmla="*/ 848653 h 1270935"/>
                              <a:gd name="connsiteX8" fmla="*/ 52930 w 540426"/>
                              <a:gd name="connsiteY8" fmla="*/ 977805 h 1270935"/>
                              <a:gd name="connsiteX9" fmla="*/ 64603 w 540426"/>
                              <a:gd name="connsiteY9" fmla="*/ 1210896 h 1270935"/>
                              <a:gd name="connsiteX10" fmla="*/ 208163 w 540426"/>
                              <a:gd name="connsiteY10" fmla="*/ 1207667 h 1270935"/>
                              <a:gd name="connsiteX11" fmla="*/ 228814 w 540426"/>
                              <a:gd name="connsiteY11" fmla="*/ 959905 h 1270935"/>
                              <a:gd name="connsiteX12" fmla="*/ 244389 w 540426"/>
                              <a:gd name="connsiteY12" fmla="*/ 762358 h 1270935"/>
                              <a:gd name="connsiteX13" fmla="*/ 252834 w 540426"/>
                              <a:gd name="connsiteY13" fmla="*/ 723773 h 1270935"/>
                              <a:gd name="connsiteX14" fmla="*/ 242058 w 540426"/>
                              <a:gd name="connsiteY14" fmla="*/ 814823 h 1270935"/>
                              <a:gd name="connsiteX15" fmla="*/ 274938 w 540426"/>
                              <a:gd name="connsiteY15" fmla="*/ 880163 h 1270935"/>
                              <a:gd name="connsiteX16" fmla="*/ 314464 w 540426"/>
                              <a:gd name="connsiteY16" fmla="*/ 997178 h 1270935"/>
                              <a:gd name="connsiteX17" fmla="*/ 308006 w 540426"/>
                              <a:gd name="connsiteY17" fmla="*/ 1023009 h 1270935"/>
                              <a:gd name="connsiteX18" fmla="*/ 337810 w 540426"/>
                              <a:gd name="connsiteY18" fmla="*/ 1059370 h 1270935"/>
                              <a:gd name="connsiteX19" fmla="*/ 352465 w 540426"/>
                              <a:gd name="connsiteY19" fmla="*/ 1232881 h 1270935"/>
                              <a:gd name="connsiteX20" fmla="*/ 465996 w 540426"/>
                              <a:gd name="connsiteY20" fmla="*/ 1270935 h 1270935"/>
                              <a:gd name="connsiteX21" fmla="*/ 492395 w 540426"/>
                              <a:gd name="connsiteY21" fmla="*/ 1027551 h 1270935"/>
                              <a:gd name="connsiteX22" fmla="*/ 476130 w 540426"/>
                              <a:gd name="connsiteY22" fmla="*/ 926435 h 1270935"/>
                              <a:gd name="connsiteX23" fmla="*/ 454857 w 540426"/>
                              <a:gd name="connsiteY23" fmla="*/ 835607 h 1270935"/>
                              <a:gd name="connsiteX24" fmla="*/ 413244 w 540426"/>
                              <a:gd name="connsiteY24" fmla="*/ 675215 h 1270935"/>
                              <a:gd name="connsiteX25" fmla="*/ 421469 w 540426"/>
                              <a:gd name="connsiteY25" fmla="*/ 579992 h 1270935"/>
                              <a:gd name="connsiteX26" fmla="*/ 500928 w 540426"/>
                              <a:gd name="connsiteY26" fmla="*/ 381948 h 1270935"/>
                              <a:gd name="connsiteX27" fmla="*/ 540294 w 540426"/>
                              <a:gd name="connsiteY27" fmla="*/ 108876 h 1270935"/>
                              <a:gd name="connsiteX0" fmla="*/ 245941 w 540430"/>
                              <a:gd name="connsiteY0" fmla="*/ 0 h 1270935"/>
                              <a:gd name="connsiteX1" fmla="*/ 146902 w 540430"/>
                              <a:gd name="connsiteY1" fmla="*/ 193890 h 1270935"/>
                              <a:gd name="connsiteX2" fmla="*/ 96200 w 540430"/>
                              <a:gd name="connsiteY2" fmla="*/ 296544 h 1270935"/>
                              <a:gd name="connsiteX3" fmla="*/ 50854 w 540430"/>
                              <a:gd name="connsiteY3" fmla="*/ 422403 h 1270935"/>
                              <a:gd name="connsiteX4" fmla="*/ 11786 w 540430"/>
                              <a:gd name="connsiteY4" fmla="*/ 499549 h 1270935"/>
                              <a:gd name="connsiteX5" fmla="*/ 5 w 540430"/>
                              <a:gd name="connsiteY5" fmla="*/ 643323 h 1270935"/>
                              <a:gd name="connsiteX6" fmla="*/ 20220 w 540430"/>
                              <a:gd name="connsiteY6" fmla="*/ 709577 h 1270935"/>
                              <a:gd name="connsiteX7" fmla="*/ 43247 w 540430"/>
                              <a:gd name="connsiteY7" fmla="*/ 848653 h 1270935"/>
                              <a:gd name="connsiteX8" fmla="*/ 52934 w 540430"/>
                              <a:gd name="connsiteY8" fmla="*/ 977805 h 1270935"/>
                              <a:gd name="connsiteX9" fmla="*/ 64607 w 540430"/>
                              <a:gd name="connsiteY9" fmla="*/ 1210896 h 1270935"/>
                              <a:gd name="connsiteX10" fmla="*/ 208167 w 540430"/>
                              <a:gd name="connsiteY10" fmla="*/ 1207667 h 1270935"/>
                              <a:gd name="connsiteX11" fmla="*/ 228818 w 540430"/>
                              <a:gd name="connsiteY11" fmla="*/ 959905 h 1270935"/>
                              <a:gd name="connsiteX12" fmla="*/ 244393 w 540430"/>
                              <a:gd name="connsiteY12" fmla="*/ 762358 h 1270935"/>
                              <a:gd name="connsiteX13" fmla="*/ 252838 w 540430"/>
                              <a:gd name="connsiteY13" fmla="*/ 723773 h 1270935"/>
                              <a:gd name="connsiteX14" fmla="*/ 242062 w 540430"/>
                              <a:gd name="connsiteY14" fmla="*/ 814823 h 1270935"/>
                              <a:gd name="connsiteX15" fmla="*/ 274942 w 540430"/>
                              <a:gd name="connsiteY15" fmla="*/ 880163 h 1270935"/>
                              <a:gd name="connsiteX16" fmla="*/ 314468 w 540430"/>
                              <a:gd name="connsiteY16" fmla="*/ 997178 h 1270935"/>
                              <a:gd name="connsiteX17" fmla="*/ 308010 w 540430"/>
                              <a:gd name="connsiteY17" fmla="*/ 1023009 h 1270935"/>
                              <a:gd name="connsiteX18" fmla="*/ 337814 w 540430"/>
                              <a:gd name="connsiteY18" fmla="*/ 1059370 h 1270935"/>
                              <a:gd name="connsiteX19" fmla="*/ 352469 w 540430"/>
                              <a:gd name="connsiteY19" fmla="*/ 1232881 h 1270935"/>
                              <a:gd name="connsiteX20" fmla="*/ 466000 w 540430"/>
                              <a:gd name="connsiteY20" fmla="*/ 1270935 h 1270935"/>
                              <a:gd name="connsiteX21" fmla="*/ 492399 w 540430"/>
                              <a:gd name="connsiteY21" fmla="*/ 1027551 h 1270935"/>
                              <a:gd name="connsiteX22" fmla="*/ 476134 w 540430"/>
                              <a:gd name="connsiteY22" fmla="*/ 926435 h 1270935"/>
                              <a:gd name="connsiteX23" fmla="*/ 454861 w 540430"/>
                              <a:gd name="connsiteY23" fmla="*/ 835607 h 1270935"/>
                              <a:gd name="connsiteX24" fmla="*/ 413248 w 540430"/>
                              <a:gd name="connsiteY24" fmla="*/ 675215 h 1270935"/>
                              <a:gd name="connsiteX25" fmla="*/ 421473 w 540430"/>
                              <a:gd name="connsiteY25" fmla="*/ 579992 h 1270935"/>
                              <a:gd name="connsiteX26" fmla="*/ 500932 w 540430"/>
                              <a:gd name="connsiteY26" fmla="*/ 381948 h 1270935"/>
                              <a:gd name="connsiteX27" fmla="*/ 540298 w 540430"/>
                              <a:gd name="connsiteY27" fmla="*/ 108876 h 1270935"/>
                              <a:gd name="connsiteX0" fmla="*/ 245941 w 540430"/>
                              <a:gd name="connsiteY0" fmla="*/ 0 h 1270935"/>
                              <a:gd name="connsiteX1" fmla="*/ 146902 w 540430"/>
                              <a:gd name="connsiteY1" fmla="*/ 193890 h 1270935"/>
                              <a:gd name="connsiteX2" fmla="*/ 96200 w 540430"/>
                              <a:gd name="connsiteY2" fmla="*/ 296544 h 1270935"/>
                              <a:gd name="connsiteX3" fmla="*/ 50854 w 540430"/>
                              <a:gd name="connsiteY3" fmla="*/ 422403 h 1270935"/>
                              <a:gd name="connsiteX4" fmla="*/ 11786 w 540430"/>
                              <a:gd name="connsiteY4" fmla="*/ 499549 h 1270935"/>
                              <a:gd name="connsiteX5" fmla="*/ 5 w 540430"/>
                              <a:gd name="connsiteY5" fmla="*/ 643323 h 1270935"/>
                              <a:gd name="connsiteX6" fmla="*/ 20220 w 540430"/>
                              <a:gd name="connsiteY6" fmla="*/ 709577 h 1270935"/>
                              <a:gd name="connsiteX7" fmla="*/ 43247 w 540430"/>
                              <a:gd name="connsiteY7" fmla="*/ 848653 h 1270935"/>
                              <a:gd name="connsiteX8" fmla="*/ 52934 w 540430"/>
                              <a:gd name="connsiteY8" fmla="*/ 977805 h 1270935"/>
                              <a:gd name="connsiteX9" fmla="*/ 64607 w 540430"/>
                              <a:gd name="connsiteY9" fmla="*/ 1210896 h 1270935"/>
                              <a:gd name="connsiteX10" fmla="*/ 208167 w 540430"/>
                              <a:gd name="connsiteY10" fmla="*/ 1207667 h 1270935"/>
                              <a:gd name="connsiteX11" fmla="*/ 228818 w 540430"/>
                              <a:gd name="connsiteY11" fmla="*/ 959905 h 1270935"/>
                              <a:gd name="connsiteX12" fmla="*/ 244393 w 540430"/>
                              <a:gd name="connsiteY12" fmla="*/ 762358 h 1270935"/>
                              <a:gd name="connsiteX13" fmla="*/ 252838 w 540430"/>
                              <a:gd name="connsiteY13" fmla="*/ 723773 h 1270935"/>
                              <a:gd name="connsiteX14" fmla="*/ 242062 w 540430"/>
                              <a:gd name="connsiteY14" fmla="*/ 814823 h 1270935"/>
                              <a:gd name="connsiteX15" fmla="*/ 274942 w 540430"/>
                              <a:gd name="connsiteY15" fmla="*/ 880163 h 1270935"/>
                              <a:gd name="connsiteX16" fmla="*/ 314468 w 540430"/>
                              <a:gd name="connsiteY16" fmla="*/ 997178 h 1270935"/>
                              <a:gd name="connsiteX17" fmla="*/ 308010 w 540430"/>
                              <a:gd name="connsiteY17" fmla="*/ 1023009 h 1270935"/>
                              <a:gd name="connsiteX18" fmla="*/ 337814 w 540430"/>
                              <a:gd name="connsiteY18" fmla="*/ 1059370 h 1270935"/>
                              <a:gd name="connsiteX19" fmla="*/ 352469 w 540430"/>
                              <a:gd name="connsiteY19" fmla="*/ 1232881 h 1270935"/>
                              <a:gd name="connsiteX20" fmla="*/ 466000 w 540430"/>
                              <a:gd name="connsiteY20" fmla="*/ 1270935 h 1270935"/>
                              <a:gd name="connsiteX21" fmla="*/ 492399 w 540430"/>
                              <a:gd name="connsiteY21" fmla="*/ 1027551 h 1270935"/>
                              <a:gd name="connsiteX22" fmla="*/ 476134 w 540430"/>
                              <a:gd name="connsiteY22" fmla="*/ 926435 h 1270935"/>
                              <a:gd name="connsiteX23" fmla="*/ 454861 w 540430"/>
                              <a:gd name="connsiteY23" fmla="*/ 835607 h 1270935"/>
                              <a:gd name="connsiteX24" fmla="*/ 413248 w 540430"/>
                              <a:gd name="connsiteY24" fmla="*/ 675215 h 1270935"/>
                              <a:gd name="connsiteX25" fmla="*/ 400366 w 540430"/>
                              <a:gd name="connsiteY25" fmla="*/ 557861 h 1270935"/>
                              <a:gd name="connsiteX26" fmla="*/ 500932 w 540430"/>
                              <a:gd name="connsiteY26" fmla="*/ 381948 h 1270935"/>
                              <a:gd name="connsiteX27" fmla="*/ 540298 w 540430"/>
                              <a:gd name="connsiteY27" fmla="*/ 108876 h 1270935"/>
                              <a:gd name="connsiteX0" fmla="*/ 245941 w 540430"/>
                              <a:gd name="connsiteY0" fmla="*/ 0 h 1270935"/>
                              <a:gd name="connsiteX1" fmla="*/ 146902 w 540430"/>
                              <a:gd name="connsiteY1" fmla="*/ 193890 h 1270935"/>
                              <a:gd name="connsiteX2" fmla="*/ 96200 w 540430"/>
                              <a:gd name="connsiteY2" fmla="*/ 296544 h 1270935"/>
                              <a:gd name="connsiteX3" fmla="*/ 50854 w 540430"/>
                              <a:gd name="connsiteY3" fmla="*/ 422403 h 1270935"/>
                              <a:gd name="connsiteX4" fmla="*/ 11786 w 540430"/>
                              <a:gd name="connsiteY4" fmla="*/ 499549 h 1270935"/>
                              <a:gd name="connsiteX5" fmla="*/ 5 w 540430"/>
                              <a:gd name="connsiteY5" fmla="*/ 643323 h 1270935"/>
                              <a:gd name="connsiteX6" fmla="*/ 20220 w 540430"/>
                              <a:gd name="connsiteY6" fmla="*/ 709577 h 1270935"/>
                              <a:gd name="connsiteX7" fmla="*/ 43247 w 540430"/>
                              <a:gd name="connsiteY7" fmla="*/ 848653 h 1270935"/>
                              <a:gd name="connsiteX8" fmla="*/ 52934 w 540430"/>
                              <a:gd name="connsiteY8" fmla="*/ 977805 h 1270935"/>
                              <a:gd name="connsiteX9" fmla="*/ 64607 w 540430"/>
                              <a:gd name="connsiteY9" fmla="*/ 1210896 h 1270935"/>
                              <a:gd name="connsiteX10" fmla="*/ 208167 w 540430"/>
                              <a:gd name="connsiteY10" fmla="*/ 1207667 h 1270935"/>
                              <a:gd name="connsiteX11" fmla="*/ 228818 w 540430"/>
                              <a:gd name="connsiteY11" fmla="*/ 959905 h 1270935"/>
                              <a:gd name="connsiteX12" fmla="*/ 244393 w 540430"/>
                              <a:gd name="connsiteY12" fmla="*/ 762358 h 1270935"/>
                              <a:gd name="connsiteX13" fmla="*/ 252838 w 540430"/>
                              <a:gd name="connsiteY13" fmla="*/ 723773 h 1270935"/>
                              <a:gd name="connsiteX14" fmla="*/ 242062 w 540430"/>
                              <a:gd name="connsiteY14" fmla="*/ 814823 h 1270935"/>
                              <a:gd name="connsiteX15" fmla="*/ 274942 w 540430"/>
                              <a:gd name="connsiteY15" fmla="*/ 880163 h 1270935"/>
                              <a:gd name="connsiteX16" fmla="*/ 314468 w 540430"/>
                              <a:gd name="connsiteY16" fmla="*/ 997178 h 1270935"/>
                              <a:gd name="connsiteX17" fmla="*/ 308010 w 540430"/>
                              <a:gd name="connsiteY17" fmla="*/ 1023009 h 1270935"/>
                              <a:gd name="connsiteX18" fmla="*/ 337814 w 540430"/>
                              <a:gd name="connsiteY18" fmla="*/ 1059370 h 1270935"/>
                              <a:gd name="connsiteX19" fmla="*/ 352469 w 540430"/>
                              <a:gd name="connsiteY19" fmla="*/ 1232881 h 1270935"/>
                              <a:gd name="connsiteX20" fmla="*/ 466000 w 540430"/>
                              <a:gd name="connsiteY20" fmla="*/ 1270935 h 1270935"/>
                              <a:gd name="connsiteX21" fmla="*/ 492399 w 540430"/>
                              <a:gd name="connsiteY21" fmla="*/ 1027551 h 1270935"/>
                              <a:gd name="connsiteX22" fmla="*/ 476134 w 540430"/>
                              <a:gd name="connsiteY22" fmla="*/ 926435 h 1270935"/>
                              <a:gd name="connsiteX23" fmla="*/ 454861 w 540430"/>
                              <a:gd name="connsiteY23" fmla="*/ 835607 h 1270935"/>
                              <a:gd name="connsiteX24" fmla="*/ 413248 w 540430"/>
                              <a:gd name="connsiteY24" fmla="*/ 675215 h 1270935"/>
                              <a:gd name="connsiteX25" fmla="*/ 400366 w 540430"/>
                              <a:gd name="connsiteY25" fmla="*/ 557861 h 1270935"/>
                              <a:gd name="connsiteX26" fmla="*/ 500932 w 540430"/>
                              <a:gd name="connsiteY26" fmla="*/ 381948 h 1270935"/>
                              <a:gd name="connsiteX27" fmla="*/ 540298 w 540430"/>
                              <a:gd name="connsiteY27" fmla="*/ 108876 h 1270935"/>
                              <a:gd name="connsiteX0" fmla="*/ 245941 w 540430"/>
                              <a:gd name="connsiteY0" fmla="*/ 0 h 1270935"/>
                              <a:gd name="connsiteX1" fmla="*/ 146902 w 540430"/>
                              <a:gd name="connsiteY1" fmla="*/ 193890 h 1270935"/>
                              <a:gd name="connsiteX2" fmla="*/ 96200 w 540430"/>
                              <a:gd name="connsiteY2" fmla="*/ 296544 h 1270935"/>
                              <a:gd name="connsiteX3" fmla="*/ 50854 w 540430"/>
                              <a:gd name="connsiteY3" fmla="*/ 422403 h 1270935"/>
                              <a:gd name="connsiteX4" fmla="*/ 11786 w 540430"/>
                              <a:gd name="connsiteY4" fmla="*/ 499549 h 1270935"/>
                              <a:gd name="connsiteX5" fmla="*/ 5 w 540430"/>
                              <a:gd name="connsiteY5" fmla="*/ 643323 h 1270935"/>
                              <a:gd name="connsiteX6" fmla="*/ 20220 w 540430"/>
                              <a:gd name="connsiteY6" fmla="*/ 709577 h 1270935"/>
                              <a:gd name="connsiteX7" fmla="*/ 43247 w 540430"/>
                              <a:gd name="connsiteY7" fmla="*/ 848653 h 1270935"/>
                              <a:gd name="connsiteX8" fmla="*/ 52934 w 540430"/>
                              <a:gd name="connsiteY8" fmla="*/ 977805 h 1270935"/>
                              <a:gd name="connsiteX9" fmla="*/ 64607 w 540430"/>
                              <a:gd name="connsiteY9" fmla="*/ 1210896 h 1270935"/>
                              <a:gd name="connsiteX10" fmla="*/ 208167 w 540430"/>
                              <a:gd name="connsiteY10" fmla="*/ 1207667 h 1270935"/>
                              <a:gd name="connsiteX11" fmla="*/ 228818 w 540430"/>
                              <a:gd name="connsiteY11" fmla="*/ 959905 h 1270935"/>
                              <a:gd name="connsiteX12" fmla="*/ 244393 w 540430"/>
                              <a:gd name="connsiteY12" fmla="*/ 762358 h 1270935"/>
                              <a:gd name="connsiteX13" fmla="*/ 252838 w 540430"/>
                              <a:gd name="connsiteY13" fmla="*/ 723773 h 1270935"/>
                              <a:gd name="connsiteX14" fmla="*/ 242062 w 540430"/>
                              <a:gd name="connsiteY14" fmla="*/ 814823 h 1270935"/>
                              <a:gd name="connsiteX15" fmla="*/ 274942 w 540430"/>
                              <a:gd name="connsiteY15" fmla="*/ 880163 h 1270935"/>
                              <a:gd name="connsiteX16" fmla="*/ 314468 w 540430"/>
                              <a:gd name="connsiteY16" fmla="*/ 997178 h 1270935"/>
                              <a:gd name="connsiteX17" fmla="*/ 308010 w 540430"/>
                              <a:gd name="connsiteY17" fmla="*/ 1023009 h 1270935"/>
                              <a:gd name="connsiteX18" fmla="*/ 337814 w 540430"/>
                              <a:gd name="connsiteY18" fmla="*/ 1059370 h 1270935"/>
                              <a:gd name="connsiteX19" fmla="*/ 352469 w 540430"/>
                              <a:gd name="connsiteY19" fmla="*/ 1232881 h 1270935"/>
                              <a:gd name="connsiteX20" fmla="*/ 466000 w 540430"/>
                              <a:gd name="connsiteY20" fmla="*/ 1270935 h 1270935"/>
                              <a:gd name="connsiteX21" fmla="*/ 492399 w 540430"/>
                              <a:gd name="connsiteY21" fmla="*/ 1027551 h 1270935"/>
                              <a:gd name="connsiteX22" fmla="*/ 476134 w 540430"/>
                              <a:gd name="connsiteY22" fmla="*/ 926435 h 1270935"/>
                              <a:gd name="connsiteX23" fmla="*/ 454861 w 540430"/>
                              <a:gd name="connsiteY23" fmla="*/ 835607 h 1270935"/>
                              <a:gd name="connsiteX24" fmla="*/ 413248 w 540430"/>
                              <a:gd name="connsiteY24" fmla="*/ 675215 h 1270935"/>
                              <a:gd name="connsiteX25" fmla="*/ 400366 w 540430"/>
                              <a:gd name="connsiteY25" fmla="*/ 557861 h 1270935"/>
                              <a:gd name="connsiteX26" fmla="*/ 500932 w 540430"/>
                              <a:gd name="connsiteY26" fmla="*/ 381948 h 1270935"/>
                              <a:gd name="connsiteX27" fmla="*/ 540298 w 540430"/>
                              <a:gd name="connsiteY27" fmla="*/ 108876 h 1270935"/>
                              <a:gd name="connsiteX0" fmla="*/ 245941 w 540430"/>
                              <a:gd name="connsiteY0" fmla="*/ 0 h 1270935"/>
                              <a:gd name="connsiteX1" fmla="*/ 146902 w 540430"/>
                              <a:gd name="connsiteY1" fmla="*/ 193890 h 1270935"/>
                              <a:gd name="connsiteX2" fmla="*/ 96200 w 540430"/>
                              <a:gd name="connsiteY2" fmla="*/ 296544 h 1270935"/>
                              <a:gd name="connsiteX3" fmla="*/ 50854 w 540430"/>
                              <a:gd name="connsiteY3" fmla="*/ 422403 h 1270935"/>
                              <a:gd name="connsiteX4" fmla="*/ 11786 w 540430"/>
                              <a:gd name="connsiteY4" fmla="*/ 499549 h 1270935"/>
                              <a:gd name="connsiteX5" fmla="*/ 5 w 540430"/>
                              <a:gd name="connsiteY5" fmla="*/ 643323 h 1270935"/>
                              <a:gd name="connsiteX6" fmla="*/ 20220 w 540430"/>
                              <a:gd name="connsiteY6" fmla="*/ 709577 h 1270935"/>
                              <a:gd name="connsiteX7" fmla="*/ 43247 w 540430"/>
                              <a:gd name="connsiteY7" fmla="*/ 848653 h 1270935"/>
                              <a:gd name="connsiteX8" fmla="*/ 52934 w 540430"/>
                              <a:gd name="connsiteY8" fmla="*/ 977805 h 1270935"/>
                              <a:gd name="connsiteX9" fmla="*/ 64607 w 540430"/>
                              <a:gd name="connsiteY9" fmla="*/ 1210896 h 1270935"/>
                              <a:gd name="connsiteX10" fmla="*/ 208167 w 540430"/>
                              <a:gd name="connsiteY10" fmla="*/ 1207667 h 1270935"/>
                              <a:gd name="connsiteX11" fmla="*/ 228818 w 540430"/>
                              <a:gd name="connsiteY11" fmla="*/ 959905 h 1270935"/>
                              <a:gd name="connsiteX12" fmla="*/ 244393 w 540430"/>
                              <a:gd name="connsiteY12" fmla="*/ 762358 h 1270935"/>
                              <a:gd name="connsiteX13" fmla="*/ 252838 w 540430"/>
                              <a:gd name="connsiteY13" fmla="*/ 723773 h 1270935"/>
                              <a:gd name="connsiteX14" fmla="*/ 242062 w 540430"/>
                              <a:gd name="connsiteY14" fmla="*/ 814823 h 1270935"/>
                              <a:gd name="connsiteX15" fmla="*/ 274942 w 540430"/>
                              <a:gd name="connsiteY15" fmla="*/ 880163 h 1270935"/>
                              <a:gd name="connsiteX16" fmla="*/ 314468 w 540430"/>
                              <a:gd name="connsiteY16" fmla="*/ 997178 h 1270935"/>
                              <a:gd name="connsiteX17" fmla="*/ 308010 w 540430"/>
                              <a:gd name="connsiteY17" fmla="*/ 1023009 h 1270935"/>
                              <a:gd name="connsiteX18" fmla="*/ 337814 w 540430"/>
                              <a:gd name="connsiteY18" fmla="*/ 1059370 h 1270935"/>
                              <a:gd name="connsiteX19" fmla="*/ 352469 w 540430"/>
                              <a:gd name="connsiteY19" fmla="*/ 1232881 h 1270935"/>
                              <a:gd name="connsiteX20" fmla="*/ 466000 w 540430"/>
                              <a:gd name="connsiteY20" fmla="*/ 1270935 h 1270935"/>
                              <a:gd name="connsiteX21" fmla="*/ 492399 w 540430"/>
                              <a:gd name="connsiteY21" fmla="*/ 1027551 h 1270935"/>
                              <a:gd name="connsiteX22" fmla="*/ 476134 w 540430"/>
                              <a:gd name="connsiteY22" fmla="*/ 926435 h 1270935"/>
                              <a:gd name="connsiteX23" fmla="*/ 454861 w 540430"/>
                              <a:gd name="connsiteY23" fmla="*/ 835607 h 1270935"/>
                              <a:gd name="connsiteX24" fmla="*/ 413248 w 540430"/>
                              <a:gd name="connsiteY24" fmla="*/ 675215 h 1270935"/>
                              <a:gd name="connsiteX25" fmla="*/ 400366 w 540430"/>
                              <a:gd name="connsiteY25" fmla="*/ 557861 h 1270935"/>
                              <a:gd name="connsiteX26" fmla="*/ 500932 w 540430"/>
                              <a:gd name="connsiteY26" fmla="*/ 381948 h 1270935"/>
                              <a:gd name="connsiteX27" fmla="*/ 540298 w 540430"/>
                              <a:gd name="connsiteY27" fmla="*/ 108876 h 1270935"/>
                              <a:gd name="connsiteX0" fmla="*/ 326147 w 540430"/>
                              <a:gd name="connsiteY0" fmla="*/ 0 h 1328477"/>
                              <a:gd name="connsiteX1" fmla="*/ 146902 w 540430"/>
                              <a:gd name="connsiteY1" fmla="*/ 251432 h 1328477"/>
                              <a:gd name="connsiteX2" fmla="*/ 96200 w 540430"/>
                              <a:gd name="connsiteY2" fmla="*/ 354086 h 1328477"/>
                              <a:gd name="connsiteX3" fmla="*/ 50854 w 540430"/>
                              <a:gd name="connsiteY3" fmla="*/ 479945 h 1328477"/>
                              <a:gd name="connsiteX4" fmla="*/ 11786 w 540430"/>
                              <a:gd name="connsiteY4" fmla="*/ 557091 h 1328477"/>
                              <a:gd name="connsiteX5" fmla="*/ 5 w 540430"/>
                              <a:gd name="connsiteY5" fmla="*/ 700865 h 1328477"/>
                              <a:gd name="connsiteX6" fmla="*/ 20220 w 540430"/>
                              <a:gd name="connsiteY6" fmla="*/ 767119 h 1328477"/>
                              <a:gd name="connsiteX7" fmla="*/ 43247 w 540430"/>
                              <a:gd name="connsiteY7" fmla="*/ 906195 h 1328477"/>
                              <a:gd name="connsiteX8" fmla="*/ 52934 w 540430"/>
                              <a:gd name="connsiteY8" fmla="*/ 1035347 h 1328477"/>
                              <a:gd name="connsiteX9" fmla="*/ 64607 w 540430"/>
                              <a:gd name="connsiteY9" fmla="*/ 1268438 h 1328477"/>
                              <a:gd name="connsiteX10" fmla="*/ 208167 w 540430"/>
                              <a:gd name="connsiteY10" fmla="*/ 1265209 h 1328477"/>
                              <a:gd name="connsiteX11" fmla="*/ 228818 w 540430"/>
                              <a:gd name="connsiteY11" fmla="*/ 1017447 h 1328477"/>
                              <a:gd name="connsiteX12" fmla="*/ 244393 w 540430"/>
                              <a:gd name="connsiteY12" fmla="*/ 819900 h 1328477"/>
                              <a:gd name="connsiteX13" fmla="*/ 252838 w 540430"/>
                              <a:gd name="connsiteY13" fmla="*/ 781315 h 1328477"/>
                              <a:gd name="connsiteX14" fmla="*/ 242062 w 540430"/>
                              <a:gd name="connsiteY14" fmla="*/ 872365 h 1328477"/>
                              <a:gd name="connsiteX15" fmla="*/ 274942 w 540430"/>
                              <a:gd name="connsiteY15" fmla="*/ 937705 h 1328477"/>
                              <a:gd name="connsiteX16" fmla="*/ 314468 w 540430"/>
                              <a:gd name="connsiteY16" fmla="*/ 1054720 h 1328477"/>
                              <a:gd name="connsiteX17" fmla="*/ 308010 w 540430"/>
                              <a:gd name="connsiteY17" fmla="*/ 1080551 h 1328477"/>
                              <a:gd name="connsiteX18" fmla="*/ 337814 w 540430"/>
                              <a:gd name="connsiteY18" fmla="*/ 1116912 h 1328477"/>
                              <a:gd name="connsiteX19" fmla="*/ 352469 w 540430"/>
                              <a:gd name="connsiteY19" fmla="*/ 1290423 h 1328477"/>
                              <a:gd name="connsiteX20" fmla="*/ 466000 w 540430"/>
                              <a:gd name="connsiteY20" fmla="*/ 1328477 h 1328477"/>
                              <a:gd name="connsiteX21" fmla="*/ 492399 w 540430"/>
                              <a:gd name="connsiteY21" fmla="*/ 1085093 h 1328477"/>
                              <a:gd name="connsiteX22" fmla="*/ 476134 w 540430"/>
                              <a:gd name="connsiteY22" fmla="*/ 983977 h 1328477"/>
                              <a:gd name="connsiteX23" fmla="*/ 454861 w 540430"/>
                              <a:gd name="connsiteY23" fmla="*/ 893149 h 1328477"/>
                              <a:gd name="connsiteX24" fmla="*/ 413248 w 540430"/>
                              <a:gd name="connsiteY24" fmla="*/ 732757 h 1328477"/>
                              <a:gd name="connsiteX25" fmla="*/ 400366 w 540430"/>
                              <a:gd name="connsiteY25" fmla="*/ 615403 h 1328477"/>
                              <a:gd name="connsiteX26" fmla="*/ 500932 w 540430"/>
                              <a:gd name="connsiteY26" fmla="*/ 439490 h 1328477"/>
                              <a:gd name="connsiteX27" fmla="*/ 540298 w 540430"/>
                              <a:gd name="connsiteY27" fmla="*/ 166418 h 1328477"/>
                              <a:gd name="connsiteX0" fmla="*/ 338811 w 540430"/>
                              <a:gd name="connsiteY0" fmla="*/ 0 h 1306346"/>
                              <a:gd name="connsiteX1" fmla="*/ 146902 w 540430"/>
                              <a:gd name="connsiteY1" fmla="*/ 229301 h 1306346"/>
                              <a:gd name="connsiteX2" fmla="*/ 96200 w 540430"/>
                              <a:gd name="connsiteY2" fmla="*/ 331955 h 1306346"/>
                              <a:gd name="connsiteX3" fmla="*/ 50854 w 540430"/>
                              <a:gd name="connsiteY3" fmla="*/ 457814 h 1306346"/>
                              <a:gd name="connsiteX4" fmla="*/ 11786 w 540430"/>
                              <a:gd name="connsiteY4" fmla="*/ 534960 h 1306346"/>
                              <a:gd name="connsiteX5" fmla="*/ 5 w 540430"/>
                              <a:gd name="connsiteY5" fmla="*/ 678734 h 1306346"/>
                              <a:gd name="connsiteX6" fmla="*/ 20220 w 540430"/>
                              <a:gd name="connsiteY6" fmla="*/ 744988 h 1306346"/>
                              <a:gd name="connsiteX7" fmla="*/ 43247 w 540430"/>
                              <a:gd name="connsiteY7" fmla="*/ 884064 h 1306346"/>
                              <a:gd name="connsiteX8" fmla="*/ 52934 w 540430"/>
                              <a:gd name="connsiteY8" fmla="*/ 1013216 h 1306346"/>
                              <a:gd name="connsiteX9" fmla="*/ 64607 w 540430"/>
                              <a:gd name="connsiteY9" fmla="*/ 1246307 h 1306346"/>
                              <a:gd name="connsiteX10" fmla="*/ 208167 w 540430"/>
                              <a:gd name="connsiteY10" fmla="*/ 1243078 h 1306346"/>
                              <a:gd name="connsiteX11" fmla="*/ 228818 w 540430"/>
                              <a:gd name="connsiteY11" fmla="*/ 995316 h 1306346"/>
                              <a:gd name="connsiteX12" fmla="*/ 244393 w 540430"/>
                              <a:gd name="connsiteY12" fmla="*/ 797769 h 1306346"/>
                              <a:gd name="connsiteX13" fmla="*/ 252838 w 540430"/>
                              <a:gd name="connsiteY13" fmla="*/ 759184 h 1306346"/>
                              <a:gd name="connsiteX14" fmla="*/ 242062 w 540430"/>
                              <a:gd name="connsiteY14" fmla="*/ 850234 h 1306346"/>
                              <a:gd name="connsiteX15" fmla="*/ 274942 w 540430"/>
                              <a:gd name="connsiteY15" fmla="*/ 915574 h 1306346"/>
                              <a:gd name="connsiteX16" fmla="*/ 314468 w 540430"/>
                              <a:gd name="connsiteY16" fmla="*/ 1032589 h 1306346"/>
                              <a:gd name="connsiteX17" fmla="*/ 308010 w 540430"/>
                              <a:gd name="connsiteY17" fmla="*/ 1058420 h 1306346"/>
                              <a:gd name="connsiteX18" fmla="*/ 337814 w 540430"/>
                              <a:gd name="connsiteY18" fmla="*/ 1094781 h 1306346"/>
                              <a:gd name="connsiteX19" fmla="*/ 352469 w 540430"/>
                              <a:gd name="connsiteY19" fmla="*/ 1268292 h 1306346"/>
                              <a:gd name="connsiteX20" fmla="*/ 466000 w 540430"/>
                              <a:gd name="connsiteY20" fmla="*/ 1306346 h 1306346"/>
                              <a:gd name="connsiteX21" fmla="*/ 492399 w 540430"/>
                              <a:gd name="connsiteY21" fmla="*/ 1062962 h 1306346"/>
                              <a:gd name="connsiteX22" fmla="*/ 476134 w 540430"/>
                              <a:gd name="connsiteY22" fmla="*/ 961846 h 1306346"/>
                              <a:gd name="connsiteX23" fmla="*/ 454861 w 540430"/>
                              <a:gd name="connsiteY23" fmla="*/ 871018 h 1306346"/>
                              <a:gd name="connsiteX24" fmla="*/ 413248 w 540430"/>
                              <a:gd name="connsiteY24" fmla="*/ 710626 h 1306346"/>
                              <a:gd name="connsiteX25" fmla="*/ 400366 w 540430"/>
                              <a:gd name="connsiteY25" fmla="*/ 593272 h 1306346"/>
                              <a:gd name="connsiteX26" fmla="*/ 500932 w 540430"/>
                              <a:gd name="connsiteY26" fmla="*/ 417359 h 1306346"/>
                              <a:gd name="connsiteX27" fmla="*/ 540298 w 540430"/>
                              <a:gd name="connsiteY27" fmla="*/ 144287 h 1306346"/>
                              <a:gd name="connsiteX0" fmla="*/ 305039 w 540430"/>
                              <a:gd name="connsiteY0" fmla="*/ 0 h 1306346"/>
                              <a:gd name="connsiteX1" fmla="*/ 146902 w 540430"/>
                              <a:gd name="connsiteY1" fmla="*/ 229301 h 1306346"/>
                              <a:gd name="connsiteX2" fmla="*/ 96200 w 540430"/>
                              <a:gd name="connsiteY2" fmla="*/ 331955 h 1306346"/>
                              <a:gd name="connsiteX3" fmla="*/ 50854 w 540430"/>
                              <a:gd name="connsiteY3" fmla="*/ 457814 h 1306346"/>
                              <a:gd name="connsiteX4" fmla="*/ 11786 w 540430"/>
                              <a:gd name="connsiteY4" fmla="*/ 534960 h 1306346"/>
                              <a:gd name="connsiteX5" fmla="*/ 5 w 540430"/>
                              <a:gd name="connsiteY5" fmla="*/ 678734 h 1306346"/>
                              <a:gd name="connsiteX6" fmla="*/ 20220 w 540430"/>
                              <a:gd name="connsiteY6" fmla="*/ 744988 h 1306346"/>
                              <a:gd name="connsiteX7" fmla="*/ 43247 w 540430"/>
                              <a:gd name="connsiteY7" fmla="*/ 884064 h 1306346"/>
                              <a:gd name="connsiteX8" fmla="*/ 52934 w 540430"/>
                              <a:gd name="connsiteY8" fmla="*/ 1013216 h 1306346"/>
                              <a:gd name="connsiteX9" fmla="*/ 64607 w 540430"/>
                              <a:gd name="connsiteY9" fmla="*/ 1246307 h 1306346"/>
                              <a:gd name="connsiteX10" fmla="*/ 208167 w 540430"/>
                              <a:gd name="connsiteY10" fmla="*/ 1243078 h 1306346"/>
                              <a:gd name="connsiteX11" fmla="*/ 228818 w 540430"/>
                              <a:gd name="connsiteY11" fmla="*/ 995316 h 1306346"/>
                              <a:gd name="connsiteX12" fmla="*/ 244393 w 540430"/>
                              <a:gd name="connsiteY12" fmla="*/ 797769 h 1306346"/>
                              <a:gd name="connsiteX13" fmla="*/ 252838 w 540430"/>
                              <a:gd name="connsiteY13" fmla="*/ 759184 h 1306346"/>
                              <a:gd name="connsiteX14" fmla="*/ 242062 w 540430"/>
                              <a:gd name="connsiteY14" fmla="*/ 850234 h 1306346"/>
                              <a:gd name="connsiteX15" fmla="*/ 274942 w 540430"/>
                              <a:gd name="connsiteY15" fmla="*/ 915574 h 1306346"/>
                              <a:gd name="connsiteX16" fmla="*/ 314468 w 540430"/>
                              <a:gd name="connsiteY16" fmla="*/ 1032589 h 1306346"/>
                              <a:gd name="connsiteX17" fmla="*/ 308010 w 540430"/>
                              <a:gd name="connsiteY17" fmla="*/ 1058420 h 1306346"/>
                              <a:gd name="connsiteX18" fmla="*/ 337814 w 540430"/>
                              <a:gd name="connsiteY18" fmla="*/ 1094781 h 1306346"/>
                              <a:gd name="connsiteX19" fmla="*/ 352469 w 540430"/>
                              <a:gd name="connsiteY19" fmla="*/ 1268292 h 1306346"/>
                              <a:gd name="connsiteX20" fmla="*/ 466000 w 540430"/>
                              <a:gd name="connsiteY20" fmla="*/ 1306346 h 1306346"/>
                              <a:gd name="connsiteX21" fmla="*/ 492399 w 540430"/>
                              <a:gd name="connsiteY21" fmla="*/ 1062962 h 1306346"/>
                              <a:gd name="connsiteX22" fmla="*/ 476134 w 540430"/>
                              <a:gd name="connsiteY22" fmla="*/ 961846 h 1306346"/>
                              <a:gd name="connsiteX23" fmla="*/ 454861 w 540430"/>
                              <a:gd name="connsiteY23" fmla="*/ 871018 h 1306346"/>
                              <a:gd name="connsiteX24" fmla="*/ 413248 w 540430"/>
                              <a:gd name="connsiteY24" fmla="*/ 710626 h 1306346"/>
                              <a:gd name="connsiteX25" fmla="*/ 400366 w 540430"/>
                              <a:gd name="connsiteY25" fmla="*/ 593272 h 1306346"/>
                              <a:gd name="connsiteX26" fmla="*/ 500932 w 540430"/>
                              <a:gd name="connsiteY26" fmla="*/ 417359 h 1306346"/>
                              <a:gd name="connsiteX27" fmla="*/ 540298 w 540430"/>
                              <a:gd name="connsiteY27" fmla="*/ 144287 h 1306346"/>
                              <a:gd name="connsiteX0" fmla="*/ 305039 w 540430"/>
                              <a:gd name="connsiteY0" fmla="*/ 0 h 1306346"/>
                              <a:gd name="connsiteX1" fmla="*/ 146902 w 540430"/>
                              <a:gd name="connsiteY1" fmla="*/ 229301 h 1306346"/>
                              <a:gd name="connsiteX2" fmla="*/ 96200 w 540430"/>
                              <a:gd name="connsiteY2" fmla="*/ 331955 h 1306346"/>
                              <a:gd name="connsiteX3" fmla="*/ 50854 w 540430"/>
                              <a:gd name="connsiteY3" fmla="*/ 457814 h 1306346"/>
                              <a:gd name="connsiteX4" fmla="*/ 11786 w 540430"/>
                              <a:gd name="connsiteY4" fmla="*/ 534960 h 1306346"/>
                              <a:gd name="connsiteX5" fmla="*/ 5 w 540430"/>
                              <a:gd name="connsiteY5" fmla="*/ 678734 h 1306346"/>
                              <a:gd name="connsiteX6" fmla="*/ 20220 w 540430"/>
                              <a:gd name="connsiteY6" fmla="*/ 744988 h 1306346"/>
                              <a:gd name="connsiteX7" fmla="*/ 43247 w 540430"/>
                              <a:gd name="connsiteY7" fmla="*/ 884064 h 1306346"/>
                              <a:gd name="connsiteX8" fmla="*/ 52934 w 540430"/>
                              <a:gd name="connsiteY8" fmla="*/ 1013216 h 1306346"/>
                              <a:gd name="connsiteX9" fmla="*/ 64607 w 540430"/>
                              <a:gd name="connsiteY9" fmla="*/ 1246307 h 1306346"/>
                              <a:gd name="connsiteX10" fmla="*/ 208167 w 540430"/>
                              <a:gd name="connsiteY10" fmla="*/ 1243078 h 1306346"/>
                              <a:gd name="connsiteX11" fmla="*/ 228818 w 540430"/>
                              <a:gd name="connsiteY11" fmla="*/ 995316 h 1306346"/>
                              <a:gd name="connsiteX12" fmla="*/ 244393 w 540430"/>
                              <a:gd name="connsiteY12" fmla="*/ 797769 h 1306346"/>
                              <a:gd name="connsiteX13" fmla="*/ 252838 w 540430"/>
                              <a:gd name="connsiteY13" fmla="*/ 759184 h 1306346"/>
                              <a:gd name="connsiteX14" fmla="*/ 242062 w 540430"/>
                              <a:gd name="connsiteY14" fmla="*/ 850234 h 1306346"/>
                              <a:gd name="connsiteX15" fmla="*/ 274942 w 540430"/>
                              <a:gd name="connsiteY15" fmla="*/ 915574 h 1306346"/>
                              <a:gd name="connsiteX16" fmla="*/ 314468 w 540430"/>
                              <a:gd name="connsiteY16" fmla="*/ 1032589 h 1306346"/>
                              <a:gd name="connsiteX17" fmla="*/ 308010 w 540430"/>
                              <a:gd name="connsiteY17" fmla="*/ 1058420 h 1306346"/>
                              <a:gd name="connsiteX18" fmla="*/ 337814 w 540430"/>
                              <a:gd name="connsiteY18" fmla="*/ 1094781 h 1306346"/>
                              <a:gd name="connsiteX19" fmla="*/ 352469 w 540430"/>
                              <a:gd name="connsiteY19" fmla="*/ 1268292 h 1306346"/>
                              <a:gd name="connsiteX20" fmla="*/ 466000 w 540430"/>
                              <a:gd name="connsiteY20" fmla="*/ 1306346 h 1306346"/>
                              <a:gd name="connsiteX21" fmla="*/ 492399 w 540430"/>
                              <a:gd name="connsiteY21" fmla="*/ 1062962 h 1306346"/>
                              <a:gd name="connsiteX22" fmla="*/ 476134 w 540430"/>
                              <a:gd name="connsiteY22" fmla="*/ 961846 h 1306346"/>
                              <a:gd name="connsiteX23" fmla="*/ 454861 w 540430"/>
                              <a:gd name="connsiteY23" fmla="*/ 871018 h 1306346"/>
                              <a:gd name="connsiteX24" fmla="*/ 413248 w 540430"/>
                              <a:gd name="connsiteY24" fmla="*/ 710626 h 1306346"/>
                              <a:gd name="connsiteX25" fmla="*/ 400366 w 540430"/>
                              <a:gd name="connsiteY25" fmla="*/ 593272 h 1306346"/>
                              <a:gd name="connsiteX26" fmla="*/ 500932 w 540430"/>
                              <a:gd name="connsiteY26" fmla="*/ 417359 h 1306346"/>
                              <a:gd name="connsiteX27" fmla="*/ 540298 w 540430"/>
                              <a:gd name="connsiteY27" fmla="*/ 144287 h 1306346"/>
                              <a:gd name="connsiteX0" fmla="*/ 486560 w 540430"/>
                              <a:gd name="connsiteY0" fmla="*/ 0 h 1337329"/>
                              <a:gd name="connsiteX1" fmla="*/ 146902 w 540430"/>
                              <a:gd name="connsiteY1" fmla="*/ 260284 h 1337329"/>
                              <a:gd name="connsiteX2" fmla="*/ 96200 w 540430"/>
                              <a:gd name="connsiteY2" fmla="*/ 362938 h 1337329"/>
                              <a:gd name="connsiteX3" fmla="*/ 50854 w 540430"/>
                              <a:gd name="connsiteY3" fmla="*/ 488797 h 1337329"/>
                              <a:gd name="connsiteX4" fmla="*/ 11786 w 540430"/>
                              <a:gd name="connsiteY4" fmla="*/ 565943 h 1337329"/>
                              <a:gd name="connsiteX5" fmla="*/ 5 w 540430"/>
                              <a:gd name="connsiteY5" fmla="*/ 709717 h 1337329"/>
                              <a:gd name="connsiteX6" fmla="*/ 20220 w 540430"/>
                              <a:gd name="connsiteY6" fmla="*/ 775971 h 1337329"/>
                              <a:gd name="connsiteX7" fmla="*/ 43247 w 540430"/>
                              <a:gd name="connsiteY7" fmla="*/ 915047 h 1337329"/>
                              <a:gd name="connsiteX8" fmla="*/ 52934 w 540430"/>
                              <a:gd name="connsiteY8" fmla="*/ 1044199 h 1337329"/>
                              <a:gd name="connsiteX9" fmla="*/ 64607 w 540430"/>
                              <a:gd name="connsiteY9" fmla="*/ 1277290 h 1337329"/>
                              <a:gd name="connsiteX10" fmla="*/ 208167 w 540430"/>
                              <a:gd name="connsiteY10" fmla="*/ 1274061 h 1337329"/>
                              <a:gd name="connsiteX11" fmla="*/ 228818 w 540430"/>
                              <a:gd name="connsiteY11" fmla="*/ 1026299 h 1337329"/>
                              <a:gd name="connsiteX12" fmla="*/ 244393 w 540430"/>
                              <a:gd name="connsiteY12" fmla="*/ 828752 h 1337329"/>
                              <a:gd name="connsiteX13" fmla="*/ 252838 w 540430"/>
                              <a:gd name="connsiteY13" fmla="*/ 790167 h 1337329"/>
                              <a:gd name="connsiteX14" fmla="*/ 242062 w 540430"/>
                              <a:gd name="connsiteY14" fmla="*/ 881217 h 1337329"/>
                              <a:gd name="connsiteX15" fmla="*/ 274942 w 540430"/>
                              <a:gd name="connsiteY15" fmla="*/ 946557 h 1337329"/>
                              <a:gd name="connsiteX16" fmla="*/ 314468 w 540430"/>
                              <a:gd name="connsiteY16" fmla="*/ 1063572 h 1337329"/>
                              <a:gd name="connsiteX17" fmla="*/ 308010 w 540430"/>
                              <a:gd name="connsiteY17" fmla="*/ 1089403 h 1337329"/>
                              <a:gd name="connsiteX18" fmla="*/ 337814 w 540430"/>
                              <a:gd name="connsiteY18" fmla="*/ 1125764 h 1337329"/>
                              <a:gd name="connsiteX19" fmla="*/ 352469 w 540430"/>
                              <a:gd name="connsiteY19" fmla="*/ 1299275 h 1337329"/>
                              <a:gd name="connsiteX20" fmla="*/ 466000 w 540430"/>
                              <a:gd name="connsiteY20" fmla="*/ 1337329 h 1337329"/>
                              <a:gd name="connsiteX21" fmla="*/ 492399 w 540430"/>
                              <a:gd name="connsiteY21" fmla="*/ 1093945 h 1337329"/>
                              <a:gd name="connsiteX22" fmla="*/ 476134 w 540430"/>
                              <a:gd name="connsiteY22" fmla="*/ 992829 h 1337329"/>
                              <a:gd name="connsiteX23" fmla="*/ 454861 w 540430"/>
                              <a:gd name="connsiteY23" fmla="*/ 902001 h 1337329"/>
                              <a:gd name="connsiteX24" fmla="*/ 413248 w 540430"/>
                              <a:gd name="connsiteY24" fmla="*/ 741609 h 1337329"/>
                              <a:gd name="connsiteX25" fmla="*/ 400366 w 540430"/>
                              <a:gd name="connsiteY25" fmla="*/ 624255 h 1337329"/>
                              <a:gd name="connsiteX26" fmla="*/ 500932 w 540430"/>
                              <a:gd name="connsiteY26" fmla="*/ 448342 h 1337329"/>
                              <a:gd name="connsiteX27" fmla="*/ 540298 w 540430"/>
                              <a:gd name="connsiteY27" fmla="*/ 175270 h 1337329"/>
                              <a:gd name="connsiteX0" fmla="*/ 486560 w 540430"/>
                              <a:gd name="connsiteY0" fmla="*/ 0 h 1337329"/>
                              <a:gd name="connsiteX1" fmla="*/ 146902 w 540430"/>
                              <a:gd name="connsiteY1" fmla="*/ 260284 h 1337329"/>
                              <a:gd name="connsiteX2" fmla="*/ 96200 w 540430"/>
                              <a:gd name="connsiteY2" fmla="*/ 362938 h 1337329"/>
                              <a:gd name="connsiteX3" fmla="*/ 50854 w 540430"/>
                              <a:gd name="connsiteY3" fmla="*/ 488797 h 1337329"/>
                              <a:gd name="connsiteX4" fmla="*/ 11786 w 540430"/>
                              <a:gd name="connsiteY4" fmla="*/ 565943 h 1337329"/>
                              <a:gd name="connsiteX5" fmla="*/ 5 w 540430"/>
                              <a:gd name="connsiteY5" fmla="*/ 709717 h 1337329"/>
                              <a:gd name="connsiteX6" fmla="*/ 20220 w 540430"/>
                              <a:gd name="connsiteY6" fmla="*/ 775971 h 1337329"/>
                              <a:gd name="connsiteX7" fmla="*/ 43247 w 540430"/>
                              <a:gd name="connsiteY7" fmla="*/ 915047 h 1337329"/>
                              <a:gd name="connsiteX8" fmla="*/ 52934 w 540430"/>
                              <a:gd name="connsiteY8" fmla="*/ 1044199 h 1337329"/>
                              <a:gd name="connsiteX9" fmla="*/ 64607 w 540430"/>
                              <a:gd name="connsiteY9" fmla="*/ 1277290 h 1337329"/>
                              <a:gd name="connsiteX10" fmla="*/ 208167 w 540430"/>
                              <a:gd name="connsiteY10" fmla="*/ 1274061 h 1337329"/>
                              <a:gd name="connsiteX11" fmla="*/ 228818 w 540430"/>
                              <a:gd name="connsiteY11" fmla="*/ 1026299 h 1337329"/>
                              <a:gd name="connsiteX12" fmla="*/ 244393 w 540430"/>
                              <a:gd name="connsiteY12" fmla="*/ 828752 h 1337329"/>
                              <a:gd name="connsiteX13" fmla="*/ 252838 w 540430"/>
                              <a:gd name="connsiteY13" fmla="*/ 790167 h 1337329"/>
                              <a:gd name="connsiteX14" fmla="*/ 242062 w 540430"/>
                              <a:gd name="connsiteY14" fmla="*/ 881217 h 1337329"/>
                              <a:gd name="connsiteX15" fmla="*/ 274942 w 540430"/>
                              <a:gd name="connsiteY15" fmla="*/ 946557 h 1337329"/>
                              <a:gd name="connsiteX16" fmla="*/ 314468 w 540430"/>
                              <a:gd name="connsiteY16" fmla="*/ 1063572 h 1337329"/>
                              <a:gd name="connsiteX17" fmla="*/ 308010 w 540430"/>
                              <a:gd name="connsiteY17" fmla="*/ 1089403 h 1337329"/>
                              <a:gd name="connsiteX18" fmla="*/ 337814 w 540430"/>
                              <a:gd name="connsiteY18" fmla="*/ 1125764 h 1337329"/>
                              <a:gd name="connsiteX19" fmla="*/ 352469 w 540430"/>
                              <a:gd name="connsiteY19" fmla="*/ 1299275 h 1337329"/>
                              <a:gd name="connsiteX20" fmla="*/ 466000 w 540430"/>
                              <a:gd name="connsiteY20" fmla="*/ 1337329 h 1337329"/>
                              <a:gd name="connsiteX21" fmla="*/ 492399 w 540430"/>
                              <a:gd name="connsiteY21" fmla="*/ 1093945 h 1337329"/>
                              <a:gd name="connsiteX22" fmla="*/ 476134 w 540430"/>
                              <a:gd name="connsiteY22" fmla="*/ 992829 h 1337329"/>
                              <a:gd name="connsiteX23" fmla="*/ 454861 w 540430"/>
                              <a:gd name="connsiteY23" fmla="*/ 902001 h 1337329"/>
                              <a:gd name="connsiteX24" fmla="*/ 413248 w 540430"/>
                              <a:gd name="connsiteY24" fmla="*/ 741609 h 1337329"/>
                              <a:gd name="connsiteX25" fmla="*/ 400366 w 540430"/>
                              <a:gd name="connsiteY25" fmla="*/ 624255 h 1337329"/>
                              <a:gd name="connsiteX26" fmla="*/ 500932 w 540430"/>
                              <a:gd name="connsiteY26" fmla="*/ 448342 h 1337329"/>
                              <a:gd name="connsiteX27" fmla="*/ 540298 w 540430"/>
                              <a:gd name="connsiteY27" fmla="*/ 175270 h 1337329"/>
                              <a:gd name="connsiteX0" fmla="*/ 486560 w 540430"/>
                              <a:gd name="connsiteY0" fmla="*/ 0 h 1337329"/>
                              <a:gd name="connsiteX1" fmla="*/ 146902 w 540430"/>
                              <a:gd name="connsiteY1" fmla="*/ 260284 h 1337329"/>
                              <a:gd name="connsiteX2" fmla="*/ 96200 w 540430"/>
                              <a:gd name="connsiteY2" fmla="*/ 362938 h 1337329"/>
                              <a:gd name="connsiteX3" fmla="*/ 50854 w 540430"/>
                              <a:gd name="connsiteY3" fmla="*/ 488797 h 1337329"/>
                              <a:gd name="connsiteX4" fmla="*/ 11786 w 540430"/>
                              <a:gd name="connsiteY4" fmla="*/ 565943 h 1337329"/>
                              <a:gd name="connsiteX5" fmla="*/ 5 w 540430"/>
                              <a:gd name="connsiteY5" fmla="*/ 709717 h 1337329"/>
                              <a:gd name="connsiteX6" fmla="*/ 20220 w 540430"/>
                              <a:gd name="connsiteY6" fmla="*/ 775971 h 1337329"/>
                              <a:gd name="connsiteX7" fmla="*/ 43247 w 540430"/>
                              <a:gd name="connsiteY7" fmla="*/ 915047 h 1337329"/>
                              <a:gd name="connsiteX8" fmla="*/ 52934 w 540430"/>
                              <a:gd name="connsiteY8" fmla="*/ 1044199 h 1337329"/>
                              <a:gd name="connsiteX9" fmla="*/ 64607 w 540430"/>
                              <a:gd name="connsiteY9" fmla="*/ 1277290 h 1337329"/>
                              <a:gd name="connsiteX10" fmla="*/ 208167 w 540430"/>
                              <a:gd name="connsiteY10" fmla="*/ 1274061 h 1337329"/>
                              <a:gd name="connsiteX11" fmla="*/ 228818 w 540430"/>
                              <a:gd name="connsiteY11" fmla="*/ 1026299 h 1337329"/>
                              <a:gd name="connsiteX12" fmla="*/ 244393 w 540430"/>
                              <a:gd name="connsiteY12" fmla="*/ 828752 h 1337329"/>
                              <a:gd name="connsiteX13" fmla="*/ 252838 w 540430"/>
                              <a:gd name="connsiteY13" fmla="*/ 790167 h 1337329"/>
                              <a:gd name="connsiteX14" fmla="*/ 242062 w 540430"/>
                              <a:gd name="connsiteY14" fmla="*/ 881217 h 1337329"/>
                              <a:gd name="connsiteX15" fmla="*/ 274942 w 540430"/>
                              <a:gd name="connsiteY15" fmla="*/ 946557 h 1337329"/>
                              <a:gd name="connsiteX16" fmla="*/ 314468 w 540430"/>
                              <a:gd name="connsiteY16" fmla="*/ 1063572 h 1337329"/>
                              <a:gd name="connsiteX17" fmla="*/ 308010 w 540430"/>
                              <a:gd name="connsiteY17" fmla="*/ 1089403 h 1337329"/>
                              <a:gd name="connsiteX18" fmla="*/ 337814 w 540430"/>
                              <a:gd name="connsiteY18" fmla="*/ 1125764 h 1337329"/>
                              <a:gd name="connsiteX19" fmla="*/ 352469 w 540430"/>
                              <a:gd name="connsiteY19" fmla="*/ 1299275 h 1337329"/>
                              <a:gd name="connsiteX20" fmla="*/ 466000 w 540430"/>
                              <a:gd name="connsiteY20" fmla="*/ 1337329 h 1337329"/>
                              <a:gd name="connsiteX21" fmla="*/ 492399 w 540430"/>
                              <a:gd name="connsiteY21" fmla="*/ 1093945 h 1337329"/>
                              <a:gd name="connsiteX22" fmla="*/ 476134 w 540430"/>
                              <a:gd name="connsiteY22" fmla="*/ 992829 h 1337329"/>
                              <a:gd name="connsiteX23" fmla="*/ 454861 w 540430"/>
                              <a:gd name="connsiteY23" fmla="*/ 902001 h 1337329"/>
                              <a:gd name="connsiteX24" fmla="*/ 413248 w 540430"/>
                              <a:gd name="connsiteY24" fmla="*/ 741609 h 1337329"/>
                              <a:gd name="connsiteX25" fmla="*/ 400366 w 540430"/>
                              <a:gd name="connsiteY25" fmla="*/ 624255 h 1337329"/>
                              <a:gd name="connsiteX26" fmla="*/ 500932 w 540430"/>
                              <a:gd name="connsiteY26" fmla="*/ 448342 h 1337329"/>
                              <a:gd name="connsiteX27" fmla="*/ 540298 w 540430"/>
                              <a:gd name="connsiteY27" fmla="*/ 175270 h 1337329"/>
                              <a:gd name="connsiteX0" fmla="*/ 486560 w 540430"/>
                              <a:gd name="connsiteY0" fmla="*/ 0 h 1337329"/>
                              <a:gd name="connsiteX1" fmla="*/ 146902 w 540430"/>
                              <a:gd name="connsiteY1" fmla="*/ 260284 h 1337329"/>
                              <a:gd name="connsiteX2" fmla="*/ 96200 w 540430"/>
                              <a:gd name="connsiteY2" fmla="*/ 362938 h 1337329"/>
                              <a:gd name="connsiteX3" fmla="*/ 14331 w 540430"/>
                              <a:gd name="connsiteY3" fmla="*/ 462374 h 1337329"/>
                              <a:gd name="connsiteX4" fmla="*/ 11786 w 540430"/>
                              <a:gd name="connsiteY4" fmla="*/ 565943 h 1337329"/>
                              <a:gd name="connsiteX5" fmla="*/ 5 w 540430"/>
                              <a:gd name="connsiteY5" fmla="*/ 709717 h 1337329"/>
                              <a:gd name="connsiteX6" fmla="*/ 20220 w 540430"/>
                              <a:gd name="connsiteY6" fmla="*/ 775971 h 1337329"/>
                              <a:gd name="connsiteX7" fmla="*/ 43247 w 540430"/>
                              <a:gd name="connsiteY7" fmla="*/ 915047 h 1337329"/>
                              <a:gd name="connsiteX8" fmla="*/ 52934 w 540430"/>
                              <a:gd name="connsiteY8" fmla="*/ 1044199 h 1337329"/>
                              <a:gd name="connsiteX9" fmla="*/ 64607 w 540430"/>
                              <a:gd name="connsiteY9" fmla="*/ 1277290 h 1337329"/>
                              <a:gd name="connsiteX10" fmla="*/ 208167 w 540430"/>
                              <a:gd name="connsiteY10" fmla="*/ 1274061 h 1337329"/>
                              <a:gd name="connsiteX11" fmla="*/ 228818 w 540430"/>
                              <a:gd name="connsiteY11" fmla="*/ 1026299 h 1337329"/>
                              <a:gd name="connsiteX12" fmla="*/ 244393 w 540430"/>
                              <a:gd name="connsiteY12" fmla="*/ 828752 h 1337329"/>
                              <a:gd name="connsiteX13" fmla="*/ 252838 w 540430"/>
                              <a:gd name="connsiteY13" fmla="*/ 790167 h 1337329"/>
                              <a:gd name="connsiteX14" fmla="*/ 242062 w 540430"/>
                              <a:gd name="connsiteY14" fmla="*/ 881217 h 1337329"/>
                              <a:gd name="connsiteX15" fmla="*/ 274942 w 540430"/>
                              <a:gd name="connsiteY15" fmla="*/ 946557 h 1337329"/>
                              <a:gd name="connsiteX16" fmla="*/ 314468 w 540430"/>
                              <a:gd name="connsiteY16" fmla="*/ 1063572 h 1337329"/>
                              <a:gd name="connsiteX17" fmla="*/ 308010 w 540430"/>
                              <a:gd name="connsiteY17" fmla="*/ 1089403 h 1337329"/>
                              <a:gd name="connsiteX18" fmla="*/ 337814 w 540430"/>
                              <a:gd name="connsiteY18" fmla="*/ 1125764 h 1337329"/>
                              <a:gd name="connsiteX19" fmla="*/ 352469 w 540430"/>
                              <a:gd name="connsiteY19" fmla="*/ 1299275 h 1337329"/>
                              <a:gd name="connsiteX20" fmla="*/ 466000 w 540430"/>
                              <a:gd name="connsiteY20" fmla="*/ 1337329 h 1337329"/>
                              <a:gd name="connsiteX21" fmla="*/ 492399 w 540430"/>
                              <a:gd name="connsiteY21" fmla="*/ 1093945 h 1337329"/>
                              <a:gd name="connsiteX22" fmla="*/ 476134 w 540430"/>
                              <a:gd name="connsiteY22" fmla="*/ 992829 h 1337329"/>
                              <a:gd name="connsiteX23" fmla="*/ 454861 w 540430"/>
                              <a:gd name="connsiteY23" fmla="*/ 902001 h 1337329"/>
                              <a:gd name="connsiteX24" fmla="*/ 413248 w 540430"/>
                              <a:gd name="connsiteY24" fmla="*/ 741609 h 1337329"/>
                              <a:gd name="connsiteX25" fmla="*/ 400366 w 540430"/>
                              <a:gd name="connsiteY25" fmla="*/ 624255 h 1337329"/>
                              <a:gd name="connsiteX26" fmla="*/ 500932 w 540430"/>
                              <a:gd name="connsiteY26" fmla="*/ 448342 h 1337329"/>
                              <a:gd name="connsiteX27" fmla="*/ 540298 w 540430"/>
                              <a:gd name="connsiteY27" fmla="*/ 175270 h 1337329"/>
                              <a:gd name="connsiteX0" fmla="*/ 486560 w 540430"/>
                              <a:gd name="connsiteY0" fmla="*/ 0 h 1337329"/>
                              <a:gd name="connsiteX1" fmla="*/ 146902 w 540430"/>
                              <a:gd name="connsiteY1" fmla="*/ 260284 h 1337329"/>
                              <a:gd name="connsiteX2" fmla="*/ 23153 w 540430"/>
                              <a:gd name="connsiteY2" fmla="*/ 325946 h 1337329"/>
                              <a:gd name="connsiteX3" fmla="*/ 14331 w 540430"/>
                              <a:gd name="connsiteY3" fmla="*/ 462374 h 1337329"/>
                              <a:gd name="connsiteX4" fmla="*/ 11786 w 540430"/>
                              <a:gd name="connsiteY4" fmla="*/ 565943 h 1337329"/>
                              <a:gd name="connsiteX5" fmla="*/ 5 w 540430"/>
                              <a:gd name="connsiteY5" fmla="*/ 709717 h 1337329"/>
                              <a:gd name="connsiteX6" fmla="*/ 20220 w 540430"/>
                              <a:gd name="connsiteY6" fmla="*/ 775971 h 1337329"/>
                              <a:gd name="connsiteX7" fmla="*/ 43247 w 540430"/>
                              <a:gd name="connsiteY7" fmla="*/ 915047 h 1337329"/>
                              <a:gd name="connsiteX8" fmla="*/ 52934 w 540430"/>
                              <a:gd name="connsiteY8" fmla="*/ 1044199 h 1337329"/>
                              <a:gd name="connsiteX9" fmla="*/ 64607 w 540430"/>
                              <a:gd name="connsiteY9" fmla="*/ 1277290 h 1337329"/>
                              <a:gd name="connsiteX10" fmla="*/ 208167 w 540430"/>
                              <a:gd name="connsiteY10" fmla="*/ 1274061 h 1337329"/>
                              <a:gd name="connsiteX11" fmla="*/ 228818 w 540430"/>
                              <a:gd name="connsiteY11" fmla="*/ 1026299 h 1337329"/>
                              <a:gd name="connsiteX12" fmla="*/ 244393 w 540430"/>
                              <a:gd name="connsiteY12" fmla="*/ 828752 h 1337329"/>
                              <a:gd name="connsiteX13" fmla="*/ 252838 w 540430"/>
                              <a:gd name="connsiteY13" fmla="*/ 790167 h 1337329"/>
                              <a:gd name="connsiteX14" fmla="*/ 242062 w 540430"/>
                              <a:gd name="connsiteY14" fmla="*/ 881217 h 1337329"/>
                              <a:gd name="connsiteX15" fmla="*/ 274942 w 540430"/>
                              <a:gd name="connsiteY15" fmla="*/ 946557 h 1337329"/>
                              <a:gd name="connsiteX16" fmla="*/ 314468 w 540430"/>
                              <a:gd name="connsiteY16" fmla="*/ 1063572 h 1337329"/>
                              <a:gd name="connsiteX17" fmla="*/ 308010 w 540430"/>
                              <a:gd name="connsiteY17" fmla="*/ 1089403 h 1337329"/>
                              <a:gd name="connsiteX18" fmla="*/ 337814 w 540430"/>
                              <a:gd name="connsiteY18" fmla="*/ 1125764 h 1337329"/>
                              <a:gd name="connsiteX19" fmla="*/ 352469 w 540430"/>
                              <a:gd name="connsiteY19" fmla="*/ 1299275 h 1337329"/>
                              <a:gd name="connsiteX20" fmla="*/ 466000 w 540430"/>
                              <a:gd name="connsiteY20" fmla="*/ 1337329 h 1337329"/>
                              <a:gd name="connsiteX21" fmla="*/ 492399 w 540430"/>
                              <a:gd name="connsiteY21" fmla="*/ 1093945 h 1337329"/>
                              <a:gd name="connsiteX22" fmla="*/ 476134 w 540430"/>
                              <a:gd name="connsiteY22" fmla="*/ 992829 h 1337329"/>
                              <a:gd name="connsiteX23" fmla="*/ 454861 w 540430"/>
                              <a:gd name="connsiteY23" fmla="*/ 902001 h 1337329"/>
                              <a:gd name="connsiteX24" fmla="*/ 413248 w 540430"/>
                              <a:gd name="connsiteY24" fmla="*/ 741609 h 1337329"/>
                              <a:gd name="connsiteX25" fmla="*/ 400366 w 540430"/>
                              <a:gd name="connsiteY25" fmla="*/ 624255 h 1337329"/>
                              <a:gd name="connsiteX26" fmla="*/ 500932 w 540430"/>
                              <a:gd name="connsiteY26" fmla="*/ 448342 h 1337329"/>
                              <a:gd name="connsiteX27" fmla="*/ 540298 w 540430"/>
                              <a:gd name="connsiteY27" fmla="*/ 175270 h 1337329"/>
                              <a:gd name="connsiteX0" fmla="*/ 486560 w 540430"/>
                              <a:gd name="connsiteY0" fmla="*/ 0 h 1337329"/>
                              <a:gd name="connsiteX1" fmla="*/ 47767 w 540430"/>
                              <a:gd name="connsiteY1" fmla="*/ 223292 h 1337329"/>
                              <a:gd name="connsiteX2" fmla="*/ 23153 w 540430"/>
                              <a:gd name="connsiteY2" fmla="*/ 325946 h 1337329"/>
                              <a:gd name="connsiteX3" fmla="*/ 14331 w 540430"/>
                              <a:gd name="connsiteY3" fmla="*/ 462374 h 1337329"/>
                              <a:gd name="connsiteX4" fmla="*/ 11786 w 540430"/>
                              <a:gd name="connsiteY4" fmla="*/ 565943 h 1337329"/>
                              <a:gd name="connsiteX5" fmla="*/ 5 w 540430"/>
                              <a:gd name="connsiteY5" fmla="*/ 709717 h 1337329"/>
                              <a:gd name="connsiteX6" fmla="*/ 20220 w 540430"/>
                              <a:gd name="connsiteY6" fmla="*/ 775971 h 1337329"/>
                              <a:gd name="connsiteX7" fmla="*/ 43247 w 540430"/>
                              <a:gd name="connsiteY7" fmla="*/ 915047 h 1337329"/>
                              <a:gd name="connsiteX8" fmla="*/ 52934 w 540430"/>
                              <a:gd name="connsiteY8" fmla="*/ 1044199 h 1337329"/>
                              <a:gd name="connsiteX9" fmla="*/ 64607 w 540430"/>
                              <a:gd name="connsiteY9" fmla="*/ 1277290 h 1337329"/>
                              <a:gd name="connsiteX10" fmla="*/ 208167 w 540430"/>
                              <a:gd name="connsiteY10" fmla="*/ 1274061 h 1337329"/>
                              <a:gd name="connsiteX11" fmla="*/ 228818 w 540430"/>
                              <a:gd name="connsiteY11" fmla="*/ 1026299 h 1337329"/>
                              <a:gd name="connsiteX12" fmla="*/ 244393 w 540430"/>
                              <a:gd name="connsiteY12" fmla="*/ 828752 h 1337329"/>
                              <a:gd name="connsiteX13" fmla="*/ 252838 w 540430"/>
                              <a:gd name="connsiteY13" fmla="*/ 790167 h 1337329"/>
                              <a:gd name="connsiteX14" fmla="*/ 242062 w 540430"/>
                              <a:gd name="connsiteY14" fmla="*/ 881217 h 1337329"/>
                              <a:gd name="connsiteX15" fmla="*/ 274942 w 540430"/>
                              <a:gd name="connsiteY15" fmla="*/ 946557 h 1337329"/>
                              <a:gd name="connsiteX16" fmla="*/ 314468 w 540430"/>
                              <a:gd name="connsiteY16" fmla="*/ 1063572 h 1337329"/>
                              <a:gd name="connsiteX17" fmla="*/ 308010 w 540430"/>
                              <a:gd name="connsiteY17" fmla="*/ 1089403 h 1337329"/>
                              <a:gd name="connsiteX18" fmla="*/ 337814 w 540430"/>
                              <a:gd name="connsiteY18" fmla="*/ 1125764 h 1337329"/>
                              <a:gd name="connsiteX19" fmla="*/ 352469 w 540430"/>
                              <a:gd name="connsiteY19" fmla="*/ 1299275 h 1337329"/>
                              <a:gd name="connsiteX20" fmla="*/ 466000 w 540430"/>
                              <a:gd name="connsiteY20" fmla="*/ 1337329 h 1337329"/>
                              <a:gd name="connsiteX21" fmla="*/ 492399 w 540430"/>
                              <a:gd name="connsiteY21" fmla="*/ 1093945 h 1337329"/>
                              <a:gd name="connsiteX22" fmla="*/ 476134 w 540430"/>
                              <a:gd name="connsiteY22" fmla="*/ 992829 h 1337329"/>
                              <a:gd name="connsiteX23" fmla="*/ 454861 w 540430"/>
                              <a:gd name="connsiteY23" fmla="*/ 902001 h 1337329"/>
                              <a:gd name="connsiteX24" fmla="*/ 413248 w 540430"/>
                              <a:gd name="connsiteY24" fmla="*/ 741609 h 1337329"/>
                              <a:gd name="connsiteX25" fmla="*/ 400366 w 540430"/>
                              <a:gd name="connsiteY25" fmla="*/ 624255 h 1337329"/>
                              <a:gd name="connsiteX26" fmla="*/ 500932 w 540430"/>
                              <a:gd name="connsiteY26" fmla="*/ 448342 h 1337329"/>
                              <a:gd name="connsiteX27" fmla="*/ 540298 w 540430"/>
                              <a:gd name="connsiteY27" fmla="*/ 175270 h 1337329"/>
                              <a:gd name="connsiteX0" fmla="*/ 345685 w 540430"/>
                              <a:gd name="connsiteY0" fmla="*/ 0 h 1358467"/>
                              <a:gd name="connsiteX1" fmla="*/ 47767 w 540430"/>
                              <a:gd name="connsiteY1" fmla="*/ 244430 h 1358467"/>
                              <a:gd name="connsiteX2" fmla="*/ 23153 w 540430"/>
                              <a:gd name="connsiteY2" fmla="*/ 347084 h 1358467"/>
                              <a:gd name="connsiteX3" fmla="*/ 14331 w 540430"/>
                              <a:gd name="connsiteY3" fmla="*/ 483512 h 1358467"/>
                              <a:gd name="connsiteX4" fmla="*/ 11786 w 540430"/>
                              <a:gd name="connsiteY4" fmla="*/ 587081 h 1358467"/>
                              <a:gd name="connsiteX5" fmla="*/ 5 w 540430"/>
                              <a:gd name="connsiteY5" fmla="*/ 730855 h 1358467"/>
                              <a:gd name="connsiteX6" fmla="*/ 20220 w 540430"/>
                              <a:gd name="connsiteY6" fmla="*/ 797109 h 1358467"/>
                              <a:gd name="connsiteX7" fmla="*/ 43247 w 540430"/>
                              <a:gd name="connsiteY7" fmla="*/ 936185 h 1358467"/>
                              <a:gd name="connsiteX8" fmla="*/ 52934 w 540430"/>
                              <a:gd name="connsiteY8" fmla="*/ 1065337 h 1358467"/>
                              <a:gd name="connsiteX9" fmla="*/ 64607 w 540430"/>
                              <a:gd name="connsiteY9" fmla="*/ 1298428 h 1358467"/>
                              <a:gd name="connsiteX10" fmla="*/ 208167 w 540430"/>
                              <a:gd name="connsiteY10" fmla="*/ 1295199 h 1358467"/>
                              <a:gd name="connsiteX11" fmla="*/ 228818 w 540430"/>
                              <a:gd name="connsiteY11" fmla="*/ 1047437 h 1358467"/>
                              <a:gd name="connsiteX12" fmla="*/ 244393 w 540430"/>
                              <a:gd name="connsiteY12" fmla="*/ 849890 h 1358467"/>
                              <a:gd name="connsiteX13" fmla="*/ 252838 w 540430"/>
                              <a:gd name="connsiteY13" fmla="*/ 811305 h 1358467"/>
                              <a:gd name="connsiteX14" fmla="*/ 242062 w 540430"/>
                              <a:gd name="connsiteY14" fmla="*/ 902355 h 1358467"/>
                              <a:gd name="connsiteX15" fmla="*/ 274942 w 540430"/>
                              <a:gd name="connsiteY15" fmla="*/ 967695 h 1358467"/>
                              <a:gd name="connsiteX16" fmla="*/ 314468 w 540430"/>
                              <a:gd name="connsiteY16" fmla="*/ 1084710 h 1358467"/>
                              <a:gd name="connsiteX17" fmla="*/ 308010 w 540430"/>
                              <a:gd name="connsiteY17" fmla="*/ 1110541 h 1358467"/>
                              <a:gd name="connsiteX18" fmla="*/ 337814 w 540430"/>
                              <a:gd name="connsiteY18" fmla="*/ 1146902 h 1358467"/>
                              <a:gd name="connsiteX19" fmla="*/ 352469 w 540430"/>
                              <a:gd name="connsiteY19" fmla="*/ 1320413 h 1358467"/>
                              <a:gd name="connsiteX20" fmla="*/ 466000 w 540430"/>
                              <a:gd name="connsiteY20" fmla="*/ 1358467 h 1358467"/>
                              <a:gd name="connsiteX21" fmla="*/ 492399 w 540430"/>
                              <a:gd name="connsiteY21" fmla="*/ 1115083 h 1358467"/>
                              <a:gd name="connsiteX22" fmla="*/ 476134 w 540430"/>
                              <a:gd name="connsiteY22" fmla="*/ 1013967 h 1358467"/>
                              <a:gd name="connsiteX23" fmla="*/ 454861 w 540430"/>
                              <a:gd name="connsiteY23" fmla="*/ 923139 h 1358467"/>
                              <a:gd name="connsiteX24" fmla="*/ 413248 w 540430"/>
                              <a:gd name="connsiteY24" fmla="*/ 762747 h 1358467"/>
                              <a:gd name="connsiteX25" fmla="*/ 400366 w 540430"/>
                              <a:gd name="connsiteY25" fmla="*/ 645393 h 1358467"/>
                              <a:gd name="connsiteX26" fmla="*/ 500932 w 540430"/>
                              <a:gd name="connsiteY26" fmla="*/ 469480 h 1358467"/>
                              <a:gd name="connsiteX27" fmla="*/ 540298 w 540430"/>
                              <a:gd name="connsiteY27" fmla="*/ 196408 h 1358467"/>
                              <a:gd name="connsiteX0" fmla="*/ 345685 w 540430"/>
                              <a:gd name="connsiteY0" fmla="*/ 0 h 1358467"/>
                              <a:gd name="connsiteX1" fmla="*/ 47767 w 540430"/>
                              <a:gd name="connsiteY1" fmla="*/ 244430 h 1358467"/>
                              <a:gd name="connsiteX2" fmla="*/ 23153 w 540430"/>
                              <a:gd name="connsiteY2" fmla="*/ 347084 h 1358467"/>
                              <a:gd name="connsiteX3" fmla="*/ 14331 w 540430"/>
                              <a:gd name="connsiteY3" fmla="*/ 483512 h 1358467"/>
                              <a:gd name="connsiteX4" fmla="*/ 11786 w 540430"/>
                              <a:gd name="connsiteY4" fmla="*/ 587081 h 1358467"/>
                              <a:gd name="connsiteX5" fmla="*/ 5 w 540430"/>
                              <a:gd name="connsiteY5" fmla="*/ 730855 h 1358467"/>
                              <a:gd name="connsiteX6" fmla="*/ 20220 w 540430"/>
                              <a:gd name="connsiteY6" fmla="*/ 797109 h 1358467"/>
                              <a:gd name="connsiteX7" fmla="*/ 43247 w 540430"/>
                              <a:gd name="connsiteY7" fmla="*/ 936185 h 1358467"/>
                              <a:gd name="connsiteX8" fmla="*/ 52934 w 540430"/>
                              <a:gd name="connsiteY8" fmla="*/ 1065337 h 1358467"/>
                              <a:gd name="connsiteX9" fmla="*/ 64607 w 540430"/>
                              <a:gd name="connsiteY9" fmla="*/ 1298428 h 1358467"/>
                              <a:gd name="connsiteX10" fmla="*/ 208167 w 540430"/>
                              <a:gd name="connsiteY10" fmla="*/ 1295199 h 1358467"/>
                              <a:gd name="connsiteX11" fmla="*/ 228818 w 540430"/>
                              <a:gd name="connsiteY11" fmla="*/ 1047437 h 1358467"/>
                              <a:gd name="connsiteX12" fmla="*/ 244393 w 540430"/>
                              <a:gd name="connsiteY12" fmla="*/ 849890 h 1358467"/>
                              <a:gd name="connsiteX13" fmla="*/ 252838 w 540430"/>
                              <a:gd name="connsiteY13" fmla="*/ 811305 h 1358467"/>
                              <a:gd name="connsiteX14" fmla="*/ 242062 w 540430"/>
                              <a:gd name="connsiteY14" fmla="*/ 902355 h 1358467"/>
                              <a:gd name="connsiteX15" fmla="*/ 274942 w 540430"/>
                              <a:gd name="connsiteY15" fmla="*/ 967695 h 1358467"/>
                              <a:gd name="connsiteX16" fmla="*/ 314468 w 540430"/>
                              <a:gd name="connsiteY16" fmla="*/ 1084710 h 1358467"/>
                              <a:gd name="connsiteX17" fmla="*/ 308010 w 540430"/>
                              <a:gd name="connsiteY17" fmla="*/ 1110541 h 1358467"/>
                              <a:gd name="connsiteX18" fmla="*/ 337814 w 540430"/>
                              <a:gd name="connsiteY18" fmla="*/ 1146902 h 1358467"/>
                              <a:gd name="connsiteX19" fmla="*/ 352469 w 540430"/>
                              <a:gd name="connsiteY19" fmla="*/ 1320413 h 1358467"/>
                              <a:gd name="connsiteX20" fmla="*/ 466000 w 540430"/>
                              <a:gd name="connsiteY20" fmla="*/ 1358467 h 1358467"/>
                              <a:gd name="connsiteX21" fmla="*/ 492399 w 540430"/>
                              <a:gd name="connsiteY21" fmla="*/ 1115083 h 1358467"/>
                              <a:gd name="connsiteX22" fmla="*/ 476134 w 540430"/>
                              <a:gd name="connsiteY22" fmla="*/ 1013967 h 1358467"/>
                              <a:gd name="connsiteX23" fmla="*/ 454861 w 540430"/>
                              <a:gd name="connsiteY23" fmla="*/ 923139 h 1358467"/>
                              <a:gd name="connsiteX24" fmla="*/ 413248 w 540430"/>
                              <a:gd name="connsiteY24" fmla="*/ 762747 h 1358467"/>
                              <a:gd name="connsiteX25" fmla="*/ 400366 w 540430"/>
                              <a:gd name="connsiteY25" fmla="*/ 645393 h 1358467"/>
                              <a:gd name="connsiteX26" fmla="*/ 500932 w 540430"/>
                              <a:gd name="connsiteY26" fmla="*/ 469480 h 1358467"/>
                              <a:gd name="connsiteX27" fmla="*/ 540298 w 540430"/>
                              <a:gd name="connsiteY27" fmla="*/ 196408 h 1358467"/>
                              <a:gd name="connsiteX0" fmla="*/ 309161 w 540430"/>
                              <a:gd name="connsiteY0" fmla="*/ 0 h 1395459"/>
                              <a:gd name="connsiteX1" fmla="*/ 47767 w 540430"/>
                              <a:gd name="connsiteY1" fmla="*/ 281422 h 1395459"/>
                              <a:gd name="connsiteX2" fmla="*/ 23153 w 540430"/>
                              <a:gd name="connsiteY2" fmla="*/ 384076 h 1395459"/>
                              <a:gd name="connsiteX3" fmla="*/ 14331 w 540430"/>
                              <a:gd name="connsiteY3" fmla="*/ 520504 h 1395459"/>
                              <a:gd name="connsiteX4" fmla="*/ 11786 w 540430"/>
                              <a:gd name="connsiteY4" fmla="*/ 624073 h 1395459"/>
                              <a:gd name="connsiteX5" fmla="*/ 5 w 540430"/>
                              <a:gd name="connsiteY5" fmla="*/ 767847 h 1395459"/>
                              <a:gd name="connsiteX6" fmla="*/ 20220 w 540430"/>
                              <a:gd name="connsiteY6" fmla="*/ 834101 h 1395459"/>
                              <a:gd name="connsiteX7" fmla="*/ 43247 w 540430"/>
                              <a:gd name="connsiteY7" fmla="*/ 973177 h 1395459"/>
                              <a:gd name="connsiteX8" fmla="*/ 52934 w 540430"/>
                              <a:gd name="connsiteY8" fmla="*/ 1102329 h 1395459"/>
                              <a:gd name="connsiteX9" fmla="*/ 64607 w 540430"/>
                              <a:gd name="connsiteY9" fmla="*/ 1335420 h 1395459"/>
                              <a:gd name="connsiteX10" fmla="*/ 208167 w 540430"/>
                              <a:gd name="connsiteY10" fmla="*/ 1332191 h 1395459"/>
                              <a:gd name="connsiteX11" fmla="*/ 228818 w 540430"/>
                              <a:gd name="connsiteY11" fmla="*/ 1084429 h 1395459"/>
                              <a:gd name="connsiteX12" fmla="*/ 244393 w 540430"/>
                              <a:gd name="connsiteY12" fmla="*/ 886882 h 1395459"/>
                              <a:gd name="connsiteX13" fmla="*/ 252838 w 540430"/>
                              <a:gd name="connsiteY13" fmla="*/ 848297 h 1395459"/>
                              <a:gd name="connsiteX14" fmla="*/ 242062 w 540430"/>
                              <a:gd name="connsiteY14" fmla="*/ 939347 h 1395459"/>
                              <a:gd name="connsiteX15" fmla="*/ 274942 w 540430"/>
                              <a:gd name="connsiteY15" fmla="*/ 1004687 h 1395459"/>
                              <a:gd name="connsiteX16" fmla="*/ 314468 w 540430"/>
                              <a:gd name="connsiteY16" fmla="*/ 1121702 h 1395459"/>
                              <a:gd name="connsiteX17" fmla="*/ 308010 w 540430"/>
                              <a:gd name="connsiteY17" fmla="*/ 1147533 h 1395459"/>
                              <a:gd name="connsiteX18" fmla="*/ 337814 w 540430"/>
                              <a:gd name="connsiteY18" fmla="*/ 1183894 h 1395459"/>
                              <a:gd name="connsiteX19" fmla="*/ 352469 w 540430"/>
                              <a:gd name="connsiteY19" fmla="*/ 1357405 h 1395459"/>
                              <a:gd name="connsiteX20" fmla="*/ 466000 w 540430"/>
                              <a:gd name="connsiteY20" fmla="*/ 1395459 h 1395459"/>
                              <a:gd name="connsiteX21" fmla="*/ 492399 w 540430"/>
                              <a:gd name="connsiteY21" fmla="*/ 1152075 h 1395459"/>
                              <a:gd name="connsiteX22" fmla="*/ 476134 w 540430"/>
                              <a:gd name="connsiteY22" fmla="*/ 1050959 h 1395459"/>
                              <a:gd name="connsiteX23" fmla="*/ 454861 w 540430"/>
                              <a:gd name="connsiteY23" fmla="*/ 960131 h 1395459"/>
                              <a:gd name="connsiteX24" fmla="*/ 413248 w 540430"/>
                              <a:gd name="connsiteY24" fmla="*/ 799739 h 1395459"/>
                              <a:gd name="connsiteX25" fmla="*/ 400366 w 540430"/>
                              <a:gd name="connsiteY25" fmla="*/ 682385 h 1395459"/>
                              <a:gd name="connsiteX26" fmla="*/ 500932 w 540430"/>
                              <a:gd name="connsiteY26" fmla="*/ 506472 h 1395459"/>
                              <a:gd name="connsiteX27" fmla="*/ 540298 w 540430"/>
                              <a:gd name="connsiteY27" fmla="*/ 233400 h 1395459"/>
                              <a:gd name="connsiteX0" fmla="*/ 309161 w 540430"/>
                              <a:gd name="connsiteY0" fmla="*/ 0 h 1395459"/>
                              <a:gd name="connsiteX1" fmla="*/ 47767 w 540430"/>
                              <a:gd name="connsiteY1" fmla="*/ 281422 h 1395459"/>
                              <a:gd name="connsiteX2" fmla="*/ 23153 w 540430"/>
                              <a:gd name="connsiteY2" fmla="*/ 384076 h 1395459"/>
                              <a:gd name="connsiteX3" fmla="*/ 14331 w 540430"/>
                              <a:gd name="connsiteY3" fmla="*/ 520504 h 1395459"/>
                              <a:gd name="connsiteX4" fmla="*/ 11786 w 540430"/>
                              <a:gd name="connsiteY4" fmla="*/ 624073 h 1395459"/>
                              <a:gd name="connsiteX5" fmla="*/ 5 w 540430"/>
                              <a:gd name="connsiteY5" fmla="*/ 767847 h 1395459"/>
                              <a:gd name="connsiteX6" fmla="*/ 20220 w 540430"/>
                              <a:gd name="connsiteY6" fmla="*/ 834101 h 1395459"/>
                              <a:gd name="connsiteX7" fmla="*/ 43247 w 540430"/>
                              <a:gd name="connsiteY7" fmla="*/ 973177 h 1395459"/>
                              <a:gd name="connsiteX8" fmla="*/ 52934 w 540430"/>
                              <a:gd name="connsiteY8" fmla="*/ 1102329 h 1395459"/>
                              <a:gd name="connsiteX9" fmla="*/ 64607 w 540430"/>
                              <a:gd name="connsiteY9" fmla="*/ 1335420 h 1395459"/>
                              <a:gd name="connsiteX10" fmla="*/ 208167 w 540430"/>
                              <a:gd name="connsiteY10" fmla="*/ 1332191 h 1395459"/>
                              <a:gd name="connsiteX11" fmla="*/ 228818 w 540430"/>
                              <a:gd name="connsiteY11" fmla="*/ 1084429 h 1395459"/>
                              <a:gd name="connsiteX12" fmla="*/ 244393 w 540430"/>
                              <a:gd name="connsiteY12" fmla="*/ 886882 h 1395459"/>
                              <a:gd name="connsiteX13" fmla="*/ 252838 w 540430"/>
                              <a:gd name="connsiteY13" fmla="*/ 848297 h 1395459"/>
                              <a:gd name="connsiteX14" fmla="*/ 242062 w 540430"/>
                              <a:gd name="connsiteY14" fmla="*/ 939347 h 1395459"/>
                              <a:gd name="connsiteX15" fmla="*/ 274942 w 540430"/>
                              <a:gd name="connsiteY15" fmla="*/ 1004687 h 1395459"/>
                              <a:gd name="connsiteX16" fmla="*/ 314468 w 540430"/>
                              <a:gd name="connsiteY16" fmla="*/ 1121702 h 1395459"/>
                              <a:gd name="connsiteX17" fmla="*/ 308010 w 540430"/>
                              <a:gd name="connsiteY17" fmla="*/ 1147533 h 1395459"/>
                              <a:gd name="connsiteX18" fmla="*/ 337814 w 540430"/>
                              <a:gd name="connsiteY18" fmla="*/ 1183894 h 1395459"/>
                              <a:gd name="connsiteX19" fmla="*/ 352469 w 540430"/>
                              <a:gd name="connsiteY19" fmla="*/ 1357405 h 1395459"/>
                              <a:gd name="connsiteX20" fmla="*/ 466000 w 540430"/>
                              <a:gd name="connsiteY20" fmla="*/ 1395459 h 1395459"/>
                              <a:gd name="connsiteX21" fmla="*/ 492399 w 540430"/>
                              <a:gd name="connsiteY21" fmla="*/ 1152075 h 1395459"/>
                              <a:gd name="connsiteX22" fmla="*/ 476134 w 540430"/>
                              <a:gd name="connsiteY22" fmla="*/ 1050959 h 1395459"/>
                              <a:gd name="connsiteX23" fmla="*/ 454861 w 540430"/>
                              <a:gd name="connsiteY23" fmla="*/ 960131 h 1395459"/>
                              <a:gd name="connsiteX24" fmla="*/ 413248 w 540430"/>
                              <a:gd name="connsiteY24" fmla="*/ 799739 h 1395459"/>
                              <a:gd name="connsiteX25" fmla="*/ 400366 w 540430"/>
                              <a:gd name="connsiteY25" fmla="*/ 682385 h 1395459"/>
                              <a:gd name="connsiteX26" fmla="*/ 500932 w 540430"/>
                              <a:gd name="connsiteY26" fmla="*/ 506472 h 1395459"/>
                              <a:gd name="connsiteX27" fmla="*/ 540298 w 540430"/>
                              <a:gd name="connsiteY27" fmla="*/ 233400 h 1395459"/>
                              <a:gd name="connsiteX0" fmla="*/ 204809 w 540430"/>
                              <a:gd name="connsiteY0" fmla="*/ 0 h 1390174"/>
                              <a:gd name="connsiteX1" fmla="*/ 47767 w 540430"/>
                              <a:gd name="connsiteY1" fmla="*/ 276137 h 1390174"/>
                              <a:gd name="connsiteX2" fmla="*/ 23153 w 540430"/>
                              <a:gd name="connsiteY2" fmla="*/ 378791 h 1390174"/>
                              <a:gd name="connsiteX3" fmla="*/ 14331 w 540430"/>
                              <a:gd name="connsiteY3" fmla="*/ 515219 h 1390174"/>
                              <a:gd name="connsiteX4" fmla="*/ 11786 w 540430"/>
                              <a:gd name="connsiteY4" fmla="*/ 618788 h 1390174"/>
                              <a:gd name="connsiteX5" fmla="*/ 5 w 540430"/>
                              <a:gd name="connsiteY5" fmla="*/ 762562 h 1390174"/>
                              <a:gd name="connsiteX6" fmla="*/ 20220 w 540430"/>
                              <a:gd name="connsiteY6" fmla="*/ 828816 h 1390174"/>
                              <a:gd name="connsiteX7" fmla="*/ 43247 w 540430"/>
                              <a:gd name="connsiteY7" fmla="*/ 967892 h 1390174"/>
                              <a:gd name="connsiteX8" fmla="*/ 52934 w 540430"/>
                              <a:gd name="connsiteY8" fmla="*/ 1097044 h 1390174"/>
                              <a:gd name="connsiteX9" fmla="*/ 64607 w 540430"/>
                              <a:gd name="connsiteY9" fmla="*/ 1330135 h 1390174"/>
                              <a:gd name="connsiteX10" fmla="*/ 208167 w 540430"/>
                              <a:gd name="connsiteY10" fmla="*/ 1326906 h 1390174"/>
                              <a:gd name="connsiteX11" fmla="*/ 228818 w 540430"/>
                              <a:gd name="connsiteY11" fmla="*/ 1079144 h 1390174"/>
                              <a:gd name="connsiteX12" fmla="*/ 244393 w 540430"/>
                              <a:gd name="connsiteY12" fmla="*/ 881597 h 1390174"/>
                              <a:gd name="connsiteX13" fmla="*/ 252838 w 540430"/>
                              <a:gd name="connsiteY13" fmla="*/ 843012 h 1390174"/>
                              <a:gd name="connsiteX14" fmla="*/ 242062 w 540430"/>
                              <a:gd name="connsiteY14" fmla="*/ 934062 h 1390174"/>
                              <a:gd name="connsiteX15" fmla="*/ 274942 w 540430"/>
                              <a:gd name="connsiteY15" fmla="*/ 999402 h 1390174"/>
                              <a:gd name="connsiteX16" fmla="*/ 314468 w 540430"/>
                              <a:gd name="connsiteY16" fmla="*/ 1116417 h 1390174"/>
                              <a:gd name="connsiteX17" fmla="*/ 308010 w 540430"/>
                              <a:gd name="connsiteY17" fmla="*/ 1142248 h 1390174"/>
                              <a:gd name="connsiteX18" fmla="*/ 337814 w 540430"/>
                              <a:gd name="connsiteY18" fmla="*/ 1178609 h 1390174"/>
                              <a:gd name="connsiteX19" fmla="*/ 352469 w 540430"/>
                              <a:gd name="connsiteY19" fmla="*/ 1352120 h 1390174"/>
                              <a:gd name="connsiteX20" fmla="*/ 466000 w 540430"/>
                              <a:gd name="connsiteY20" fmla="*/ 1390174 h 1390174"/>
                              <a:gd name="connsiteX21" fmla="*/ 492399 w 540430"/>
                              <a:gd name="connsiteY21" fmla="*/ 1146790 h 1390174"/>
                              <a:gd name="connsiteX22" fmla="*/ 476134 w 540430"/>
                              <a:gd name="connsiteY22" fmla="*/ 1045674 h 1390174"/>
                              <a:gd name="connsiteX23" fmla="*/ 454861 w 540430"/>
                              <a:gd name="connsiteY23" fmla="*/ 954846 h 1390174"/>
                              <a:gd name="connsiteX24" fmla="*/ 413248 w 540430"/>
                              <a:gd name="connsiteY24" fmla="*/ 794454 h 1390174"/>
                              <a:gd name="connsiteX25" fmla="*/ 400366 w 540430"/>
                              <a:gd name="connsiteY25" fmla="*/ 677100 h 1390174"/>
                              <a:gd name="connsiteX26" fmla="*/ 500932 w 540430"/>
                              <a:gd name="connsiteY26" fmla="*/ 501187 h 1390174"/>
                              <a:gd name="connsiteX27" fmla="*/ 540298 w 540430"/>
                              <a:gd name="connsiteY27" fmla="*/ 228115 h 1390174"/>
                              <a:gd name="connsiteX0" fmla="*/ 204809 w 540309"/>
                              <a:gd name="connsiteY0" fmla="*/ 0 h 1390174"/>
                              <a:gd name="connsiteX1" fmla="*/ 47767 w 540309"/>
                              <a:gd name="connsiteY1" fmla="*/ 276137 h 1390174"/>
                              <a:gd name="connsiteX2" fmla="*/ 23153 w 540309"/>
                              <a:gd name="connsiteY2" fmla="*/ 378791 h 1390174"/>
                              <a:gd name="connsiteX3" fmla="*/ 14331 w 540309"/>
                              <a:gd name="connsiteY3" fmla="*/ 515219 h 1390174"/>
                              <a:gd name="connsiteX4" fmla="*/ 11786 w 540309"/>
                              <a:gd name="connsiteY4" fmla="*/ 618788 h 1390174"/>
                              <a:gd name="connsiteX5" fmla="*/ 5 w 540309"/>
                              <a:gd name="connsiteY5" fmla="*/ 762562 h 1390174"/>
                              <a:gd name="connsiteX6" fmla="*/ 20220 w 540309"/>
                              <a:gd name="connsiteY6" fmla="*/ 828816 h 1390174"/>
                              <a:gd name="connsiteX7" fmla="*/ 43247 w 540309"/>
                              <a:gd name="connsiteY7" fmla="*/ 967892 h 1390174"/>
                              <a:gd name="connsiteX8" fmla="*/ 52934 w 540309"/>
                              <a:gd name="connsiteY8" fmla="*/ 1097044 h 1390174"/>
                              <a:gd name="connsiteX9" fmla="*/ 64607 w 540309"/>
                              <a:gd name="connsiteY9" fmla="*/ 1330135 h 1390174"/>
                              <a:gd name="connsiteX10" fmla="*/ 208167 w 540309"/>
                              <a:gd name="connsiteY10" fmla="*/ 1326906 h 1390174"/>
                              <a:gd name="connsiteX11" fmla="*/ 228818 w 540309"/>
                              <a:gd name="connsiteY11" fmla="*/ 1079144 h 1390174"/>
                              <a:gd name="connsiteX12" fmla="*/ 244393 w 540309"/>
                              <a:gd name="connsiteY12" fmla="*/ 881597 h 1390174"/>
                              <a:gd name="connsiteX13" fmla="*/ 252838 w 540309"/>
                              <a:gd name="connsiteY13" fmla="*/ 843012 h 1390174"/>
                              <a:gd name="connsiteX14" fmla="*/ 242062 w 540309"/>
                              <a:gd name="connsiteY14" fmla="*/ 934062 h 1390174"/>
                              <a:gd name="connsiteX15" fmla="*/ 274942 w 540309"/>
                              <a:gd name="connsiteY15" fmla="*/ 999402 h 1390174"/>
                              <a:gd name="connsiteX16" fmla="*/ 314468 w 540309"/>
                              <a:gd name="connsiteY16" fmla="*/ 1116417 h 1390174"/>
                              <a:gd name="connsiteX17" fmla="*/ 308010 w 540309"/>
                              <a:gd name="connsiteY17" fmla="*/ 1142248 h 1390174"/>
                              <a:gd name="connsiteX18" fmla="*/ 337814 w 540309"/>
                              <a:gd name="connsiteY18" fmla="*/ 1178609 h 1390174"/>
                              <a:gd name="connsiteX19" fmla="*/ 352469 w 540309"/>
                              <a:gd name="connsiteY19" fmla="*/ 1352120 h 1390174"/>
                              <a:gd name="connsiteX20" fmla="*/ 466000 w 540309"/>
                              <a:gd name="connsiteY20" fmla="*/ 1390174 h 1390174"/>
                              <a:gd name="connsiteX21" fmla="*/ 492399 w 540309"/>
                              <a:gd name="connsiteY21" fmla="*/ 1146790 h 1390174"/>
                              <a:gd name="connsiteX22" fmla="*/ 476134 w 540309"/>
                              <a:gd name="connsiteY22" fmla="*/ 1045674 h 1390174"/>
                              <a:gd name="connsiteX23" fmla="*/ 454861 w 540309"/>
                              <a:gd name="connsiteY23" fmla="*/ 954846 h 1390174"/>
                              <a:gd name="connsiteX24" fmla="*/ 413248 w 540309"/>
                              <a:gd name="connsiteY24" fmla="*/ 794454 h 1390174"/>
                              <a:gd name="connsiteX25" fmla="*/ 400366 w 540309"/>
                              <a:gd name="connsiteY25" fmla="*/ 677100 h 1390174"/>
                              <a:gd name="connsiteX26" fmla="*/ 443538 w 540309"/>
                              <a:gd name="connsiteY26" fmla="*/ 464195 h 1390174"/>
                              <a:gd name="connsiteX27" fmla="*/ 540298 w 540309"/>
                              <a:gd name="connsiteY27" fmla="*/ 228115 h 1390174"/>
                              <a:gd name="connsiteX0" fmla="*/ 204809 w 492399"/>
                              <a:gd name="connsiteY0" fmla="*/ 0 h 1390174"/>
                              <a:gd name="connsiteX1" fmla="*/ 47767 w 492399"/>
                              <a:gd name="connsiteY1" fmla="*/ 276137 h 1390174"/>
                              <a:gd name="connsiteX2" fmla="*/ 23153 w 492399"/>
                              <a:gd name="connsiteY2" fmla="*/ 378791 h 1390174"/>
                              <a:gd name="connsiteX3" fmla="*/ 14331 w 492399"/>
                              <a:gd name="connsiteY3" fmla="*/ 515219 h 1390174"/>
                              <a:gd name="connsiteX4" fmla="*/ 11786 w 492399"/>
                              <a:gd name="connsiteY4" fmla="*/ 618788 h 1390174"/>
                              <a:gd name="connsiteX5" fmla="*/ 5 w 492399"/>
                              <a:gd name="connsiteY5" fmla="*/ 762562 h 1390174"/>
                              <a:gd name="connsiteX6" fmla="*/ 20220 w 492399"/>
                              <a:gd name="connsiteY6" fmla="*/ 828816 h 1390174"/>
                              <a:gd name="connsiteX7" fmla="*/ 43247 w 492399"/>
                              <a:gd name="connsiteY7" fmla="*/ 967892 h 1390174"/>
                              <a:gd name="connsiteX8" fmla="*/ 52934 w 492399"/>
                              <a:gd name="connsiteY8" fmla="*/ 1097044 h 1390174"/>
                              <a:gd name="connsiteX9" fmla="*/ 64607 w 492399"/>
                              <a:gd name="connsiteY9" fmla="*/ 1330135 h 1390174"/>
                              <a:gd name="connsiteX10" fmla="*/ 208167 w 492399"/>
                              <a:gd name="connsiteY10" fmla="*/ 1326906 h 1390174"/>
                              <a:gd name="connsiteX11" fmla="*/ 228818 w 492399"/>
                              <a:gd name="connsiteY11" fmla="*/ 1079144 h 1390174"/>
                              <a:gd name="connsiteX12" fmla="*/ 244393 w 492399"/>
                              <a:gd name="connsiteY12" fmla="*/ 881597 h 1390174"/>
                              <a:gd name="connsiteX13" fmla="*/ 252838 w 492399"/>
                              <a:gd name="connsiteY13" fmla="*/ 843012 h 1390174"/>
                              <a:gd name="connsiteX14" fmla="*/ 242062 w 492399"/>
                              <a:gd name="connsiteY14" fmla="*/ 934062 h 1390174"/>
                              <a:gd name="connsiteX15" fmla="*/ 274942 w 492399"/>
                              <a:gd name="connsiteY15" fmla="*/ 999402 h 1390174"/>
                              <a:gd name="connsiteX16" fmla="*/ 314468 w 492399"/>
                              <a:gd name="connsiteY16" fmla="*/ 1116417 h 1390174"/>
                              <a:gd name="connsiteX17" fmla="*/ 308010 w 492399"/>
                              <a:gd name="connsiteY17" fmla="*/ 1142248 h 1390174"/>
                              <a:gd name="connsiteX18" fmla="*/ 337814 w 492399"/>
                              <a:gd name="connsiteY18" fmla="*/ 1178609 h 1390174"/>
                              <a:gd name="connsiteX19" fmla="*/ 352469 w 492399"/>
                              <a:gd name="connsiteY19" fmla="*/ 1352120 h 1390174"/>
                              <a:gd name="connsiteX20" fmla="*/ 466000 w 492399"/>
                              <a:gd name="connsiteY20" fmla="*/ 1390174 h 1390174"/>
                              <a:gd name="connsiteX21" fmla="*/ 492399 w 492399"/>
                              <a:gd name="connsiteY21" fmla="*/ 1146790 h 1390174"/>
                              <a:gd name="connsiteX22" fmla="*/ 476134 w 492399"/>
                              <a:gd name="connsiteY22" fmla="*/ 1045674 h 1390174"/>
                              <a:gd name="connsiteX23" fmla="*/ 454861 w 492399"/>
                              <a:gd name="connsiteY23" fmla="*/ 954846 h 1390174"/>
                              <a:gd name="connsiteX24" fmla="*/ 413248 w 492399"/>
                              <a:gd name="connsiteY24" fmla="*/ 794454 h 1390174"/>
                              <a:gd name="connsiteX25" fmla="*/ 400366 w 492399"/>
                              <a:gd name="connsiteY25" fmla="*/ 677100 h 1390174"/>
                              <a:gd name="connsiteX26" fmla="*/ 443538 w 492399"/>
                              <a:gd name="connsiteY26" fmla="*/ 464195 h 1390174"/>
                              <a:gd name="connsiteX27" fmla="*/ 441163 w 492399"/>
                              <a:gd name="connsiteY27" fmla="*/ 206977 h 1390174"/>
                              <a:gd name="connsiteX0" fmla="*/ 204809 w 492399"/>
                              <a:gd name="connsiteY0" fmla="*/ 0 h 1390174"/>
                              <a:gd name="connsiteX1" fmla="*/ 47767 w 492399"/>
                              <a:gd name="connsiteY1" fmla="*/ 276137 h 1390174"/>
                              <a:gd name="connsiteX2" fmla="*/ 23153 w 492399"/>
                              <a:gd name="connsiteY2" fmla="*/ 378791 h 1390174"/>
                              <a:gd name="connsiteX3" fmla="*/ 14331 w 492399"/>
                              <a:gd name="connsiteY3" fmla="*/ 515219 h 1390174"/>
                              <a:gd name="connsiteX4" fmla="*/ 11786 w 492399"/>
                              <a:gd name="connsiteY4" fmla="*/ 618788 h 1390174"/>
                              <a:gd name="connsiteX5" fmla="*/ 5 w 492399"/>
                              <a:gd name="connsiteY5" fmla="*/ 762562 h 1390174"/>
                              <a:gd name="connsiteX6" fmla="*/ 20220 w 492399"/>
                              <a:gd name="connsiteY6" fmla="*/ 828816 h 1390174"/>
                              <a:gd name="connsiteX7" fmla="*/ 43247 w 492399"/>
                              <a:gd name="connsiteY7" fmla="*/ 967892 h 1390174"/>
                              <a:gd name="connsiteX8" fmla="*/ 52934 w 492399"/>
                              <a:gd name="connsiteY8" fmla="*/ 1097044 h 1390174"/>
                              <a:gd name="connsiteX9" fmla="*/ 64607 w 492399"/>
                              <a:gd name="connsiteY9" fmla="*/ 1330135 h 1390174"/>
                              <a:gd name="connsiteX10" fmla="*/ 208167 w 492399"/>
                              <a:gd name="connsiteY10" fmla="*/ 1326906 h 1390174"/>
                              <a:gd name="connsiteX11" fmla="*/ 228818 w 492399"/>
                              <a:gd name="connsiteY11" fmla="*/ 1079144 h 1390174"/>
                              <a:gd name="connsiteX12" fmla="*/ 244393 w 492399"/>
                              <a:gd name="connsiteY12" fmla="*/ 881597 h 1390174"/>
                              <a:gd name="connsiteX13" fmla="*/ 237185 w 492399"/>
                              <a:gd name="connsiteY13" fmla="*/ 779599 h 1390174"/>
                              <a:gd name="connsiteX14" fmla="*/ 242062 w 492399"/>
                              <a:gd name="connsiteY14" fmla="*/ 934062 h 1390174"/>
                              <a:gd name="connsiteX15" fmla="*/ 274942 w 492399"/>
                              <a:gd name="connsiteY15" fmla="*/ 999402 h 1390174"/>
                              <a:gd name="connsiteX16" fmla="*/ 314468 w 492399"/>
                              <a:gd name="connsiteY16" fmla="*/ 1116417 h 1390174"/>
                              <a:gd name="connsiteX17" fmla="*/ 308010 w 492399"/>
                              <a:gd name="connsiteY17" fmla="*/ 1142248 h 1390174"/>
                              <a:gd name="connsiteX18" fmla="*/ 337814 w 492399"/>
                              <a:gd name="connsiteY18" fmla="*/ 1178609 h 1390174"/>
                              <a:gd name="connsiteX19" fmla="*/ 352469 w 492399"/>
                              <a:gd name="connsiteY19" fmla="*/ 1352120 h 1390174"/>
                              <a:gd name="connsiteX20" fmla="*/ 466000 w 492399"/>
                              <a:gd name="connsiteY20" fmla="*/ 1390174 h 1390174"/>
                              <a:gd name="connsiteX21" fmla="*/ 492399 w 492399"/>
                              <a:gd name="connsiteY21" fmla="*/ 1146790 h 1390174"/>
                              <a:gd name="connsiteX22" fmla="*/ 476134 w 492399"/>
                              <a:gd name="connsiteY22" fmla="*/ 1045674 h 1390174"/>
                              <a:gd name="connsiteX23" fmla="*/ 454861 w 492399"/>
                              <a:gd name="connsiteY23" fmla="*/ 954846 h 1390174"/>
                              <a:gd name="connsiteX24" fmla="*/ 413248 w 492399"/>
                              <a:gd name="connsiteY24" fmla="*/ 794454 h 1390174"/>
                              <a:gd name="connsiteX25" fmla="*/ 400366 w 492399"/>
                              <a:gd name="connsiteY25" fmla="*/ 677100 h 1390174"/>
                              <a:gd name="connsiteX26" fmla="*/ 443538 w 492399"/>
                              <a:gd name="connsiteY26" fmla="*/ 464195 h 1390174"/>
                              <a:gd name="connsiteX27" fmla="*/ 441163 w 492399"/>
                              <a:gd name="connsiteY27" fmla="*/ 206977 h 1390174"/>
                              <a:gd name="connsiteX0" fmla="*/ 204809 w 492399"/>
                              <a:gd name="connsiteY0" fmla="*/ 0 h 1390174"/>
                              <a:gd name="connsiteX1" fmla="*/ 47767 w 492399"/>
                              <a:gd name="connsiteY1" fmla="*/ 276137 h 1390174"/>
                              <a:gd name="connsiteX2" fmla="*/ 23153 w 492399"/>
                              <a:gd name="connsiteY2" fmla="*/ 378791 h 1390174"/>
                              <a:gd name="connsiteX3" fmla="*/ 14331 w 492399"/>
                              <a:gd name="connsiteY3" fmla="*/ 515219 h 1390174"/>
                              <a:gd name="connsiteX4" fmla="*/ 11786 w 492399"/>
                              <a:gd name="connsiteY4" fmla="*/ 618788 h 1390174"/>
                              <a:gd name="connsiteX5" fmla="*/ 5 w 492399"/>
                              <a:gd name="connsiteY5" fmla="*/ 762562 h 1390174"/>
                              <a:gd name="connsiteX6" fmla="*/ 20220 w 492399"/>
                              <a:gd name="connsiteY6" fmla="*/ 828816 h 1390174"/>
                              <a:gd name="connsiteX7" fmla="*/ 43247 w 492399"/>
                              <a:gd name="connsiteY7" fmla="*/ 967892 h 1390174"/>
                              <a:gd name="connsiteX8" fmla="*/ 52934 w 492399"/>
                              <a:gd name="connsiteY8" fmla="*/ 1097044 h 1390174"/>
                              <a:gd name="connsiteX9" fmla="*/ 64607 w 492399"/>
                              <a:gd name="connsiteY9" fmla="*/ 1330135 h 1390174"/>
                              <a:gd name="connsiteX10" fmla="*/ 208167 w 492399"/>
                              <a:gd name="connsiteY10" fmla="*/ 1326906 h 1390174"/>
                              <a:gd name="connsiteX11" fmla="*/ 228818 w 492399"/>
                              <a:gd name="connsiteY11" fmla="*/ 1079144 h 1390174"/>
                              <a:gd name="connsiteX12" fmla="*/ 244393 w 492399"/>
                              <a:gd name="connsiteY12" fmla="*/ 881597 h 1390174"/>
                              <a:gd name="connsiteX13" fmla="*/ 237185 w 492399"/>
                              <a:gd name="connsiteY13" fmla="*/ 779599 h 1390174"/>
                              <a:gd name="connsiteX14" fmla="*/ 242062 w 492399"/>
                              <a:gd name="connsiteY14" fmla="*/ 934062 h 1390174"/>
                              <a:gd name="connsiteX15" fmla="*/ 274942 w 492399"/>
                              <a:gd name="connsiteY15" fmla="*/ 999402 h 1390174"/>
                              <a:gd name="connsiteX16" fmla="*/ 314468 w 492399"/>
                              <a:gd name="connsiteY16" fmla="*/ 1116417 h 1390174"/>
                              <a:gd name="connsiteX17" fmla="*/ 308010 w 492399"/>
                              <a:gd name="connsiteY17" fmla="*/ 1142248 h 1390174"/>
                              <a:gd name="connsiteX18" fmla="*/ 337814 w 492399"/>
                              <a:gd name="connsiteY18" fmla="*/ 1178609 h 1390174"/>
                              <a:gd name="connsiteX19" fmla="*/ 352469 w 492399"/>
                              <a:gd name="connsiteY19" fmla="*/ 1352120 h 1390174"/>
                              <a:gd name="connsiteX20" fmla="*/ 466000 w 492399"/>
                              <a:gd name="connsiteY20" fmla="*/ 1390174 h 1390174"/>
                              <a:gd name="connsiteX21" fmla="*/ 492399 w 492399"/>
                              <a:gd name="connsiteY21" fmla="*/ 1146790 h 1390174"/>
                              <a:gd name="connsiteX22" fmla="*/ 476134 w 492399"/>
                              <a:gd name="connsiteY22" fmla="*/ 1045674 h 1390174"/>
                              <a:gd name="connsiteX23" fmla="*/ 454861 w 492399"/>
                              <a:gd name="connsiteY23" fmla="*/ 954846 h 1390174"/>
                              <a:gd name="connsiteX24" fmla="*/ 413248 w 492399"/>
                              <a:gd name="connsiteY24" fmla="*/ 794454 h 1390174"/>
                              <a:gd name="connsiteX25" fmla="*/ 400366 w 492399"/>
                              <a:gd name="connsiteY25" fmla="*/ 677100 h 1390174"/>
                              <a:gd name="connsiteX26" fmla="*/ 443538 w 492399"/>
                              <a:gd name="connsiteY26" fmla="*/ 464195 h 1390174"/>
                              <a:gd name="connsiteX27" fmla="*/ 435945 w 492399"/>
                              <a:gd name="connsiteY27" fmla="*/ 148848 h 1390174"/>
                              <a:gd name="connsiteX0" fmla="*/ 204809 w 492399"/>
                              <a:gd name="connsiteY0" fmla="*/ 0 h 1390174"/>
                              <a:gd name="connsiteX1" fmla="*/ 47767 w 492399"/>
                              <a:gd name="connsiteY1" fmla="*/ 276137 h 1390174"/>
                              <a:gd name="connsiteX2" fmla="*/ 23153 w 492399"/>
                              <a:gd name="connsiteY2" fmla="*/ 378791 h 1390174"/>
                              <a:gd name="connsiteX3" fmla="*/ 14331 w 492399"/>
                              <a:gd name="connsiteY3" fmla="*/ 515219 h 1390174"/>
                              <a:gd name="connsiteX4" fmla="*/ 11786 w 492399"/>
                              <a:gd name="connsiteY4" fmla="*/ 618788 h 1390174"/>
                              <a:gd name="connsiteX5" fmla="*/ 5 w 492399"/>
                              <a:gd name="connsiteY5" fmla="*/ 762562 h 1390174"/>
                              <a:gd name="connsiteX6" fmla="*/ 20220 w 492399"/>
                              <a:gd name="connsiteY6" fmla="*/ 828816 h 1390174"/>
                              <a:gd name="connsiteX7" fmla="*/ 43247 w 492399"/>
                              <a:gd name="connsiteY7" fmla="*/ 967892 h 1390174"/>
                              <a:gd name="connsiteX8" fmla="*/ 52934 w 492399"/>
                              <a:gd name="connsiteY8" fmla="*/ 1097044 h 1390174"/>
                              <a:gd name="connsiteX9" fmla="*/ 64607 w 492399"/>
                              <a:gd name="connsiteY9" fmla="*/ 1330135 h 1390174"/>
                              <a:gd name="connsiteX10" fmla="*/ 208167 w 492399"/>
                              <a:gd name="connsiteY10" fmla="*/ 1326906 h 1390174"/>
                              <a:gd name="connsiteX11" fmla="*/ 228818 w 492399"/>
                              <a:gd name="connsiteY11" fmla="*/ 1079144 h 1390174"/>
                              <a:gd name="connsiteX12" fmla="*/ 244393 w 492399"/>
                              <a:gd name="connsiteY12" fmla="*/ 881597 h 1390174"/>
                              <a:gd name="connsiteX13" fmla="*/ 237185 w 492399"/>
                              <a:gd name="connsiteY13" fmla="*/ 779599 h 1390174"/>
                              <a:gd name="connsiteX14" fmla="*/ 242062 w 492399"/>
                              <a:gd name="connsiteY14" fmla="*/ 934062 h 1390174"/>
                              <a:gd name="connsiteX15" fmla="*/ 274942 w 492399"/>
                              <a:gd name="connsiteY15" fmla="*/ 999402 h 1390174"/>
                              <a:gd name="connsiteX16" fmla="*/ 314468 w 492399"/>
                              <a:gd name="connsiteY16" fmla="*/ 1116417 h 1390174"/>
                              <a:gd name="connsiteX17" fmla="*/ 308010 w 492399"/>
                              <a:gd name="connsiteY17" fmla="*/ 1142248 h 1390174"/>
                              <a:gd name="connsiteX18" fmla="*/ 337814 w 492399"/>
                              <a:gd name="connsiteY18" fmla="*/ 1178609 h 1390174"/>
                              <a:gd name="connsiteX19" fmla="*/ 352469 w 492399"/>
                              <a:gd name="connsiteY19" fmla="*/ 1352120 h 1390174"/>
                              <a:gd name="connsiteX20" fmla="*/ 466000 w 492399"/>
                              <a:gd name="connsiteY20" fmla="*/ 1390174 h 1390174"/>
                              <a:gd name="connsiteX21" fmla="*/ 492399 w 492399"/>
                              <a:gd name="connsiteY21" fmla="*/ 1146790 h 1390174"/>
                              <a:gd name="connsiteX22" fmla="*/ 476134 w 492399"/>
                              <a:gd name="connsiteY22" fmla="*/ 1045674 h 1390174"/>
                              <a:gd name="connsiteX23" fmla="*/ 454861 w 492399"/>
                              <a:gd name="connsiteY23" fmla="*/ 954846 h 1390174"/>
                              <a:gd name="connsiteX24" fmla="*/ 413248 w 492399"/>
                              <a:gd name="connsiteY24" fmla="*/ 794454 h 1390174"/>
                              <a:gd name="connsiteX25" fmla="*/ 400366 w 492399"/>
                              <a:gd name="connsiteY25" fmla="*/ 677100 h 1390174"/>
                              <a:gd name="connsiteX26" fmla="*/ 453973 w 492399"/>
                              <a:gd name="connsiteY26" fmla="*/ 384928 h 1390174"/>
                              <a:gd name="connsiteX27" fmla="*/ 435945 w 492399"/>
                              <a:gd name="connsiteY27" fmla="*/ 148848 h 1390174"/>
                              <a:gd name="connsiteX0" fmla="*/ 204809 w 492399"/>
                              <a:gd name="connsiteY0" fmla="*/ 0 h 1390174"/>
                              <a:gd name="connsiteX1" fmla="*/ 47767 w 492399"/>
                              <a:gd name="connsiteY1" fmla="*/ 276137 h 1390174"/>
                              <a:gd name="connsiteX2" fmla="*/ 23153 w 492399"/>
                              <a:gd name="connsiteY2" fmla="*/ 378791 h 1390174"/>
                              <a:gd name="connsiteX3" fmla="*/ 14331 w 492399"/>
                              <a:gd name="connsiteY3" fmla="*/ 515219 h 1390174"/>
                              <a:gd name="connsiteX4" fmla="*/ 11786 w 492399"/>
                              <a:gd name="connsiteY4" fmla="*/ 618788 h 1390174"/>
                              <a:gd name="connsiteX5" fmla="*/ 5 w 492399"/>
                              <a:gd name="connsiteY5" fmla="*/ 762562 h 1390174"/>
                              <a:gd name="connsiteX6" fmla="*/ 20220 w 492399"/>
                              <a:gd name="connsiteY6" fmla="*/ 828816 h 1390174"/>
                              <a:gd name="connsiteX7" fmla="*/ 43247 w 492399"/>
                              <a:gd name="connsiteY7" fmla="*/ 967892 h 1390174"/>
                              <a:gd name="connsiteX8" fmla="*/ 52934 w 492399"/>
                              <a:gd name="connsiteY8" fmla="*/ 1097044 h 1390174"/>
                              <a:gd name="connsiteX9" fmla="*/ 64607 w 492399"/>
                              <a:gd name="connsiteY9" fmla="*/ 1330135 h 1390174"/>
                              <a:gd name="connsiteX10" fmla="*/ 208167 w 492399"/>
                              <a:gd name="connsiteY10" fmla="*/ 1326906 h 1390174"/>
                              <a:gd name="connsiteX11" fmla="*/ 228818 w 492399"/>
                              <a:gd name="connsiteY11" fmla="*/ 1079144 h 1390174"/>
                              <a:gd name="connsiteX12" fmla="*/ 244393 w 492399"/>
                              <a:gd name="connsiteY12" fmla="*/ 881597 h 1390174"/>
                              <a:gd name="connsiteX13" fmla="*/ 237185 w 492399"/>
                              <a:gd name="connsiteY13" fmla="*/ 779599 h 1390174"/>
                              <a:gd name="connsiteX14" fmla="*/ 242062 w 492399"/>
                              <a:gd name="connsiteY14" fmla="*/ 934062 h 1390174"/>
                              <a:gd name="connsiteX15" fmla="*/ 274942 w 492399"/>
                              <a:gd name="connsiteY15" fmla="*/ 999402 h 1390174"/>
                              <a:gd name="connsiteX16" fmla="*/ 314468 w 492399"/>
                              <a:gd name="connsiteY16" fmla="*/ 1116417 h 1390174"/>
                              <a:gd name="connsiteX17" fmla="*/ 308010 w 492399"/>
                              <a:gd name="connsiteY17" fmla="*/ 1142248 h 1390174"/>
                              <a:gd name="connsiteX18" fmla="*/ 337814 w 492399"/>
                              <a:gd name="connsiteY18" fmla="*/ 1178609 h 1390174"/>
                              <a:gd name="connsiteX19" fmla="*/ 352469 w 492399"/>
                              <a:gd name="connsiteY19" fmla="*/ 1352120 h 1390174"/>
                              <a:gd name="connsiteX20" fmla="*/ 466000 w 492399"/>
                              <a:gd name="connsiteY20" fmla="*/ 1390174 h 1390174"/>
                              <a:gd name="connsiteX21" fmla="*/ 492399 w 492399"/>
                              <a:gd name="connsiteY21" fmla="*/ 1146790 h 1390174"/>
                              <a:gd name="connsiteX22" fmla="*/ 476134 w 492399"/>
                              <a:gd name="connsiteY22" fmla="*/ 1045674 h 1390174"/>
                              <a:gd name="connsiteX23" fmla="*/ 454861 w 492399"/>
                              <a:gd name="connsiteY23" fmla="*/ 954846 h 1390174"/>
                              <a:gd name="connsiteX24" fmla="*/ 413248 w 492399"/>
                              <a:gd name="connsiteY24" fmla="*/ 794454 h 1390174"/>
                              <a:gd name="connsiteX25" fmla="*/ 400366 w 492399"/>
                              <a:gd name="connsiteY25" fmla="*/ 677100 h 1390174"/>
                              <a:gd name="connsiteX26" fmla="*/ 453973 w 492399"/>
                              <a:gd name="connsiteY26" fmla="*/ 384928 h 1390174"/>
                              <a:gd name="connsiteX27" fmla="*/ 435945 w 492399"/>
                              <a:gd name="connsiteY27" fmla="*/ 148848 h 1390174"/>
                              <a:gd name="connsiteX0" fmla="*/ 204809 w 492399"/>
                              <a:gd name="connsiteY0" fmla="*/ 0 h 1390174"/>
                              <a:gd name="connsiteX1" fmla="*/ 47767 w 492399"/>
                              <a:gd name="connsiteY1" fmla="*/ 276137 h 1390174"/>
                              <a:gd name="connsiteX2" fmla="*/ 23153 w 492399"/>
                              <a:gd name="connsiteY2" fmla="*/ 378791 h 1390174"/>
                              <a:gd name="connsiteX3" fmla="*/ 14331 w 492399"/>
                              <a:gd name="connsiteY3" fmla="*/ 515219 h 1390174"/>
                              <a:gd name="connsiteX4" fmla="*/ 11786 w 492399"/>
                              <a:gd name="connsiteY4" fmla="*/ 618788 h 1390174"/>
                              <a:gd name="connsiteX5" fmla="*/ 5 w 492399"/>
                              <a:gd name="connsiteY5" fmla="*/ 762562 h 1390174"/>
                              <a:gd name="connsiteX6" fmla="*/ 20220 w 492399"/>
                              <a:gd name="connsiteY6" fmla="*/ 828816 h 1390174"/>
                              <a:gd name="connsiteX7" fmla="*/ 43247 w 492399"/>
                              <a:gd name="connsiteY7" fmla="*/ 967892 h 1390174"/>
                              <a:gd name="connsiteX8" fmla="*/ 52934 w 492399"/>
                              <a:gd name="connsiteY8" fmla="*/ 1097044 h 1390174"/>
                              <a:gd name="connsiteX9" fmla="*/ 64607 w 492399"/>
                              <a:gd name="connsiteY9" fmla="*/ 1330135 h 1390174"/>
                              <a:gd name="connsiteX10" fmla="*/ 208167 w 492399"/>
                              <a:gd name="connsiteY10" fmla="*/ 1326906 h 1390174"/>
                              <a:gd name="connsiteX11" fmla="*/ 228818 w 492399"/>
                              <a:gd name="connsiteY11" fmla="*/ 1079144 h 1390174"/>
                              <a:gd name="connsiteX12" fmla="*/ 244393 w 492399"/>
                              <a:gd name="connsiteY12" fmla="*/ 881597 h 1390174"/>
                              <a:gd name="connsiteX13" fmla="*/ 237185 w 492399"/>
                              <a:gd name="connsiteY13" fmla="*/ 779599 h 1390174"/>
                              <a:gd name="connsiteX14" fmla="*/ 242062 w 492399"/>
                              <a:gd name="connsiteY14" fmla="*/ 934062 h 1390174"/>
                              <a:gd name="connsiteX15" fmla="*/ 274942 w 492399"/>
                              <a:gd name="connsiteY15" fmla="*/ 999402 h 1390174"/>
                              <a:gd name="connsiteX16" fmla="*/ 314468 w 492399"/>
                              <a:gd name="connsiteY16" fmla="*/ 1116417 h 1390174"/>
                              <a:gd name="connsiteX17" fmla="*/ 308010 w 492399"/>
                              <a:gd name="connsiteY17" fmla="*/ 1142248 h 1390174"/>
                              <a:gd name="connsiteX18" fmla="*/ 337814 w 492399"/>
                              <a:gd name="connsiteY18" fmla="*/ 1178609 h 1390174"/>
                              <a:gd name="connsiteX19" fmla="*/ 352469 w 492399"/>
                              <a:gd name="connsiteY19" fmla="*/ 1352120 h 1390174"/>
                              <a:gd name="connsiteX20" fmla="*/ 466000 w 492399"/>
                              <a:gd name="connsiteY20" fmla="*/ 1390174 h 1390174"/>
                              <a:gd name="connsiteX21" fmla="*/ 492399 w 492399"/>
                              <a:gd name="connsiteY21" fmla="*/ 1146790 h 1390174"/>
                              <a:gd name="connsiteX22" fmla="*/ 476134 w 492399"/>
                              <a:gd name="connsiteY22" fmla="*/ 1045674 h 1390174"/>
                              <a:gd name="connsiteX23" fmla="*/ 454861 w 492399"/>
                              <a:gd name="connsiteY23" fmla="*/ 954846 h 1390174"/>
                              <a:gd name="connsiteX24" fmla="*/ 413248 w 492399"/>
                              <a:gd name="connsiteY24" fmla="*/ 794454 h 1390174"/>
                              <a:gd name="connsiteX25" fmla="*/ 405584 w 492399"/>
                              <a:gd name="connsiteY25" fmla="*/ 661247 h 1390174"/>
                              <a:gd name="connsiteX26" fmla="*/ 453973 w 492399"/>
                              <a:gd name="connsiteY26" fmla="*/ 384928 h 1390174"/>
                              <a:gd name="connsiteX27" fmla="*/ 435945 w 492399"/>
                              <a:gd name="connsiteY27" fmla="*/ 148848 h 1390174"/>
                              <a:gd name="connsiteX0" fmla="*/ 204809 w 492399"/>
                              <a:gd name="connsiteY0" fmla="*/ 0 h 1390174"/>
                              <a:gd name="connsiteX1" fmla="*/ 47767 w 492399"/>
                              <a:gd name="connsiteY1" fmla="*/ 276137 h 1390174"/>
                              <a:gd name="connsiteX2" fmla="*/ 23153 w 492399"/>
                              <a:gd name="connsiteY2" fmla="*/ 378791 h 1390174"/>
                              <a:gd name="connsiteX3" fmla="*/ 14331 w 492399"/>
                              <a:gd name="connsiteY3" fmla="*/ 515219 h 1390174"/>
                              <a:gd name="connsiteX4" fmla="*/ 11786 w 492399"/>
                              <a:gd name="connsiteY4" fmla="*/ 618788 h 1390174"/>
                              <a:gd name="connsiteX5" fmla="*/ 5 w 492399"/>
                              <a:gd name="connsiteY5" fmla="*/ 762562 h 1390174"/>
                              <a:gd name="connsiteX6" fmla="*/ 20220 w 492399"/>
                              <a:gd name="connsiteY6" fmla="*/ 828816 h 1390174"/>
                              <a:gd name="connsiteX7" fmla="*/ 43247 w 492399"/>
                              <a:gd name="connsiteY7" fmla="*/ 967892 h 1390174"/>
                              <a:gd name="connsiteX8" fmla="*/ 52934 w 492399"/>
                              <a:gd name="connsiteY8" fmla="*/ 1097044 h 1390174"/>
                              <a:gd name="connsiteX9" fmla="*/ 64607 w 492399"/>
                              <a:gd name="connsiteY9" fmla="*/ 1330135 h 1390174"/>
                              <a:gd name="connsiteX10" fmla="*/ 208167 w 492399"/>
                              <a:gd name="connsiteY10" fmla="*/ 1326906 h 1390174"/>
                              <a:gd name="connsiteX11" fmla="*/ 228818 w 492399"/>
                              <a:gd name="connsiteY11" fmla="*/ 1079144 h 1390174"/>
                              <a:gd name="connsiteX12" fmla="*/ 244393 w 492399"/>
                              <a:gd name="connsiteY12" fmla="*/ 881597 h 1390174"/>
                              <a:gd name="connsiteX13" fmla="*/ 237185 w 492399"/>
                              <a:gd name="connsiteY13" fmla="*/ 779599 h 1390174"/>
                              <a:gd name="connsiteX14" fmla="*/ 242062 w 492399"/>
                              <a:gd name="connsiteY14" fmla="*/ 934062 h 1390174"/>
                              <a:gd name="connsiteX15" fmla="*/ 274942 w 492399"/>
                              <a:gd name="connsiteY15" fmla="*/ 999402 h 1390174"/>
                              <a:gd name="connsiteX16" fmla="*/ 314468 w 492399"/>
                              <a:gd name="connsiteY16" fmla="*/ 1116417 h 1390174"/>
                              <a:gd name="connsiteX17" fmla="*/ 308010 w 492399"/>
                              <a:gd name="connsiteY17" fmla="*/ 1142248 h 1390174"/>
                              <a:gd name="connsiteX18" fmla="*/ 337814 w 492399"/>
                              <a:gd name="connsiteY18" fmla="*/ 1178609 h 1390174"/>
                              <a:gd name="connsiteX19" fmla="*/ 352469 w 492399"/>
                              <a:gd name="connsiteY19" fmla="*/ 1352120 h 1390174"/>
                              <a:gd name="connsiteX20" fmla="*/ 466000 w 492399"/>
                              <a:gd name="connsiteY20" fmla="*/ 1390174 h 1390174"/>
                              <a:gd name="connsiteX21" fmla="*/ 492399 w 492399"/>
                              <a:gd name="connsiteY21" fmla="*/ 1146790 h 1390174"/>
                              <a:gd name="connsiteX22" fmla="*/ 476134 w 492399"/>
                              <a:gd name="connsiteY22" fmla="*/ 1045674 h 1390174"/>
                              <a:gd name="connsiteX23" fmla="*/ 454861 w 492399"/>
                              <a:gd name="connsiteY23" fmla="*/ 954846 h 1390174"/>
                              <a:gd name="connsiteX24" fmla="*/ 413248 w 492399"/>
                              <a:gd name="connsiteY24" fmla="*/ 794454 h 1390174"/>
                              <a:gd name="connsiteX25" fmla="*/ 405584 w 492399"/>
                              <a:gd name="connsiteY25" fmla="*/ 661247 h 1390174"/>
                              <a:gd name="connsiteX26" fmla="*/ 412232 w 492399"/>
                              <a:gd name="connsiteY26" fmla="*/ 522325 h 1390174"/>
                              <a:gd name="connsiteX27" fmla="*/ 435945 w 492399"/>
                              <a:gd name="connsiteY27" fmla="*/ 148848 h 1390174"/>
                              <a:gd name="connsiteX0" fmla="*/ 204809 w 492399"/>
                              <a:gd name="connsiteY0" fmla="*/ 0 h 1390174"/>
                              <a:gd name="connsiteX1" fmla="*/ 47767 w 492399"/>
                              <a:gd name="connsiteY1" fmla="*/ 276137 h 1390174"/>
                              <a:gd name="connsiteX2" fmla="*/ 23153 w 492399"/>
                              <a:gd name="connsiteY2" fmla="*/ 378791 h 1390174"/>
                              <a:gd name="connsiteX3" fmla="*/ 14331 w 492399"/>
                              <a:gd name="connsiteY3" fmla="*/ 515219 h 1390174"/>
                              <a:gd name="connsiteX4" fmla="*/ 11786 w 492399"/>
                              <a:gd name="connsiteY4" fmla="*/ 618788 h 1390174"/>
                              <a:gd name="connsiteX5" fmla="*/ 5 w 492399"/>
                              <a:gd name="connsiteY5" fmla="*/ 762562 h 1390174"/>
                              <a:gd name="connsiteX6" fmla="*/ 20220 w 492399"/>
                              <a:gd name="connsiteY6" fmla="*/ 828816 h 1390174"/>
                              <a:gd name="connsiteX7" fmla="*/ 43247 w 492399"/>
                              <a:gd name="connsiteY7" fmla="*/ 967892 h 1390174"/>
                              <a:gd name="connsiteX8" fmla="*/ 52934 w 492399"/>
                              <a:gd name="connsiteY8" fmla="*/ 1097044 h 1390174"/>
                              <a:gd name="connsiteX9" fmla="*/ 64607 w 492399"/>
                              <a:gd name="connsiteY9" fmla="*/ 1330135 h 1390174"/>
                              <a:gd name="connsiteX10" fmla="*/ 208167 w 492399"/>
                              <a:gd name="connsiteY10" fmla="*/ 1326906 h 1390174"/>
                              <a:gd name="connsiteX11" fmla="*/ 228818 w 492399"/>
                              <a:gd name="connsiteY11" fmla="*/ 1079144 h 1390174"/>
                              <a:gd name="connsiteX12" fmla="*/ 244393 w 492399"/>
                              <a:gd name="connsiteY12" fmla="*/ 881597 h 1390174"/>
                              <a:gd name="connsiteX13" fmla="*/ 237185 w 492399"/>
                              <a:gd name="connsiteY13" fmla="*/ 779599 h 1390174"/>
                              <a:gd name="connsiteX14" fmla="*/ 242062 w 492399"/>
                              <a:gd name="connsiteY14" fmla="*/ 934062 h 1390174"/>
                              <a:gd name="connsiteX15" fmla="*/ 274942 w 492399"/>
                              <a:gd name="connsiteY15" fmla="*/ 999402 h 1390174"/>
                              <a:gd name="connsiteX16" fmla="*/ 314468 w 492399"/>
                              <a:gd name="connsiteY16" fmla="*/ 1116417 h 1390174"/>
                              <a:gd name="connsiteX17" fmla="*/ 308010 w 492399"/>
                              <a:gd name="connsiteY17" fmla="*/ 1142248 h 1390174"/>
                              <a:gd name="connsiteX18" fmla="*/ 337814 w 492399"/>
                              <a:gd name="connsiteY18" fmla="*/ 1178609 h 1390174"/>
                              <a:gd name="connsiteX19" fmla="*/ 352469 w 492399"/>
                              <a:gd name="connsiteY19" fmla="*/ 1352120 h 1390174"/>
                              <a:gd name="connsiteX20" fmla="*/ 466000 w 492399"/>
                              <a:gd name="connsiteY20" fmla="*/ 1390174 h 1390174"/>
                              <a:gd name="connsiteX21" fmla="*/ 492399 w 492399"/>
                              <a:gd name="connsiteY21" fmla="*/ 1146790 h 1390174"/>
                              <a:gd name="connsiteX22" fmla="*/ 476134 w 492399"/>
                              <a:gd name="connsiteY22" fmla="*/ 1045674 h 1390174"/>
                              <a:gd name="connsiteX23" fmla="*/ 454861 w 492399"/>
                              <a:gd name="connsiteY23" fmla="*/ 954846 h 1390174"/>
                              <a:gd name="connsiteX24" fmla="*/ 413248 w 492399"/>
                              <a:gd name="connsiteY24" fmla="*/ 794454 h 1390174"/>
                              <a:gd name="connsiteX25" fmla="*/ 405584 w 492399"/>
                              <a:gd name="connsiteY25" fmla="*/ 661247 h 1390174"/>
                              <a:gd name="connsiteX26" fmla="*/ 412232 w 492399"/>
                              <a:gd name="connsiteY26" fmla="*/ 522325 h 1390174"/>
                              <a:gd name="connsiteX27" fmla="*/ 435945 w 492399"/>
                              <a:gd name="connsiteY27" fmla="*/ 148848 h 1390174"/>
                              <a:gd name="connsiteX0" fmla="*/ 204809 w 492399"/>
                              <a:gd name="connsiteY0" fmla="*/ 0 h 1390174"/>
                              <a:gd name="connsiteX1" fmla="*/ 47767 w 492399"/>
                              <a:gd name="connsiteY1" fmla="*/ 276137 h 1390174"/>
                              <a:gd name="connsiteX2" fmla="*/ 23153 w 492399"/>
                              <a:gd name="connsiteY2" fmla="*/ 378791 h 1390174"/>
                              <a:gd name="connsiteX3" fmla="*/ 14331 w 492399"/>
                              <a:gd name="connsiteY3" fmla="*/ 515219 h 1390174"/>
                              <a:gd name="connsiteX4" fmla="*/ 11786 w 492399"/>
                              <a:gd name="connsiteY4" fmla="*/ 618788 h 1390174"/>
                              <a:gd name="connsiteX5" fmla="*/ 5 w 492399"/>
                              <a:gd name="connsiteY5" fmla="*/ 762562 h 1390174"/>
                              <a:gd name="connsiteX6" fmla="*/ 20220 w 492399"/>
                              <a:gd name="connsiteY6" fmla="*/ 828816 h 1390174"/>
                              <a:gd name="connsiteX7" fmla="*/ 43247 w 492399"/>
                              <a:gd name="connsiteY7" fmla="*/ 967892 h 1390174"/>
                              <a:gd name="connsiteX8" fmla="*/ 52934 w 492399"/>
                              <a:gd name="connsiteY8" fmla="*/ 1097044 h 1390174"/>
                              <a:gd name="connsiteX9" fmla="*/ 64607 w 492399"/>
                              <a:gd name="connsiteY9" fmla="*/ 1330135 h 1390174"/>
                              <a:gd name="connsiteX10" fmla="*/ 208167 w 492399"/>
                              <a:gd name="connsiteY10" fmla="*/ 1326906 h 1390174"/>
                              <a:gd name="connsiteX11" fmla="*/ 228818 w 492399"/>
                              <a:gd name="connsiteY11" fmla="*/ 1079144 h 1390174"/>
                              <a:gd name="connsiteX12" fmla="*/ 244393 w 492399"/>
                              <a:gd name="connsiteY12" fmla="*/ 881597 h 1390174"/>
                              <a:gd name="connsiteX13" fmla="*/ 237185 w 492399"/>
                              <a:gd name="connsiteY13" fmla="*/ 779599 h 1390174"/>
                              <a:gd name="connsiteX14" fmla="*/ 242062 w 492399"/>
                              <a:gd name="connsiteY14" fmla="*/ 934062 h 1390174"/>
                              <a:gd name="connsiteX15" fmla="*/ 274942 w 492399"/>
                              <a:gd name="connsiteY15" fmla="*/ 999402 h 1390174"/>
                              <a:gd name="connsiteX16" fmla="*/ 314468 w 492399"/>
                              <a:gd name="connsiteY16" fmla="*/ 1116417 h 1390174"/>
                              <a:gd name="connsiteX17" fmla="*/ 308010 w 492399"/>
                              <a:gd name="connsiteY17" fmla="*/ 1142248 h 1390174"/>
                              <a:gd name="connsiteX18" fmla="*/ 337814 w 492399"/>
                              <a:gd name="connsiteY18" fmla="*/ 1178609 h 1390174"/>
                              <a:gd name="connsiteX19" fmla="*/ 352469 w 492399"/>
                              <a:gd name="connsiteY19" fmla="*/ 1352120 h 1390174"/>
                              <a:gd name="connsiteX20" fmla="*/ 466000 w 492399"/>
                              <a:gd name="connsiteY20" fmla="*/ 1390174 h 1390174"/>
                              <a:gd name="connsiteX21" fmla="*/ 492399 w 492399"/>
                              <a:gd name="connsiteY21" fmla="*/ 1146790 h 1390174"/>
                              <a:gd name="connsiteX22" fmla="*/ 476134 w 492399"/>
                              <a:gd name="connsiteY22" fmla="*/ 1045674 h 1390174"/>
                              <a:gd name="connsiteX23" fmla="*/ 454861 w 492399"/>
                              <a:gd name="connsiteY23" fmla="*/ 954846 h 1390174"/>
                              <a:gd name="connsiteX24" fmla="*/ 413248 w 492399"/>
                              <a:gd name="connsiteY24" fmla="*/ 794454 h 1390174"/>
                              <a:gd name="connsiteX25" fmla="*/ 405584 w 492399"/>
                              <a:gd name="connsiteY25" fmla="*/ 661247 h 1390174"/>
                              <a:gd name="connsiteX26" fmla="*/ 412232 w 492399"/>
                              <a:gd name="connsiteY26" fmla="*/ 522325 h 1390174"/>
                              <a:gd name="connsiteX27" fmla="*/ 435945 w 492399"/>
                              <a:gd name="connsiteY27" fmla="*/ 148848 h 1390174"/>
                              <a:gd name="connsiteX0" fmla="*/ 204809 w 492399"/>
                              <a:gd name="connsiteY0" fmla="*/ 0 h 1390174"/>
                              <a:gd name="connsiteX1" fmla="*/ 32114 w 492399"/>
                              <a:gd name="connsiteY1" fmla="*/ 249714 h 1390174"/>
                              <a:gd name="connsiteX2" fmla="*/ 23153 w 492399"/>
                              <a:gd name="connsiteY2" fmla="*/ 378791 h 1390174"/>
                              <a:gd name="connsiteX3" fmla="*/ 14331 w 492399"/>
                              <a:gd name="connsiteY3" fmla="*/ 515219 h 1390174"/>
                              <a:gd name="connsiteX4" fmla="*/ 11786 w 492399"/>
                              <a:gd name="connsiteY4" fmla="*/ 618788 h 1390174"/>
                              <a:gd name="connsiteX5" fmla="*/ 5 w 492399"/>
                              <a:gd name="connsiteY5" fmla="*/ 762562 h 1390174"/>
                              <a:gd name="connsiteX6" fmla="*/ 20220 w 492399"/>
                              <a:gd name="connsiteY6" fmla="*/ 828816 h 1390174"/>
                              <a:gd name="connsiteX7" fmla="*/ 43247 w 492399"/>
                              <a:gd name="connsiteY7" fmla="*/ 967892 h 1390174"/>
                              <a:gd name="connsiteX8" fmla="*/ 52934 w 492399"/>
                              <a:gd name="connsiteY8" fmla="*/ 1097044 h 1390174"/>
                              <a:gd name="connsiteX9" fmla="*/ 64607 w 492399"/>
                              <a:gd name="connsiteY9" fmla="*/ 1330135 h 1390174"/>
                              <a:gd name="connsiteX10" fmla="*/ 208167 w 492399"/>
                              <a:gd name="connsiteY10" fmla="*/ 1326906 h 1390174"/>
                              <a:gd name="connsiteX11" fmla="*/ 228818 w 492399"/>
                              <a:gd name="connsiteY11" fmla="*/ 1079144 h 1390174"/>
                              <a:gd name="connsiteX12" fmla="*/ 244393 w 492399"/>
                              <a:gd name="connsiteY12" fmla="*/ 881597 h 1390174"/>
                              <a:gd name="connsiteX13" fmla="*/ 237185 w 492399"/>
                              <a:gd name="connsiteY13" fmla="*/ 779599 h 1390174"/>
                              <a:gd name="connsiteX14" fmla="*/ 242062 w 492399"/>
                              <a:gd name="connsiteY14" fmla="*/ 934062 h 1390174"/>
                              <a:gd name="connsiteX15" fmla="*/ 274942 w 492399"/>
                              <a:gd name="connsiteY15" fmla="*/ 999402 h 1390174"/>
                              <a:gd name="connsiteX16" fmla="*/ 314468 w 492399"/>
                              <a:gd name="connsiteY16" fmla="*/ 1116417 h 1390174"/>
                              <a:gd name="connsiteX17" fmla="*/ 308010 w 492399"/>
                              <a:gd name="connsiteY17" fmla="*/ 1142248 h 1390174"/>
                              <a:gd name="connsiteX18" fmla="*/ 337814 w 492399"/>
                              <a:gd name="connsiteY18" fmla="*/ 1178609 h 1390174"/>
                              <a:gd name="connsiteX19" fmla="*/ 352469 w 492399"/>
                              <a:gd name="connsiteY19" fmla="*/ 1352120 h 1390174"/>
                              <a:gd name="connsiteX20" fmla="*/ 466000 w 492399"/>
                              <a:gd name="connsiteY20" fmla="*/ 1390174 h 1390174"/>
                              <a:gd name="connsiteX21" fmla="*/ 492399 w 492399"/>
                              <a:gd name="connsiteY21" fmla="*/ 1146790 h 1390174"/>
                              <a:gd name="connsiteX22" fmla="*/ 476134 w 492399"/>
                              <a:gd name="connsiteY22" fmla="*/ 1045674 h 1390174"/>
                              <a:gd name="connsiteX23" fmla="*/ 454861 w 492399"/>
                              <a:gd name="connsiteY23" fmla="*/ 954846 h 1390174"/>
                              <a:gd name="connsiteX24" fmla="*/ 413248 w 492399"/>
                              <a:gd name="connsiteY24" fmla="*/ 794454 h 1390174"/>
                              <a:gd name="connsiteX25" fmla="*/ 405584 w 492399"/>
                              <a:gd name="connsiteY25" fmla="*/ 661247 h 1390174"/>
                              <a:gd name="connsiteX26" fmla="*/ 412232 w 492399"/>
                              <a:gd name="connsiteY26" fmla="*/ 522325 h 1390174"/>
                              <a:gd name="connsiteX27" fmla="*/ 435945 w 492399"/>
                              <a:gd name="connsiteY27" fmla="*/ 148848 h 1390174"/>
                              <a:gd name="connsiteX0" fmla="*/ 225676 w 513266"/>
                              <a:gd name="connsiteY0" fmla="*/ 0 h 1390174"/>
                              <a:gd name="connsiteX1" fmla="*/ 52981 w 513266"/>
                              <a:gd name="connsiteY1" fmla="*/ 249714 h 1390174"/>
                              <a:gd name="connsiteX2" fmla="*/ 44020 w 513266"/>
                              <a:gd name="connsiteY2" fmla="*/ 378791 h 1390174"/>
                              <a:gd name="connsiteX3" fmla="*/ 35198 w 513266"/>
                              <a:gd name="connsiteY3" fmla="*/ 515219 h 1390174"/>
                              <a:gd name="connsiteX4" fmla="*/ 32653 w 513266"/>
                              <a:gd name="connsiteY4" fmla="*/ 618788 h 1390174"/>
                              <a:gd name="connsiteX5" fmla="*/ 1 w 513266"/>
                              <a:gd name="connsiteY5" fmla="*/ 688579 h 1390174"/>
                              <a:gd name="connsiteX6" fmla="*/ 41087 w 513266"/>
                              <a:gd name="connsiteY6" fmla="*/ 828816 h 1390174"/>
                              <a:gd name="connsiteX7" fmla="*/ 64114 w 513266"/>
                              <a:gd name="connsiteY7" fmla="*/ 967892 h 1390174"/>
                              <a:gd name="connsiteX8" fmla="*/ 73801 w 513266"/>
                              <a:gd name="connsiteY8" fmla="*/ 1097044 h 1390174"/>
                              <a:gd name="connsiteX9" fmla="*/ 85474 w 513266"/>
                              <a:gd name="connsiteY9" fmla="*/ 1330135 h 1390174"/>
                              <a:gd name="connsiteX10" fmla="*/ 229034 w 513266"/>
                              <a:gd name="connsiteY10" fmla="*/ 1326906 h 1390174"/>
                              <a:gd name="connsiteX11" fmla="*/ 249685 w 513266"/>
                              <a:gd name="connsiteY11" fmla="*/ 1079144 h 1390174"/>
                              <a:gd name="connsiteX12" fmla="*/ 265260 w 513266"/>
                              <a:gd name="connsiteY12" fmla="*/ 881597 h 1390174"/>
                              <a:gd name="connsiteX13" fmla="*/ 258052 w 513266"/>
                              <a:gd name="connsiteY13" fmla="*/ 779599 h 1390174"/>
                              <a:gd name="connsiteX14" fmla="*/ 262929 w 513266"/>
                              <a:gd name="connsiteY14" fmla="*/ 934062 h 1390174"/>
                              <a:gd name="connsiteX15" fmla="*/ 295809 w 513266"/>
                              <a:gd name="connsiteY15" fmla="*/ 999402 h 1390174"/>
                              <a:gd name="connsiteX16" fmla="*/ 335335 w 513266"/>
                              <a:gd name="connsiteY16" fmla="*/ 1116417 h 1390174"/>
                              <a:gd name="connsiteX17" fmla="*/ 328877 w 513266"/>
                              <a:gd name="connsiteY17" fmla="*/ 1142248 h 1390174"/>
                              <a:gd name="connsiteX18" fmla="*/ 358681 w 513266"/>
                              <a:gd name="connsiteY18" fmla="*/ 1178609 h 1390174"/>
                              <a:gd name="connsiteX19" fmla="*/ 373336 w 513266"/>
                              <a:gd name="connsiteY19" fmla="*/ 1352120 h 1390174"/>
                              <a:gd name="connsiteX20" fmla="*/ 486867 w 513266"/>
                              <a:gd name="connsiteY20" fmla="*/ 1390174 h 1390174"/>
                              <a:gd name="connsiteX21" fmla="*/ 513266 w 513266"/>
                              <a:gd name="connsiteY21" fmla="*/ 1146790 h 1390174"/>
                              <a:gd name="connsiteX22" fmla="*/ 497001 w 513266"/>
                              <a:gd name="connsiteY22" fmla="*/ 1045674 h 1390174"/>
                              <a:gd name="connsiteX23" fmla="*/ 475728 w 513266"/>
                              <a:gd name="connsiteY23" fmla="*/ 954846 h 1390174"/>
                              <a:gd name="connsiteX24" fmla="*/ 434115 w 513266"/>
                              <a:gd name="connsiteY24" fmla="*/ 794454 h 1390174"/>
                              <a:gd name="connsiteX25" fmla="*/ 426451 w 513266"/>
                              <a:gd name="connsiteY25" fmla="*/ 661247 h 1390174"/>
                              <a:gd name="connsiteX26" fmla="*/ 433099 w 513266"/>
                              <a:gd name="connsiteY26" fmla="*/ 522325 h 1390174"/>
                              <a:gd name="connsiteX27" fmla="*/ 456812 w 513266"/>
                              <a:gd name="connsiteY27" fmla="*/ 148848 h 1390174"/>
                              <a:gd name="connsiteX0" fmla="*/ 225676 w 513266"/>
                              <a:gd name="connsiteY0" fmla="*/ 0 h 1390174"/>
                              <a:gd name="connsiteX1" fmla="*/ 52981 w 513266"/>
                              <a:gd name="connsiteY1" fmla="*/ 249714 h 1390174"/>
                              <a:gd name="connsiteX2" fmla="*/ 44020 w 513266"/>
                              <a:gd name="connsiteY2" fmla="*/ 378791 h 1390174"/>
                              <a:gd name="connsiteX3" fmla="*/ 35198 w 513266"/>
                              <a:gd name="connsiteY3" fmla="*/ 515219 h 1390174"/>
                              <a:gd name="connsiteX4" fmla="*/ 43088 w 513266"/>
                              <a:gd name="connsiteY4" fmla="*/ 560659 h 1390174"/>
                              <a:gd name="connsiteX5" fmla="*/ 1 w 513266"/>
                              <a:gd name="connsiteY5" fmla="*/ 688579 h 1390174"/>
                              <a:gd name="connsiteX6" fmla="*/ 41087 w 513266"/>
                              <a:gd name="connsiteY6" fmla="*/ 828816 h 1390174"/>
                              <a:gd name="connsiteX7" fmla="*/ 64114 w 513266"/>
                              <a:gd name="connsiteY7" fmla="*/ 967892 h 1390174"/>
                              <a:gd name="connsiteX8" fmla="*/ 73801 w 513266"/>
                              <a:gd name="connsiteY8" fmla="*/ 1097044 h 1390174"/>
                              <a:gd name="connsiteX9" fmla="*/ 85474 w 513266"/>
                              <a:gd name="connsiteY9" fmla="*/ 1330135 h 1390174"/>
                              <a:gd name="connsiteX10" fmla="*/ 229034 w 513266"/>
                              <a:gd name="connsiteY10" fmla="*/ 1326906 h 1390174"/>
                              <a:gd name="connsiteX11" fmla="*/ 249685 w 513266"/>
                              <a:gd name="connsiteY11" fmla="*/ 1079144 h 1390174"/>
                              <a:gd name="connsiteX12" fmla="*/ 265260 w 513266"/>
                              <a:gd name="connsiteY12" fmla="*/ 881597 h 1390174"/>
                              <a:gd name="connsiteX13" fmla="*/ 258052 w 513266"/>
                              <a:gd name="connsiteY13" fmla="*/ 779599 h 1390174"/>
                              <a:gd name="connsiteX14" fmla="*/ 262929 w 513266"/>
                              <a:gd name="connsiteY14" fmla="*/ 934062 h 1390174"/>
                              <a:gd name="connsiteX15" fmla="*/ 295809 w 513266"/>
                              <a:gd name="connsiteY15" fmla="*/ 999402 h 1390174"/>
                              <a:gd name="connsiteX16" fmla="*/ 335335 w 513266"/>
                              <a:gd name="connsiteY16" fmla="*/ 1116417 h 1390174"/>
                              <a:gd name="connsiteX17" fmla="*/ 328877 w 513266"/>
                              <a:gd name="connsiteY17" fmla="*/ 1142248 h 1390174"/>
                              <a:gd name="connsiteX18" fmla="*/ 358681 w 513266"/>
                              <a:gd name="connsiteY18" fmla="*/ 1178609 h 1390174"/>
                              <a:gd name="connsiteX19" fmla="*/ 373336 w 513266"/>
                              <a:gd name="connsiteY19" fmla="*/ 1352120 h 1390174"/>
                              <a:gd name="connsiteX20" fmla="*/ 486867 w 513266"/>
                              <a:gd name="connsiteY20" fmla="*/ 1390174 h 1390174"/>
                              <a:gd name="connsiteX21" fmla="*/ 513266 w 513266"/>
                              <a:gd name="connsiteY21" fmla="*/ 1146790 h 1390174"/>
                              <a:gd name="connsiteX22" fmla="*/ 497001 w 513266"/>
                              <a:gd name="connsiteY22" fmla="*/ 1045674 h 1390174"/>
                              <a:gd name="connsiteX23" fmla="*/ 475728 w 513266"/>
                              <a:gd name="connsiteY23" fmla="*/ 954846 h 1390174"/>
                              <a:gd name="connsiteX24" fmla="*/ 434115 w 513266"/>
                              <a:gd name="connsiteY24" fmla="*/ 794454 h 1390174"/>
                              <a:gd name="connsiteX25" fmla="*/ 426451 w 513266"/>
                              <a:gd name="connsiteY25" fmla="*/ 661247 h 1390174"/>
                              <a:gd name="connsiteX26" fmla="*/ 433099 w 513266"/>
                              <a:gd name="connsiteY26" fmla="*/ 522325 h 1390174"/>
                              <a:gd name="connsiteX27" fmla="*/ 456812 w 513266"/>
                              <a:gd name="connsiteY27" fmla="*/ 148848 h 1390174"/>
                              <a:gd name="connsiteX0" fmla="*/ 225676 w 513266"/>
                              <a:gd name="connsiteY0" fmla="*/ 0 h 1390174"/>
                              <a:gd name="connsiteX1" fmla="*/ 52981 w 513266"/>
                              <a:gd name="connsiteY1" fmla="*/ 249714 h 1390174"/>
                              <a:gd name="connsiteX2" fmla="*/ 44020 w 513266"/>
                              <a:gd name="connsiteY2" fmla="*/ 378791 h 1390174"/>
                              <a:gd name="connsiteX3" fmla="*/ 35198 w 513266"/>
                              <a:gd name="connsiteY3" fmla="*/ 515219 h 1390174"/>
                              <a:gd name="connsiteX4" fmla="*/ 58741 w 513266"/>
                              <a:gd name="connsiteY4" fmla="*/ 470822 h 1390174"/>
                              <a:gd name="connsiteX5" fmla="*/ 1 w 513266"/>
                              <a:gd name="connsiteY5" fmla="*/ 688579 h 1390174"/>
                              <a:gd name="connsiteX6" fmla="*/ 41087 w 513266"/>
                              <a:gd name="connsiteY6" fmla="*/ 828816 h 1390174"/>
                              <a:gd name="connsiteX7" fmla="*/ 64114 w 513266"/>
                              <a:gd name="connsiteY7" fmla="*/ 967892 h 1390174"/>
                              <a:gd name="connsiteX8" fmla="*/ 73801 w 513266"/>
                              <a:gd name="connsiteY8" fmla="*/ 1097044 h 1390174"/>
                              <a:gd name="connsiteX9" fmla="*/ 85474 w 513266"/>
                              <a:gd name="connsiteY9" fmla="*/ 1330135 h 1390174"/>
                              <a:gd name="connsiteX10" fmla="*/ 229034 w 513266"/>
                              <a:gd name="connsiteY10" fmla="*/ 1326906 h 1390174"/>
                              <a:gd name="connsiteX11" fmla="*/ 249685 w 513266"/>
                              <a:gd name="connsiteY11" fmla="*/ 1079144 h 1390174"/>
                              <a:gd name="connsiteX12" fmla="*/ 265260 w 513266"/>
                              <a:gd name="connsiteY12" fmla="*/ 881597 h 1390174"/>
                              <a:gd name="connsiteX13" fmla="*/ 258052 w 513266"/>
                              <a:gd name="connsiteY13" fmla="*/ 779599 h 1390174"/>
                              <a:gd name="connsiteX14" fmla="*/ 262929 w 513266"/>
                              <a:gd name="connsiteY14" fmla="*/ 934062 h 1390174"/>
                              <a:gd name="connsiteX15" fmla="*/ 295809 w 513266"/>
                              <a:gd name="connsiteY15" fmla="*/ 999402 h 1390174"/>
                              <a:gd name="connsiteX16" fmla="*/ 335335 w 513266"/>
                              <a:gd name="connsiteY16" fmla="*/ 1116417 h 1390174"/>
                              <a:gd name="connsiteX17" fmla="*/ 328877 w 513266"/>
                              <a:gd name="connsiteY17" fmla="*/ 1142248 h 1390174"/>
                              <a:gd name="connsiteX18" fmla="*/ 358681 w 513266"/>
                              <a:gd name="connsiteY18" fmla="*/ 1178609 h 1390174"/>
                              <a:gd name="connsiteX19" fmla="*/ 373336 w 513266"/>
                              <a:gd name="connsiteY19" fmla="*/ 1352120 h 1390174"/>
                              <a:gd name="connsiteX20" fmla="*/ 486867 w 513266"/>
                              <a:gd name="connsiteY20" fmla="*/ 1390174 h 1390174"/>
                              <a:gd name="connsiteX21" fmla="*/ 513266 w 513266"/>
                              <a:gd name="connsiteY21" fmla="*/ 1146790 h 1390174"/>
                              <a:gd name="connsiteX22" fmla="*/ 497001 w 513266"/>
                              <a:gd name="connsiteY22" fmla="*/ 1045674 h 1390174"/>
                              <a:gd name="connsiteX23" fmla="*/ 475728 w 513266"/>
                              <a:gd name="connsiteY23" fmla="*/ 954846 h 1390174"/>
                              <a:gd name="connsiteX24" fmla="*/ 434115 w 513266"/>
                              <a:gd name="connsiteY24" fmla="*/ 794454 h 1390174"/>
                              <a:gd name="connsiteX25" fmla="*/ 426451 w 513266"/>
                              <a:gd name="connsiteY25" fmla="*/ 661247 h 1390174"/>
                              <a:gd name="connsiteX26" fmla="*/ 433099 w 513266"/>
                              <a:gd name="connsiteY26" fmla="*/ 522325 h 1390174"/>
                              <a:gd name="connsiteX27" fmla="*/ 456812 w 513266"/>
                              <a:gd name="connsiteY27" fmla="*/ 148848 h 1390174"/>
                              <a:gd name="connsiteX0" fmla="*/ 215242 w 502832"/>
                              <a:gd name="connsiteY0" fmla="*/ 0 h 1390174"/>
                              <a:gd name="connsiteX1" fmla="*/ 42547 w 502832"/>
                              <a:gd name="connsiteY1" fmla="*/ 249714 h 1390174"/>
                              <a:gd name="connsiteX2" fmla="*/ 33586 w 502832"/>
                              <a:gd name="connsiteY2" fmla="*/ 378791 h 1390174"/>
                              <a:gd name="connsiteX3" fmla="*/ 24764 w 502832"/>
                              <a:gd name="connsiteY3" fmla="*/ 515219 h 1390174"/>
                              <a:gd name="connsiteX4" fmla="*/ 48307 w 502832"/>
                              <a:gd name="connsiteY4" fmla="*/ 470822 h 1390174"/>
                              <a:gd name="connsiteX5" fmla="*/ 2 w 502832"/>
                              <a:gd name="connsiteY5" fmla="*/ 672725 h 1390174"/>
                              <a:gd name="connsiteX6" fmla="*/ 30653 w 502832"/>
                              <a:gd name="connsiteY6" fmla="*/ 828816 h 1390174"/>
                              <a:gd name="connsiteX7" fmla="*/ 53680 w 502832"/>
                              <a:gd name="connsiteY7" fmla="*/ 967892 h 1390174"/>
                              <a:gd name="connsiteX8" fmla="*/ 63367 w 502832"/>
                              <a:gd name="connsiteY8" fmla="*/ 1097044 h 1390174"/>
                              <a:gd name="connsiteX9" fmla="*/ 75040 w 502832"/>
                              <a:gd name="connsiteY9" fmla="*/ 1330135 h 1390174"/>
                              <a:gd name="connsiteX10" fmla="*/ 218600 w 502832"/>
                              <a:gd name="connsiteY10" fmla="*/ 1326906 h 1390174"/>
                              <a:gd name="connsiteX11" fmla="*/ 239251 w 502832"/>
                              <a:gd name="connsiteY11" fmla="*/ 1079144 h 1390174"/>
                              <a:gd name="connsiteX12" fmla="*/ 254826 w 502832"/>
                              <a:gd name="connsiteY12" fmla="*/ 881597 h 1390174"/>
                              <a:gd name="connsiteX13" fmla="*/ 247618 w 502832"/>
                              <a:gd name="connsiteY13" fmla="*/ 779599 h 1390174"/>
                              <a:gd name="connsiteX14" fmla="*/ 252495 w 502832"/>
                              <a:gd name="connsiteY14" fmla="*/ 934062 h 1390174"/>
                              <a:gd name="connsiteX15" fmla="*/ 285375 w 502832"/>
                              <a:gd name="connsiteY15" fmla="*/ 999402 h 1390174"/>
                              <a:gd name="connsiteX16" fmla="*/ 324901 w 502832"/>
                              <a:gd name="connsiteY16" fmla="*/ 1116417 h 1390174"/>
                              <a:gd name="connsiteX17" fmla="*/ 318443 w 502832"/>
                              <a:gd name="connsiteY17" fmla="*/ 1142248 h 1390174"/>
                              <a:gd name="connsiteX18" fmla="*/ 348247 w 502832"/>
                              <a:gd name="connsiteY18" fmla="*/ 1178609 h 1390174"/>
                              <a:gd name="connsiteX19" fmla="*/ 362902 w 502832"/>
                              <a:gd name="connsiteY19" fmla="*/ 1352120 h 1390174"/>
                              <a:gd name="connsiteX20" fmla="*/ 476433 w 502832"/>
                              <a:gd name="connsiteY20" fmla="*/ 1390174 h 1390174"/>
                              <a:gd name="connsiteX21" fmla="*/ 502832 w 502832"/>
                              <a:gd name="connsiteY21" fmla="*/ 1146790 h 1390174"/>
                              <a:gd name="connsiteX22" fmla="*/ 486567 w 502832"/>
                              <a:gd name="connsiteY22" fmla="*/ 1045674 h 1390174"/>
                              <a:gd name="connsiteX23" fmla="*/ 465294 w 502832"/>
                              <a:gd name="connsiteY23" fmla="*/ 954846 h 1390174"/>
                              <a:gd name="connsiteX24" fmla="*/ 423681 w 502832"/>
                              <a:gd name="connsiteY24" fmla="*/ 794454 h 1390174"/>
                              <a:gd name="connsiteX25" fmla="*/ 416017 w 502832"/>
                              <a:gd name="connsiteY25" fmla="*/ 661247 h 1390174"/>
                              <a:gd name="connsiteX26" fmla="*/ 422665 w 502832"/>
                              <a:gd name="connsiteY26" fmla="*/ 522325 h 1390174"/>
                              <a:gd name="connsiteX27" fmla="*/ 446378 w 502832"/>
                              <a:gd name="connsiteY27" fmla="*/ 148848 h 1390174"/>
                              <a:gd name="connsiteX0" fmla="*/ 199589 w 487179"/>
                              <a:gd name="connsiteY0" fmla="*/ 0 h 1390174"/>
                              <a:gd name="connsiteX1" fmla="*/ 26894 w 487179"/>
                              <a:gd name="connsiteY1" fmla="*/ 249714 h 1390174"/>
                              <a:gd name="connsiteX2" fmla="*/ 17933 w 487179"/>
                              <a:gd name="connsiteY2" fmla="*/ 378791 h 1390174"/>
                              <a:gd name="connsiteX3" fmla="*/ 9111 w 487179"/>
                              <a:gd name="connsiteY3" fmla="*/ 515219 h 1390174"/>
                              <a:gd name="connsiteX4" fmla="*/ 32654 w 487179"/>
                              <a:gd name="connsiteY4" fmla="*/ 470822 h 1390174"/>
                              <a:gd name="connsiteX5" fmla="*/ 2 w 487179"/>
                              <a:gd name="connsiteY5" fmla="*/ 619880 h 1390174"/>
                              <a:gd name="connsiteX6" fmla="*/ 15000 w 487179"/>
                              <a:gd name="connsiteY6" fmla="*/ 828816 h 1390174"/>
                              <a:gd name="connsiteX7" fmla="*/ 38027 w 487179"/>
                              <a:gd name="connsiteY7" fmla="*/ 967892 h 1390174"/>
                              <a:gd name="connsiteX8" fmla="*/ 47714 w 487179"/>
                              <a:gd name="connsiteY8" fmla="*/ 1097044 h 1390174"/>
                              <a:gd name="connsiteX9" fmla="*/ 59387 w 487179"/>
                              <a:gd name="connsiteY9" fmla="*/ 1330135 h 1390174"/>
                              <a:gd name="connsiteX10" fmla="*/ 202947 w 487179"/>
                              <a:gd name="connsiteY10" fmla="*/ 1326906 h 1390174"/>
                              <a:gd name="connsiteX11" fmla="*/ 223598 w 487179"/>
                              <a:gd name="connsiteY11" fmla="*/ 1079144 h 1390174"/>
                              <a:gd name="connsiteX12" fmla="*/ 239173 w 487179"/>
                              <a:gd name="connsiteY12" fmla="*/ 881597 h 1390174"/>
                              <a:gd name="connsiteX13" fmla="*/ 231965 w 487179"/>
                              <a:gd name="connsiteY13" fmla="*/ 779599 h 1390174"/>
                              <a:gd name="connsiteX14" fmla="*/ 236842 w 487179"/>
                              <a:gd name="connsiteY14" fmla="*/ 934062 h 1390174"/>
                              <a:gd name="connsiteX15" fmla="*/ 269722 w 487179"/>
                              <a:gd name="connsiteY15" fmla="*/ 999402 h 1390174"/>
                              <a:gd name="connsiteX16" fmla="*/ 309248 w 487179"/>
                              <a:gd name="connsiteY16" fmla="*/ 1116417 h 1390174"/>
                              <a:gd name="connsiteX17" fmla="*/ 302790 w 487179"/>
                              <a:gd name="connsiteY17" fmla="*/ 1142248 h 1390174"/>
                              <a:gd name="connsiteX18" fmla="*/ 332594 w 487179"/>
                              <a:gd name="connsiteY18" fmla="*/ 1178609 h 1390174"/>
                              <a:gd name="connsiteX19" fmla="*/ 347249 w 487179"/>
                              <a:gd name="connsiteY19" fmla="*/ 1352120 h 1390174"/>
                              <a:gd name="connsiteX20" fmla="*/ 460780 w 487179"/>
                              <a:gd name="connsiteY20" fmla="*/ 1390174 h 1390174"/>
                              <a:gd name="connsiteX21" fmla="*/ 487179 w 487179"/>
                              <a:gd name="connsiteY21" fmla="*/ 1146790 h 1390174"/>
                              <a:gd name="connsiteX22" fmla="*/ 470914 w 487179"/>
                              <a:gd name="connsiteY22" fmla="*/ 1045674 h 1390174"/>
                              <a:gd name="connsiteX23" fmla="*/ 449641 w 487179"/>
                              <a:gd name="connsiteY23" fmla="*/ 954846 h 1390174"/>
                              <a:gd name="connsiteX24" fmla="*/ 408028 w 487179"/>
                              <a:gd name="connsiteY24" fmla="*/ 794454 h 1390174"/>
                              <a:gd name="connsiteX25" fmla="*/ 400364 w 487179"/>
                              <a:gd name="connsiteY25" fmla="*/ 661247 h 1390174"/>
                              <a:gd name="connsiteX26" fmla="*/ 407012 w 487179"/>
                              <a:gd name="connsiteY26" fmla="*/ 522325 h 1390174"/>
                              <a:gd name="connsiteX27" fmla="*/ 430725 w 487179"/>
                              <a:gd name="connsiteY27" fmla="*/ 148848 h 1390174"/>
                              <a:gd name="connsiteX0" fmla="*/ 206014 w 493604"/>
                              <a:gd name="connsiteY0" fmla="*/ 0 h 1390174"/>
                              <a:gd name="connsiteX1" fmla="*/ 33319 w 493604"/>
                              <a:gd name="connsiteY1" fmla="*/ 249714 h 1390174"/>
                              <a:gd name="connsiteX2" fmla="*/ 24358 w 493604"/>
                              <a:gd name="connsiteY2" fmla="*/ 378791 h 1390174"/>
                              <a:gd name="connsiteX3" fmla="*/ 15536 w 493604"/>
                              <a:gd name="connsiteY3" fmla="*/ 515219 h 1390174"/>
                              <a:gd name="connsiteX4" fmla="*/ 39079 w 493604"/>
                              <a:gd name="connsiteY4" fmla="*/ 470822 h 1390174"/>
                              <a:gd name="connsiteX5" fmla="*/ 6427 w 493604"/>
                              <a:gd name="connsiteY5" fmla="*/ 619880 h 1390174"/>
                              <a:gd name="connsiteX6" fmla="*/ 21425 w 493604"/>
                              <a:gd name="connsiteY6" fmla="*/ 828816 h 1390174"/>
                              <a:gd name="connsiteX7" fmla="*/ 44452 w 493604"/>
                              <a:gd name="connsiteY7" fmla="*/ 967892 h 1390174"/>
                              <a:gd name="connsiteX8" fmla="*/ 54139 w 493604"/>
                              <a:gd name="connsiteY8" fmla="*/ 1097044 h 1390174"/>
                              <a:gd name="connsiteX9" fmla="*/ 65812 w 493604"/>
                              <a:gd name="connsiteY9" fmla="*/ 1330135 h 1390174"/>
                              <a:gd name="connsiteX10" fmla="*/ 209372 w 493604"/>
                              <a:gd name="connsiteY10" fmla="*/ 1326906 h 1390174"/>
                              <a:gd name="connsiteX11" fmla="*/ 230023 w 493604"/>
                              <a:gd name="connsiteY11" fmla="*/ 1079144 h 1390174"/>
                              <a:gd name="connsiteX12" fmla="*/ 245598 w 493604"/>
                              <a:gd name="connsiteY12" fmla="*/ 881597 h 1390174"/>
                              <a:gd name="connsiteX13" fmla="*/ 238390 w 493604"/>
                              <a:gd name="connsiteY13" fmla="*/ 779599 h 1390174"/>
                              <a:gd name="connsiteX14" fmla="*/ 243267 w 493604"/>
                              <a:gd name="connsiteY14" fmla="*/ 934062 h 1390174"/>
                              <a:gd name="connsiteX15" fmla="*/ 276147 w 493604"/>
                              <a:gd name="connsiteY15" fmla="*/ 999402 h 1390174"/>
                              <a:gd name="connsiteX16" fmla="*/ 315673 w 493604"/>
                              <a:gd name="connsiteY16" fmla="*/ 1116417 h 1390174"/>
                              <a:gd name="connsiteX17" fmla="*/ 309215 w 493604"/>
                              <a:gd name="connsiteY17" fmla="*/ 1142248 h 1390174"/>
                              <a:gd name="connsiteX18" fmla="*/ 339019 w 493604"/>
                              <a:gd name="connsiteY18" fmla="*/ 1178609 h 1390174"/>
                              <a:gd name="connsiteX19" fmla="*/ 353674 w 493604"/>
                              <a:gd name="connsiteY19" fmla="*/ 1352120 h 1390174"/>
                              <a:gd name="connsiteX20" fmla="*/ 467205 w 493604"/>
                              <a:gd name="connsiteY20" fmla="*/ 1390174 h 1390174"/>
                              <a:gd name="connsiteX21" fmla="*/ 493604 w 493604"/>
                              <a:gd name="connsiteY21" fmla="*/ 1146790 h 1390174"/>
                              <a:gd name="connsiteX22" fmla="*/ 477339 w 493604"/>
                              <a:gd name="connsiteY22" fmla="*/ 1045674 h 1390174"/>
                              <a:gd name="connsiteX23" fmla="*/ 456066 w 493604"/>
                              <a:gd name="connsiteY23" fmla="*/ 954846 h 1390174"/>
                              <a:gd name="connsiteX24" fmla="*/ 414453 w 493604"/>
                              <a:gd name="connsiteY24" fmla="*/ 794454 h 1390174"/>
                              <a:gd name="connsiteX25" fmla="*/ 406789 w 493604"/>
                              <a:gd name="connsiteY25" fmla="*/ 661247 h 1390174"/>
                              <a:gd name="connsiteX26" fmla="*/ 413437 w 493604"/>
                              <a:gd name="connsiteY26" fmla="*/ 522325 h 1390174"/>
                              <a:gd name="connsiteX27" fmla="*/ 437150 w 493604"/>
                              <a:gd name="connsiteY27" fmla="*/ 148848 h 1390174"/>
                              <a:gd name="connsiteX0" fmla="*/ 206014 w 493604"/>
                              <a:gd name="connsiteY0" fmla="*/ 0 h 1390174"/>
                              <a:gd name="connsiteX1" fmla="*/ 33319 w 493604"/>
                              <a:gd name="connsiteY1" fmla="*/ 249714 h 1390174"/>
                              <a:gd name="connsiteX2" fmla="*/ 24358 w 493604"/>
                              <a:gd name="connsiteY2" fmla="*/ 378791 h 1390174"/>
                              <a:gd name="connsiteX3" fmla="*/ 15536 w 493604"/>
                              <a:gd name="connsiteY3" fmla="*/ 515219 h 1390174"/>
                              <a:gd name="connsiteX4" fmla="*/ 39079 w 493604"/>
                              <a:gd name="connsiteY4" fmla="*/ 470822 h 1390174"/>
                              <a:gd name="connsiteX5" fmla="*/ 6427 w 493604"/>
                              <a:gd name="connsiteY5" fmla="*/ 619880 h 1390174"/>
                              <a:gd name="connsiteX6" fmla="*/ 21425 w 493604"/>
                              <a:gd name="connsiteY6" fmla="*/ 828816 h 1390174"/>
                              <a:gd name="connsiteX7" fmla="*/ 44452 w 493604"/>
                              <a:gd name="connsiteY7" fmla="*/ 967892 h 1390174"/>
                              <a:gd name="connsiteX8" fmla="*/ 54139 w 493604"/>
                              <a:gd name="connsiteY8" fmla="*/ 1097044 h 1390174"/>
                              <a:gd name="connsiteX9" fmla="*/ 65812 w 493604"/>
                              <a:gd name="connsiteY9" fmla="*/ 1330135 h 1390174"/>
                              <a:gd name="connsiteX10" fmla="*/ 209372 w 493604"/>
                              <a:gd name="connsiteY10" fmla="*/ 1326906 h 1390174"/>
                              <a:gd name="connsiteX11" fmla="*/ 230023 w 493604"/>
                              <a:gd name="connsiteY11" fmla="*/ 1079144 h 1390174"/>
                              <a:gd name="connsiteX12" fmla="*/ 245598 w 493604"/>
                              <a:gd name="connsiteY12" fmla="*/ 881597 h 1390174"/>
                              <a:gd name="connsiteX13" fmla="*/ 238390 w 493604"/>
                              <a:gd name="connsiteY13" fmla="*/ 779599 h 1390174"/>
                              <a:gd name="connsiteX14" fmla="*/ 243267 w 493604"/>
                              <a:gd name="connsiteY14" fmla="*/ 934062 h 1390174"/>
                              <a:gd name="connsiteX15" fmla="*/ 276147 w 493604"/>
                              <a:gd name="connsiteY15" fmla="*/ 999402 h 1390174"/>
                              <a:gd name="connsiteX16" fmla="*/ 315673 w 493604"/>
                              <a:gd name="connsiteY16" fmla="*/ 1116417 h 1390174"/>
                              <a:gd name="connsiteX17" fmla="*/ 309215 w 493604"/>
                              <a:gd name="connsiteY17" fmla="*/ 1142248 h 1390174"/>
                              <a:gd name="connsiteX18" fmla="*/ 339019 w 493604"/>
                              <a:gd name="connsiteY18" fmla="*/ 1178609 h 1390174"/>
                              <a:gd name="connsiteX19" fmla="*/ 353674 w 493604"/>
                              <a:gd name="connsiteY19" fmla="*/ 1352120 h 1390174"/>
                              <a:gd name="connsiteX20" fmla="*/ 467205 w 493604"/>
                              <a:gd name="connsiteY20" fmla="*/ 1390174 h 1390174"/>
                              <a:gd name="connsiteX21" fmla="*/ 493604 w 493604"/>
                              <a:gd name="connsiteY21" fmla="*/ 1146790 h 1390174"/>
                              <a:gd name="connsiteX22" fmla="*/ 477339 w 493604"/>
                              <a:gd name="connsiteY22" fmla="*/ 1045674 h 1390174"/>
                              <a:gd name="connsiteX23" fmla="*/ 456066 w 493604"/>
                              <a:gd name="connsiteY23" fmla="*/ 954846 h 1390174"/>
                              <a:gd name="connsiteX24" fmla="*/ 414453 w 493604"/>
                              <a:gd name="connsiteY24" fmla="*/ 794454 h 1390174"/>
                              <a:gd name="connsiteX25" fmla="*/ 406789 w 493604"/>
                              <a:gd name="connsiteY25" fmla="*/ 661247 h 1390174"/>
                              <a:gd name="connsiteX26" fmla="*/ 418655 w 493604"/>
                              <a:gd name="connsiteY26" fmla="*/ 464195 h 1390174"/>
                              <a:gd name="connsiteX27" fmla="*/ 437150 w 493604"/>
                              <a:gd name="connsiteY27" fmla="*/ 148848 h 1390174"/>
                              <a:gd name="connsiteX0" fmla="*/ 206014 w 493604"/>
                              <a:gd name="connsiteY0" fmla="*/ 0 h 1390174"/>
                              <a:gd name="connsiteX1" fmla="*/ 33319 w 493604"/>
                              <a:gd name="connsiteY1" fmla="*/ 249714 h 1390174"/>
                              <a:gd name="connsiteX2" fmla="*/ 24358 w 493604"/>
                              <a:gd name="connsiteY2" fmla="*/ 378791 h 1390174"/>
                              <a:gd name="connsiteX3" fmla="*/ 15536 w 493604"/>
                              <a:gd name="connsiteY3" fmla="*/ 515219 h 1390174"/>
                              <a:gd name="connsiteX4" fmla="*/ 39079 w 493604"/>
                              <a:gd name="connsiteY4" fmla="*/ 470822 h 1390174"/>
                              <a:gd name="connsiteX5" fmla="*/ 6427 w 493604"/>
                              <a:gd name="connsiteY5" fmla="*/ 619880 h 1390174"/>
                              <a:gd name="connsiteX6" fmla="*/ 21425 w 493604"/>
                              <a:gd name="connsiteY6" fmla="*/ 828816 h 1390174"/>
                              <a:gd name="connsiteX7" fmla="*/ 44452 w 493604"/>
                              <a:gd name="connsiteY7" fmla="*/ 967892 h 1390174"/>
                              <a:gd name="connsiteX8" fmla="*/ 54139 w 493604"/>
                              <a:gd name="connsiteY8" fmla="*/ 1097044 h 1390174"/>
                              <a:gd name="connsiteX9" fmla="*/ 65812 w 493604"/>
                              <a:gd name="connsiteY9" fmla="*/ 1330135 h 1390174"/>
                              <a:gd name="connsiteX10" fmla="*/ 209372 w 493604"/>
                              <a:gd name="connsiteY10" fmla="*/ 1326906 h 1390174"/>
                              <a:gd name="connsiteX11" fmla="*/ 230023 w 493604"/>
                              <a:gd name="connsiteY11" fmla="*/ 1079144 h 1390174"/>
                              <a:gd name="connsiteX12" fmla="*/ 245598 w 493604"/>
                              <a:gd name="connsiteY12" fmla="*/ 881597 h 1390174"/>
                              <a:gd name="connsiteX13" fmla="*/ 238390 w 493604"/>
                              <a:gd name="connsiteY13" fmla="*/ 779599 h 1390174"/>
                              <a:gd name="connsiteX14" fmla="*/ 243267 w 493604"/>
                              <a:gd name="connsiteY14" fmla="*/ 934062 h 1390174"/>
                              <a:gd name="connsiteX15" fmla="*/ 276147 w 493604"/>
                              <a:gd name="connsiteY15" fmla="*/ 999402 h 1390174"/>
                              <a:gd name="connsiteX16" fmla="*/ 315673 w 493604"/>
                              <a:gd name="connsiteY16" fmla="*/ 1116417 h 1390174"/>
                              <a:gd name="connsiteX17" fmla="*/ 309215 w 493604"/>
                              <a:gd name="connsiteY17" fmla="*/ 1142248 h 1390174"/>
                              <a:gd name="connsiteX18" fmla="*/ 339019 w 493604"/>
                              <a:gd name="connsiteY18" fmla="*/ 1178609 h 1390174"/>
                              <a:gd name="connsiteX19" fmla="*/ 353674 w 493604"/>
                              <a:gd name="connsiteY19" fmla="*/ 1352120 h 1390174"/>
                              <a:gd name="connsiteX20" fmla="*/ 467205 w 493604"/>
                              <a:gd name="connsiteY20" fmla="*/ 1390174 h 1390174"/>
                              <a:gd name="connsiteX21" fmla="*/ 493604 w 493604"/>
                              <a:gd name="connsiteY21" fmla="*/ 1146790 h 1390174"/>
                              <a:gd name="connsiteX22" fmla="*/ 477339 w 493604"/>
                              <a:gd name="connsiteY22" fmla="*/ 1045674 h 1390174"/>
                              <a:gd name="connsiteX23" fmla="*/ 456066 w 493604"/>
                              <a:gd name="connsiteY23" fmla="*/ 954846 h 1390174"/>
                              <a:gd name="connsiteX24" fmla="*/ 414453 w 493604"/>
                              <a:gd name="connsiteY24" fmla="*/ 794454 h 1390174"/>
                              <a:gd name="connsiteX25" fmla="*/ 406789 w 493604"/>
                              <a:gd name="connsiteY25" fmla="*/ 661247 h 1390174"/>
                              <a:gd name="connsiteX26" fmla="*/ 408220 w 493604"/>
                              <a:gd name="connsiteY26" fmla="*/ 437773 h 1390174"/>
                              <a:gd name="connsiteX27" fmla="*/ 437150 w 493604"/>
                              <a:gd name="connsiteY27" fmla="*/ 148848 h 1390174"/>
                              <a:gd name="connsiteX0" fmla="*/ 206014 w 493604"/>
                              <a:gd name="connsiteY0" fmla="*/ 0 h 1390174"/>
                              <a:gd name="connsiteX1" fmla="*/ 33319 w 493604"/>
                              <a:gd name="connsiteY1" fmla="*/ 249714 h 1390174"/>
                              <a:gd name="connsiteX2" fmla="*/ 24358 w 493604"/>
                              <a:gd name="connsiteY2" fmla="*/ 378791 h 1390174"/>
                              <a:gd name="connsiteX3" fmla="*/ 15536 w 493604"/>
                              <a:gd name="connsiteY3" fmla="*/ 515219 h 1390174"/>
                              <a:gd name="connsiteX4" fmla="*/ 39079 w 493604"/>
                              <a:gd name="connsiteY4" fmla="*/ 470822 h 1390174"/>
                              <a:gd name="connsiteX5" fmla="*/ 6427 w 493604"/>
                              <a:gd name="connsiteY5" fmla="*/ 619880 h 1390174"/>
                              <a:gd name="connsiteX6" fmla="*/ 21425 w 493604"/>
                              <a:gd name="connsiteY6" fmla="*/ 828816 h 1390174"/>
                              <a:gd name="connsiteX7" fmla="*/ 44452 w 493604"/>
                              <a:gd name="connsiteY7" fmla="*/ 967892 h 1390174"/>
                              <a:gd name="connsiteX8" fmla="*/ 54139 w 493604"/>
                              <a:gd name="connsiteY8" fmla="*/ 1097044 h 1390174"/>
                              <a:gd name="connsiteX9" fmla="*/ 65812 w 493604"/>
                              <a:gd name="connsiteY9" fmla="*/ 1330135 h 1390174"/>
                              <a:gd name="connsiteX10" fmla="*/ 209372 w 493604"/>
                              <a:gd name="connsiteY10" fmla="*/ 1326906 h 1390174"/>
                              <a:gd name="connsiteX11" fmla="*/ 230023 w 493604"/>
                              <a:gd name="connsiteY11" fmla="*/ 1079144 h 1390174"/>
                              <a:gd name="connsiteX12" fmla="*/ 245598 w 493604"/>
                              <a:gd name="connsiteY12" fmla="*/ 881597 h 1390174"/>
                              <a:gd name="connsiteX13" fmla="*/ 238390 w 493604"/>
                              <a:gd name="connsiteY13" fmla="*/ 779599 h 1390174"/>
                              <a:gd name="connsiteX14" fmla="*/ 243267 w 493604"/>
                              <a:gd name="connsiteY14" fmla="*/ 934062 h 1390174"/>
                              <a:gd name="connsiteX15" fmla="*/ 276147 w 493604"/>
                              <a:gd name="connsiteY15" fmla="*/ 999402 h 1390174"/>
                              <a:gd name="connsiteX16" fmla="*/ 315673 w 493604"/>
                              <a:gd name="connsiteY16" fmla="*/ 1116417 h 1390174"/>
                              <a:gd name="connsiteX17" fmla="*/ 309215 w 493604"/>
                              <a:gd name="connsiteY17" fmla="*/ 1142248 h 1390174"/>
                              <a:gd name="connsiteX18" fmla="*/ 339019 w 493604"/>
                              <a:gd name="connsiteY18" fmla="*/ 1178609 h 1390174"/>
                              <a:gd name="connsiteX19" fmla="*/ 353674 w 493604"/>
                              <a:gd name="connsiteY19" fmla="*/ 1352120 h 1390174"/>
                              <a:gd name="connsiteX20" fmla="*/ 467205 w 493604"/>
                              <a:gd name="connsiteY20" fmla="*/ 1390174 h 1390174"/>
                              <a:gd name="connsiteX21" fmla="*/ 493604 w 493604"/>
                              <a:gd name="connsiteY21" fmla="*/ 1146790 h 1390174"/>
                              <a:gd name="connsiteX22" fmla="*/ 477339 w 493604"/>
                              <a:gd name="connsiteY22" fmla="*/ 1045674 h 1390174"/>
                              <a:gd name="connsiteX23" fmla="*/ 456066 w 493604"/>
                              <a:gd name="connsiteY23" fmla="*/ 954846 h 1390174"/>
                              <a:gd name="connsiteX24" fmla="*/ 414453 w 493604"/>
                              <a:gd name="connsiteY24" fmla="*/ 794454 h 1390174"/>
                              <a:gd name="connsiteX25" fmla="*/ 406789 w 493604"/>
                              <a:gd name="connsiteY25" fmla="*/ 661247 h 1390174"/>
                              <a:gd name="connsiteX26" fmla="*/ 408220 w 493604"/>
                              <a:gd name="connsiteY26" fmla="*/ 437773 h 1390174"/>
                              <a:gd name="connsiteX27" fmla="*/ 437150 w 493604"/>
                              <a:gd name="connsiteY27" fmla="*/ 148848 h 1390174"/>
                              <a:gd name="connsiteX0" fmla="*/ 206014 w 493604"/>
                              <a:gd name="connsiteY0" fmla="*/ 0 h 1390174"/>
                              <a:gd name="connsiteX1" fmla="*/ 33319 w 493604"/>
                              <a:gd name="connsiteY1" fmla="*/ 249714 h 1390174"/>
                              <a:gd name="connsiteX2" fmla="*/ 24358 w 493604"/>
                              <a:gd name="connsiteY2" fmla="*/ 378791 h 1390174"/>
                              <a:gd name="connsiteX3" fmla="*/ 15536 w 493604"/>
                              <a:gd name="connsiteY3" fmla="*/ 515219 h 1390174"/>
                              <a:gd name="connsiteX4" fmla="*/ 39079 w 493604"/>
                              <a:gd name="connsiteY4" fmla="*/ 470822 h 1390174"/>
                              <a:gd name="connsiteX5" fmla="*/ 6427 w 493604"/>
                              <a:gd name="connsiteY5" fmla="*/ 619880 h 1390174"/>
                              <a:gd name="connsiteX6" fmla="*/ 21425 w 493604"/>
                              <a:gd name="connsiteY6" fmla="*/ 828816 h 1390174"/>
                              <a:gd name="connsiteX7" fmla="*/ 44452 w 493604"/>
                              <a:gd name="connsiteY7" fmla="*/ 967892 h 1390174"/>
                              <a:gd name="connsiteX8" fmla="*/ 54139 w 493604"/>
                              <a:gd name="connsiteY8" fmla="*/ 1097044 h 1390174"/>
                              <a:gd name="connsiteX9" fmla="*/ 65812 w 493604"/>
                              <a:gd name="connsiteY9" fmla="*/ 1330135 h 1390174"/>
                              <a:gd name="connsiteX10" fmla="*/ 209372 w 493604"/>
                              <a:gd name="connsiteY10" fmla="*/ 1326906 h 1390174"/>
                              <a:gd name="connsiteX11" fmla="*/ 230023 w 493604"/>
                              <a:gd name="connsiteY11" fmla="*/ 1079144 h 1390174"/>
                              <a:gd name="connsiteX12" fmla="*/ 245598 w 493604"/>
                              <a:gd name="connsiteY12" fmla="*/ 881597 h 1390174"/>
                              <a:gd name="connsiteX13" fmla="*/ 238390 w 493604"/>
                              <a:gd name="connsiteY13" fmla="*/ 779599 h 1390174"/>
                              <a:gd name="connsiteX14" fmla="*/ 243267 w 493604"/>
                              <a:gd name="connsiteY14" fmla="*/ 934062 h 1390174"/>
                              <a:gd name="connsiteX15" fmla="*/ 276147 w 493604"/>
                              <a:gd name="connsiteY15" fmla="*/ 999402 h 1390174"/>
                              <a:gd name="connsiteX16" fmla="*/ 315673 w 493604"/>
                              <a:gd name="connsiteY16" fmla="*/ 1116417 h 1390174"/>
                              <a:gd name="connsiteX17" fmla="*/ 309215 w 493604"/>
                              <a:gd name="connsiteY17" fmla="*/ 1142248 h 1390174"/>
                              <a:gd name="connsiteX18" fmla="*/ 339019 w 493604"/>
                              <a:gd name="connsiteY18" fmla="*/ 1178609 h 1390174"/>
                              <a:gd name="connsiteX19" fmla="*/ 353674 w 493604"/>
                              <a:gd name="connsiteY19" fmla="*/ 1352120 h 1390174"/>
                              <a:gd name="connsiteX20" fmla="*/ 467205 w 493604"/>
                              <a:gd name="connsiteY20" fmla="*/ 1390174 h 1390174"/>
                              <a:gd name="connsiteX21" fmla="*/ 493604 w 493604"/>
                              <a:gd name="connsiteY21" fmla="*/ 1146790 h 1390174"/>
                              <a:gd name="connsiteX22" fmla="*/ 477339 w 493604"/>
                              <a:gd name="connsiteY22" fmla="*/ 1045674 h 1390174"/>
                              <a:gd name="connsiteX23" fmla="*/ 456066 w 493604"/>
                              <a:gd name="connsiteY23" fmla="*/ 954846 h 1390174"/>
                              <a:gd name="connsiteX24" fmla="*/ 414453 w 493604"/>
                              <a:gd name="connsiteY24" fmla="*/ 794454 h 1390174"/>
                              <a:gd name="connsiteX25" fmla="*/ 406789 w 493604"/>
                              <a:gd name="connsiteY25" fmla="*/ 661247 h 1390174"/>
                              <a:gd name="connsiteX26" fmla="*/ 408220 w 493604"/>
                              <a:gd name="connsiteY26" fmla="*/ 437773 h 1390174"/>
                              <a:gd name="connsiteX27" fmla="*/ 437150 w 493604"/>
                              <a:gd name="connsiteY27" fmla="*/ 148848 h 1390174"/>
                              <a:gd name="connsiteX0" fmla="*/ 206014 w 493604"/>
                              <a:gd name="connsiteY0" fmla="*/ 0 h 1390174"/>
                              <a:gd name="connsiteX1" fmla="*/ 33319 w 493604"/>
                              <a:gd name="connsiteY1" fmla="*/ 249714 h 1390174"/>
                              <a:gd name="connsiteX2" fmla="*/ 24358 w 493604"/>
                              <a:gd name="connsiteY2" fmla="*/ 378791 h 1390174"/>
                              <a:gd name="connsiteX3" fmla="*/ 15536 w 493604"/>
                              <a:gd name="connsiteY3" fmla="*/ 515219 h 1390174"/>
                              <a:gd name="connsiteX4" fmla="*/ 39079 w 493604"/>
                              <a:gd name="connsiteY4" fmla="*/ 470822 h 1390174"/>
                              <a:gd name="connsiteX5" fmla="*/ 6427 w 493604"/>
                              <a:gd name="connsiteY5" fmla="*/ 619880 h 1390174"/>
                              <a:gd name="connsiteX6" fmla="*/ 21425 w 493604"/>
                              <a:gd name="connsiteY6" fmla="*/ 828816 h 1390174"/>
                              <a:gd name="connsiteX7" fmla="*/ 44452 w 493604"/>
                              <a:gd name="connsiteY7" fmla="*/ 967892 h 1390174"/>
                              <a:gd name="connsiteX8" fmla="*/ 54139 w 493604"/>
                              <a:gd name="connsiteY8" fmla="*/ 1097044 h 1390174"/>
                              <a:gd name="connsiteX9" fmla="*/ 65812 w 493604"/>
                              <a:gd name="connsiteY9" fmla="*/ 1330135 h 1390174"/>
                              <a:gd name="connsiteX10" fmla="*/ 209372 w 493604"/>
                              <a:gd name="connsiteY10" fmla="*/ 1326906 h 1390174"/>
                              <a:gd name="connsiteX11" fmla="*/ 230023 w 493604"/>
                              <a:gd name="connsiteY11" fmla="*/ 1079144 h 1390174"/>
                              <a:gd name="connsiteX12" fmla="*/ 245598 w 493604"/>
                              <a:gd name="connsiteY12" fmla="*/ 881597 h 1390174"/>
                              <a:gd name="connsiteX13" fmla="*/ 238390 w 493604"/>
                              <a:gd name="connsiteY13" fmla="*/ 779599 h 1390174"/>
                              <a:gd name="connsiteX14" fmla="*/ 243267 w 493604"/>
                              <a:gd name="connsiteY14" fmla="*/ 934062 h 1390174"/>
                              <a:gd name="connsiteX15" fmla="*/ 276147 w 493604"/>
                              <a:gd name="connsiteY15" fmla="*/ 999402 h 1390174"/>
                              <a:gd name="connsiteX16" fmla="*/ 315673 w 493604"/>
                              <a:gd name="connsiteY16" fmla="*/ 1116417 h 1390174"/>
                              <a:gd name="connsiteX17" fmla="*/ 309215 w 493604"/>
                              <a:gd name="connsiteY17" fmla="*/ 1142248 h 1390174"/>
                              <a:gd name="connsiteX18" fmla="*/ 339019 w 493604"/>
                              <a:gd name="connsiteY18" fmla="*/ 1178609 h 1390174"/>
                              <a:gd name="connsiteX19" fmla="*/ 353674 w 493604"/>
                              <a:gd name="connsiteY19" fmla="*/ 1352120 h 1390174"/>
                              <a:gd name="connsiteX20" fmla="*/ 467205 w 493604"/>
                              <a:gd name="connsiteY20" fmla="*/ 1390174 h 1390174"/>
                              <a:gd name="connsiteX21" fmla="*/ 493604 w 493604"/>
                              <a:gd name="connsiteY21" fmla="*/ 1146790 h 1390174"/>
                              <a:gd name="connsiteX22" fmla="*/ 477339 w 493604"/>
                              <a:gd name="connsiteY22" fmla="*/ 1045674 h 1390174"/>
                              <a:gd name="connsiteX23" fmla="*/ 456066 w 493604"/>
                              <a:gd name="connsiteY23" fmla="*/ 954846 h 1390174"/>
                              <a:gd name="connsiteX24" fmla="*/ 414453 w 493604"/>
                              <a:gd name="connsiteY24" fmla="*/ 794454 h 1390174"/>
                              <a:gd name="connsiteX25" fmla="*/ 406789 w 493604"/>
                              <a:gd name="connsiteY25" fmla="*/ 661247 h 1390174"/>
                              <a:gd name="connsiteX26" fmla="*/ 408220 w 493604"/>
                              <a:gd name="connsiteY26" fmla="*/ 437773 h 1390174"/>
                              <a:gd name="connsiteX27" fmla="*/ 437150 w 493604"/>
                              <a:gd name="connsiteY27" fmla="*/ 148848 h 1390174"/>
                              <a:gd name="connsiteX0" fmla="*/ 206014 w 493604"/>
                              <a:gd name="connsiteY0" fmla="*/ 0 h 1432450"/>
                              <a:gd name="connsiteX1" fmla="*/ 33319 w 493604"/>
                              <a:gd name="connsiteY1" fmla="*/ 291990 h 1432450"/>
                              <a:gd name="connsiteX2" fmla="*/ 24358 w 493604"/>
                              <a:gd name="connsiteY2" fmla="*/ 421067 h 1432450"/>
                              <a:gd name="connsiteX3" fmla="*/ 15536 w 493604"/>
                              <a:gd name="connsiteY3" fmla="*/ 557495 h 1432450"/>
                              <a:gd name="connsiteX4" fmla="*/ 39079 w 493604"/>
                              <a:gd name="connsiteY4" fmla="*/ 513098 h 1432450"/>
                              <a:gd name="connsiteX5" fmla="*/ 6427 w 493604"/>
                              <a:gd name="connsiteY5" fmla="*/ 662156 h 1432450"/>
                              <a:gd name="connsiteX6" fmla="*/ 21425 w 493604"/>
                              <a:gd name="connsiteY6" fmla="*/ 871092 h 1432450"/>
                              <a:gd name="connsiteX7" fmla="*/ 44452 w 493604"/>
                              <a:gd name="connsiteY7" fmla="*/ 1010168 h 1432450"/>
                              <a:gd name="connsiteX8" fmla="*/ 54139 w 493604"/>
                              <a:gd name="connsiteY8" fmla="*/ 1139320 h 1432450"/>
                              <a:gd name="connsiteX9" fmla="*/ 65812 w 493604"/>
                              <a:gd name="connsiteY9" fmla="*/ 1372411 h 1432450"/>
                              <a:gd name="connsiteX10" fmla="*/ 209372 w 493604"/>
                              <a:gd name="connsiteY10" fmla="*/ 1369182 h 1432450"/>
                              <a:gd name="connsiteX11" fmla="*/ 230023 w 493604"/>
                              <a:gd name="connsiteY11" fmla="*/ 1121420 h 1432450"/>
                              <a:gd name="connsiteX12" fmla="*/ 245598 w 493604"/>
                              <a:gd name="connsiteY12" fmla="*/ 923873 h 1432450"/>
                              <a:gd name="connsiteX13" fmla="*/ 238390 w 493604"/>
                              <a:gd name="connsiteY13" fmla="*/ 821875 h 1432450"/>
                              <a:gd name="connsiteX14" fmla="*/ 243267 w 493604"/>
                              <a:gd name="connsiteY14" fmla="*/ 976338 h 1432450"/>
                              <a:gd name="connsiteX15" fmla="*/ 276147 w 493604"/>
                              <a:gd name="connsiteY15" fmla="*/ 1041678 h 1432450"/>
                              <a:gd name="connsiteX16" fmla="*/ 315673 w 493604"/>
                              <a:gd name="connsiteY16" fmla="*/ 1158693 h 1432450"/>
                              <a:gd name="connsiteX17" fmla="*/ 309215 w 493604"/>
                              <a:gd name="connsiteY17" fmla="*/ 1184524 h 1432450"/>
                              <a:gd name="connsiteX18" fmla="*/ 339019 w 493604"/>
                              <a:gd name="connsiteY18" fmla="*/ 1220885 h 1432450"/>
                              <a:gd name="connsiteX19" fmla="*/ 353674 w 493604"/>
                              <a:gd name="connsiteY19" fmla="*/ 1394396 h 1432450"/>
                              <a:gd name="connsiteX20" fmla="*/ 467205 w 493604"/>
                              <a:gd name="connsiteY20" fmla="*/ 1432450 h 1432450"/>
                              <a:gd name="connsiteX21" fmla="*/ 493604 w 493604"/>
                              <a:gd name="connsiteY21" fmla="*/ 1189066 h 1432450"/>
                              <a:gd name="connsiteX22" fmla="*/ 477339 w 493604"/>
                              <a:gd name="connsiteY22" fmla="*/ 1087950 h 1432450"/>
                              <a:gd name="connsiteX23" fmla="*/ 456066 w 493604"/>
                              <a:gd name="connsiteY23" fmla="*/ 997122 h 1432450"/>
                              <a:gd name="connsiteX24" fmla="*/ 414453 w 493604"/>
                              <a:gd name="connsiteY24" fmla="*/ 836730 h 1432450"/>
                              <a:gd name="connsiteX25" fmla="*/ 406789 w 493604"/>
                              <a:gd name="connsiteY25" fmla="*/ 703523 h 1432450"/>
                              <a:gd name="connsiteX26" fmla="*/ 408220 w 493604"/>
                              <a:gd name="connsiteY26" fmla="*/ 480049 h 1432450"/>
                              <a:gd name="connsiteX27" fmla="*/ 437150 w 493604"/>
                              <a:gd name="connsiteY27" fmla="*/ 191124 h 1432450"/>
                              <a:gd name="connsiteX0" fmla="*/ 206014 w 493604"/>
                              <a:gd name="connsiteY0" fmla="*/ 0 h 1432450"/>
                              <a:gd name="connsiteX1" fmla="*/ 33319 w 493604"/>
                              <a:gd name="connsiteY1" fmla="*/ 291990 h 1432450"/>
                              <a:gd name="connsiteX2" fmla="*/ 24358 w 493604"/>
                              <a:gd name="connsiteY2" fmla="*/ 421067 h 1432450"/>
                              <a:gd name="connsiteX3" fmla="*/ 15536 w 493604"/>
                              <a:gd name="connsiteY3" fmla="*/ 557495 h 1432450"/>
                              <a:gd name="connsiteX4" fmla="*/ 6427 w 493604"/>
                              <a:gd name="connsiteY4" fmla="*/ 662156 h 1432450"/>
                              <a:gd name="connsiteX5" fmla="*/ 21425 w 493604"/>
                              <a:gd name="connsiteY5" fmla="*/ 871092 h 1432450"/>
                              <a:gd name="connsiteX6" fmla="*/ 44452 w 493604"/>
                              <a:gd name="connsiteY6" fmla="*/ 1010168 h 1432450"/>
                              <a:gd name="connsiteX7" fmla="*/ 54139 w 493604"/>
                              <a:gd name="connsiteY7" fmla="*/ 1139320 h 1432450"/>
                              <a:gd name="connsiteX8" fmla="*/ 65812 w 493604"/>
                              <a:gd name="connsiteY8" fmla="*/ 1372411 h 1432450"/>
                              <a:gd name="connsiteX9" fmla="*/ 209372 w 493604"/>
                              <a:gd name="connsiteY9" fmla="*/ 1369182 h 1432450"/>
                              <a:gd name="connsiteX10" fmla="*/ 230023 w 493604"/>
                              <a:gd name="connsiteY10" fmla="*/ 1121420 h 1432450"/>
                              <a:gd name="connsiteX11" fmla="*/ 245598 w 493604"/>
                              <a:gd name="connsiteY11" fmla="*/ 923873 h 1432450"/>
                              <a:gd name="connsiteX12" fmla="*/ 238390 w 493604"/>
                              <a:gd name="connsiteY12" fmla="*/ 821875 h 1432450"/>
                              <a:gd name="connsiteX13" fmla="*/ 243267 w 493604"/>
                              <a:gd name="connsiteY13" fmla="*/ 976338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408220 w 493604"/>
                              <a:gd name="connsiteY25" fmla="*/ 480049 h 1432450"/>
                              <a:gd name="connsiteX26" fmla="*/ 437150 w 493604"/>
                              <a:gd name="connsiteY26" fmla="*/ 191124 h 1432450"/>
                              <a:gd name="connsiteX0" fmla="*/ 206014 w 493604"/>
                              <a:gd name="connsiteY0" fmla="*/ 0 h 1432450"/>
                              <a:gd name="connsiteX1" fmla="*/ 33319 w 493604"/>
                              <a:gd name="connsiteY1" fmla="*/ 291990 h 1432450"/>
                              <a:gd name="connsiteX2" fmla="*/ 24358 w 493604"/>
                              <a:gd name="connsiteY2" fmla="*/ 421067 h 1432450"/>
                              <a:gd name="connsiteX3" fmla="*/ 15536 w 493604"/>
                              <a:gd name="connsiteY3" fmla="*/ 557495 h 1432450"/>
                              <a:gd name="connsiteX4" fmla="*/ 6427 w 493604"/>
                              <a:gd name="connsiteY4" fmla="*/ 662156 h 1432450"/>
                              <a:gd name="connsiteX5" fmla="*/ 21425 w 493604"/>
                              <a:gd name="connsiteY5" fmla="*/ 871092 h 1432450"/>
                              <a:gd name="connsiteX6" fmla="*/ 44452 w 493604"/>
                              <a:gd name="connsiteY6" fmla="*/ 1010168 h 1432450"/>
                              <a:gd name="connsiteX7" fmla="*/ 54139 w 493604"/>
                              <a:gd name="connsiteY7" fmla="*/ 1139320 h 1432450"/>
                              <a:gd name="connsiteX8" fmla="*/ 65812 w 493604"/>
                              <a:gd name="connsiteY8" fmla="*/ 1372411 h 1432450"/>
                              <a:gd name="connsiteX9" fmla="*/ 209372 w 493604"/>
                              <a:gd name="connsiteY9" fmla="*/ 1369182 h 1432450"/>
                              <a:gd name="connsiteX10" fmla="*/ 230023 w 493604"/>
                              <a:gd name="connsiteY10" fmla="*/ 1121420 h 1432450"/>
                              <a:gd name="connsiteX11" fmla="*/ 245598 w 493604"/>
                              <a:gd name="connsiteY11" fmla="*/ 923873 h 1432450"/>
                              <a:gd name="connsiteX12" fmla="*/ 238390 w 493604"/>
                              <a:gd name="connsiteY12" fmla="*/ 821875 h 1432450"/>
                              <a:gd name="connsiteX13" fmla="*/ 243267 w 493604"/>
                              <a:gd name="connsiteY13" fmla="*/ 976338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408220 w 493604"/>
                              <a:gd name="connsiteY25" fmla="*/ 480049 h 1432450"/>
                              <a:gd name="connsiteX26" fmla="*/ 395409 w 493604"/>
                              <a:gd name="connsiteY26" fmla="*/ 27305 h 1432450"/>
                              <a:gd name="connsiteX0" fmla="*/ 206014 w 493604"/>
                              <a:gd name="connsiteY0" fmla="*/ 0 h 1432450"/>
                              <a:gd name="connsiteX1" fmla="*/ 33319 w 493604"/>
                              <a:gd name="connsiteY1" fmla="*/ 291990 h 1432450"/>
                              <a:gd name="connsiteX2" fmla="*/ 24358 w 493604"/>
                              <a:gd name="connsiteY2" fmla="*/ 421067 h 1432450"/>
                              <a:gd name="connsiteX3" fmla="*/ 15536 w 493604"/>
                              <a:gd name="connsiteY3" fmla="*/ 557495 h 1432450"/>
                              <a:gd name="connsiteX4" fmla="*/ 6427 w 493604"/>
                              <a:gd name="connsiteY4" fmla="*/ 662156 h 1432450"/>
                              <a:gd name="connsiteX5" fmla="*/ 21425 w 493604"/>
                              <a:gd name="connsiteY5" fmla="*/ 871092 h 1432450"/>
                              <a:gd name="connsiteX6" fmla="*/ 44452 w 493604"/>
                              <a:gd name="connsiteY6" fmla="*/ 1010168 h 1432450"/>
                              <a:gd name="connsiteX7" fmla="*/ 54139 w 493604"/>
                              <a:gd name="connsiteY7" fmla="*/ 1139320 h 1432450"/>
                              <a:gd name="connsiteX8" fmla="*/ 65812 w 493604"/>
                              <a:gd name="connsiteY8" fmla="*/ 1372411 h 1432450"/>
                              <a:gd name="connsiteX9" fmla="*/ 209372 w 493604"/>
                              <a:gd name="connsiteY9" fmla="*/ 1369182 h 1432450"/>
                              <a:gd name="connsiteX10" fmla="*/ 230023 w 493604"/>
                              <a:gd name="connsiteY10" fmla="*/ 1121420 h 1432450"/>
                              <a:gd name="connsiteX11" fmla="*/ 245598 w 493604"/>
                              <a:gd name="connsiteY11" fmla="*/ 923873 h 1432450"/>
                              <a:gd name="connsiteX12" fmla="*/ 238390 w 493604"/>
                              <a:gd name="connsiteY12" fmla="*/ 821875 h 1432450"/>
                              <a:gd name="connsiteX13" fmla="*/ 243267 w 493604"/>
                              <a:gd name="connsiteY13" fmla="*/ 976338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408220 w 493604"/>
                              <a:gd name="connsiteY25" fmla="*/ 480049 h 1432450"/>
                              <a:gd name="connsiteX26" fmla="*/ 395409 w 493604"/>
                              <a:gd name="connsiteY26" fmla="*/ 27305 h 1432450"/>
                              <a:gd name="connsiteX0" fmla="*/ 206014 w 493604"/>
                              <a:gd name="connsiteY0" fmla="*/ 0 h 1432450"/>
                              <a:gd name="connsiteX1" fmla="*/ 33319 w 493604"/>
                              <a:gd name="connsiteY1" fmla="*/ 291990 h 1432450"/>
                              <a:gd name="connsiteX2" fmla="*/ 24358 w 493604"/>
                              <a:gd name="connsiteY2" fmla="*/ 421067 h 1432450"/>
                              <a:gd name="connsiteX3" fmla="*/ 15536 w 493604"/>
                              <a:gd name="connsiteY3" fmla="*/ 557495 h 1432450"/>
                              <a:gd name="connsiteX4" fmla="*/ 6427 w 493604"/>
                              <a:gd name="connsiteY4" fmla="*/ 662156 h 1432450"/>
                              <a:gd name="connsiteX5" fmla="*/ 21425 w 493604"/>
                              <a:gd name="connsiteY5" fmla="*/ 871092 h 1432450"/>
                              <a:gd name="connsiteX6" fmla="*/ 44452 w 493604"/>
                              <a:gd name="connsiteY6" fmla="*/ 1010168 h 1432450"/>
                              <a:gd name="connsiteX7" fmla="*/ 54139 w 493604"/>
                              <a:gd name="connsiteY7" fmla="*/ 1139320 h 1432450"/>
                              <a:gd name="connsiteX8" fmla="*/ 65812 w 493604"/>
                              <a:gd name="connsiteY8" fmla="*/ 1372411 h 1432450"/>
                              <a:gd name="connsiteX9" fmla="*/ 209372 w 493604"/>
                              <a:gd name="connsiteY9" fmla="*/ 1369182 h 1432450"/>
                              <a:gd name="connsiteX10" fmla="*/ 230023 w 493604"/>
                              <a:gd name="connsiteY10" fmla="*/ 1121420 h 1432450"/>
                              <a:gd name="connsiteX11" fmla="*/ 245598 w 493604"/>
                              <a:gd name="connsiteY11" fmla="*/ 923873 h 1432450"/>
                              <a:gd name="connsiteX12" fmla="*/ 238390 w 493604"/>
                              <a:gd name="connsiteY12" fmla="*/ 821875 h 1432450"/>
                              <a:gd name="connsiteX13" fmla="*/ 243267 w 493604"/>
                              <a:gd name="connsiteY13" fmla="*/ 976338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387350 w 493604"/>
                              <a:gd name="connsiteY25" fmla="*/ 469480 h 1432450"/>
                              <a:gd name="connsiteX26" fmla="*/ 395409 w 493604"/>
                              <a:gd name="connsiteY26" fmla="*/ 27305 h 1432450"/>
                              <a:gd name="connsiteX0" fmla="*/ 206014 w 493604"/>
                              <a:gd name="connsiteY0" fmla="*/ 0 h 1432450"/>
                              <a:gd name="connsiteX1" fmla="*/ 33319 w 493604"/>
                              <a:gd name="connsiteY1" fmla="*/ 291990 h 1432450"/>
                              <a:gd name="connsiteX2" fmla="*/ 24358 w 493604"/>
                              <a:gd name="connsiteY2" fmla="*/ 421067 h 1432450"/>
                              <a:gd name="connsiteX3" fmla="*/ 15536 w 493604"/>
                              <a:gd name="connsiteY3" fmla="*/ 557495 h 1432450"/>
                              <a:gd name="connsiteX4" fmla="*/ 6427 w 493604"/>
                              <a:gd name="connsiteY4" fmla="*/ 662156 h 1432450"/>
                              <a:gd name="connsiteX5" fmla="*/ 21425 w 493604"/>
                              <a:gd name="connsiteY5" fmla="*/ 871092 h 1432450"/>
                              <a:gd name="connsiteX6" fmla="*/ 44452 w 493604"/>
                              <a:gd name="connsiteY6" fmla="*/ 1010168 h 1432450"/>
                              <a:gd name="connsiteX7" fmla="*/ 54139 w 493604"/>
                              <a:gd name="connsiteY7" fmla="*/ 1139320 h 1432450"/>
                              <a:gd name="connsiteX8" fmla="*/ 65812 w 493604"/>
                              <a:gd name="connsiteY8" fmla="*/ 1372411 h 1432450"/>
                              <a:gd name="connsiteX9" fmla="*/ 209372 w 493604"/>
                              <a:gd name="connsiteY9" fmla="*/ 1369182 h 1432450"/>
                              <a:gd name="connsiteX10" fmla="*/ 230023 w 493604"/>
                              <a:gd name="connsiteY10" fmla="*/ 1121420 h 1432450"/>
                              <a:gd name="connsiteX11" fmla="*/ 245598 w 493604"/>
                              <a:gd name="connsiteY11" fmla="*/ 923873 h 1432450"/>
                              <a:gd name="connsiteX12" fmla="*/ 238390 w 493604"/>
                              <a:gd name="connsiteY12" fmla="*/ 821875 h 1432450"/>
                              <a:gd name="connsiteX13" fmla="*/ 243267 w 493604"/>
                              <a:gd name="connsiteY13" fmla="*/ 976338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387350 w 493604"/>
                              <a:gd name="connsiteY25" fmla="*/ 469480 h 1432450"/>
                              <a:gd name="connsiteX26" fmla="*/ 395409 w 493604"/>
                              <a:gd name="connsiteY26" fmla="*/ 27305 h 1432450"/>
                              <a:gd name="connsiteX0" fmla="*/ 206014 w 493604"/>
                              <a:gd name="connsiteY0" fmla="*/ 0 h 1432450"/>
                              <a:gd name="connsiteX1" fmla="*/ 38536 w 493604"/>
                              <a:gd name="connsiteY1" fmla="*/ 228576 h 1432450"/>
                              <a:gd name="connsiteX2" fmla="*/ 24358 w 493604"/>
                              <a:gd name="connsiteY2" fmla="*/ 421067 h 1432450"/>
                              <a:gd name="connsiteX3" fmla="*/ 15536 w 493604"/>
                              <a:gd name="connsiteY3" fmla="*/ 557495 h 1432450"/>
                              <a:gd name="connsiteX4" fmla="*/ 6427 w 493604"/>
                              <a:gd name="connsiteY4" fmla="*/ 662156 h 1432450"/>
                              <a:gd name="connsiteX5" fmla="*/ 21425 w 493604"/>
                              <a:gd name="connsiteY5" fmla="*/ 871092 h 1432450"/>
                              <a:gd name="connsiteX6" fmla="*/ 44452 w 493604"/>
                              <a:gd name="connsiteY6" fmla="*/ 1010168 h 1432450"/>
                              <a:gd name="connsiteX7" fmla="*/ 54139 w 493604"/>
                              <a:gd name="connsiteY7" fmla="*/ 1139320 h 1432450"/>
                              <a:gd name="connsiteX8" fmla="*/ 65812 w 493604"/>
                              <a:gd name="connsiteY8" fmla="*/ 1372411 h 1432450"/>
                              <a:gd name="connsiteX9" fmla="*/ 209372 w 493604"/>
                              <a:gd name="connsiteY9" fmla="*/ 1369182 h 1432450"/>
                              <a:gd name="connsiteX10" fmla="*/ 230023 w 493604"/>
                              <a:gd name="connsiteY10" fmla="*/ 1121420 h 1432450"/>
                              <a:gd name="connsiteX11" fmla="*/ 245598 w 493604"/>
                              <a:gd name="connsiteY11" fmla="*/ 923873 h 1432450"/>
                              <a:gd name="connsiteX12" fmla="*/ 238390 w 493604"/>
                              <a:gd name="connsiteY12" fmla="*/ 821875 h 1432450"/>
                              <a:gd name="connsiteX13" fmla="*/ 243267 w 493604"/>
                              <a:gd name="connsiteY13" fmla="*/ 976338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387350 w 493604"/>
                              <a:gd name="connsiteY25" fmla="*/ 469480 h 1432450"/>
                              <a:gd name="connsiteX26" fmla="*/ 395409 w 493604"/>
                              <a:gd name="connsiteY26" fmla="*/ 27305 h 1432450"/>
                              <a:gd name="connsiteX0" fmla="*/ 206014 w 493604"/>
                              <a:gd name="connsiteY0" fmla="*/ 0 h 1432450"/>
                              <a:gd name="connsiteX1" fmla="*/ 22883 w 493604"/>
                              <a:gd name="connsiteY1" fmla="*/ 228576 h 1432450"/>
                              <a:gd name="connsiteX2" fmla="*/ 24358 w 493604"/>
                              <a:gd name="connsiteY2" fmla="*/ 421067 h 1432450"/>
                              <a:gd name="connsiteX3" fmla="*/ 15536 w 493604"/>
                              <a:gd name="connsiteY3" fmla="*/ 557495 h 1432450"/>
                              <a:gd name="connsiteX4" fmla="*/ 6427 w 493604"/>
                              <a:gd name="connsiteY4" fmla="*/ 662156 h 1432450"/>
                              <a:gd name="connsiteX5" fmla="*/ 21425 w 493604"/>
                              <a:gd name="connsiteY5" fmla="*/ 871092 h 1432450"/>
                              <a:gd name="connsiteX6" fmla="*/ 44452 w 493604"/>
                              <a:gd name="connsiteY6" fmla="*/ 1010168 h 1432450"/>
                              <a:gd name="connsiteX7" fmla="*/ 54139 w 493604"/>
                              <a:gd name="connsiteY7" fmla="*/ 1139320 h 1432450"/>
                              <a:gd name="connsiteX8" fmla="*/ 65812 w 493604"/>
                              <a:gd name="connsiteY8" fmla="*/ 1372411 h 1432450"/>
                              <a:gd name="connsiteX9" fmla="*/ 209372 w 493604"/>
                              <a:gd name="connsiteY9" fmla="*/ 1369182 h 1432450"/>
                              <a:gd name="connsiteX10" fmla="*/ 230023 w 493604"/>
                              <a:gd name="connsiteY10" fmla="*/ 1121420 h 1432450"/>
                              <a:gd name="connsiteX11" fmla="*/ 245598 w 493604"/>
                              <a:gd name="connsiteY11" fmla="*/ 923873 h 1432450"/>
                              <a:gd name="connsiteX12" fmla="*/ 238390 w 493604"/>
                              <a:gd name="connsiteY12" fmla="*/ 821875 h 1432450"/>
                              <a:gd name="connsiteX13" fmla="*/ 243267 w 493604"/>
                              <a:gd name="connsiteY13" fmla="*/ 976338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387350 w 493604"/>
                              <a:gd name="connsiteY25" fmla="*/ 469480 h 1432450"/>
                              <a:gd name="connsiteX26" fmla="*/ 395409 w 493604"/>
                              <a:gd name="connsiteY26" fmla="*/ 27305 h 1432450"/>
                              <a:gd name="connsiteX0" fmla="*/ 206014 w 493604"/>
                              <a:gd name="connsiteY0" fmla="*/ 0 h 1432450"/>
                              <a:gd name="connsiteX1" fmla="*/ 22883 w 493604"/>
                              <a:gd name="connsiteY1" fmla="*/ 228576 h 1432450"/>
                              <a:gd name="connsiteX2" fmla="*/ 24358 w 493604"/>
                              <a:gd name="connsiteY2" fmla="*/ 421067 h 1432450"/>
                              <a:gd name="connsiteX3" fmla="*/ 15536 w 493604"/>
                              <a:gd name="connsiteY3" fmla="*/ 557495 h 1432450"/>
                              <a:gd name="connsiteX4" fmla="*/ 6427 w 493604"/>
                              <a:gd name="connsiteY4" fmla="*/ 662156 h 1432450"/>
                              <a:gd name="connsiteX5" fmla="*/ 21425 w 493604"/>
                              <a:gd name="connsiteY5" fmla="*/ 871092 h 1432450"/>
                              <a:gd name="connsiteX6" fmla="*/ 44452 w 493604"/>
                              <a:gd name="connsiteY6" fmla="*/ 1010168 h 1432450"/>
                              <a:gd name="connsiteX7" fmla="*/ 54139 w 493604"/>
                              <a:gd name="connsiteY7" fmla="*/ 1139320 h 1432450"/>
                              <a:gd name="connsiteX8" fmla="*/ 65812 w 493604"/>
                              <a:gd name="connsiteY8" fmla="*/ 1372411 h 1432450"/>
                              <a:gd name="connsiteX9" fmla="*/ 209372 w 493604"/>
                              <a:gd name="connsiteY9" fmla="*/ 1369182 h 1432450"/>
                              <a:gd name="connsiteX10" fmla="*/ 230023 w 493604"/>
                              <a:gd name="connsiteY10" fmla="*/ 1121420 h 1432450"/>
                              <a:gd name="connsiteX11" fmla="*/ 245598 w 493604"/>
                              <a:gd name="connsiteY11" fmla="*/ 923873 h 1432450"/>
                              <a:gd name="connsiteX12" fmla="*/ 238390 w 493604"/>
                              <a:gd name="connsiteY12" fmla="*/ 821875 h 1432450"/>
                              <a:gd name="connsiteX13" fmla="*/ 243267 w 493604"/>
                              <a:gd name="connsiteY13" fmla="*/ 976338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387350 w 493604"/>
                              <a:gd name="connsiteY25" fmla="*/ 469480 h 1432450"/>
                              <a:gd name="connsiteX26" fmla="*/ 395409 w 493604"/>
                              <a:gd name="connsiteY26" fmla="*/ 27305 h 1432450"/>
                              <a:gd name="connsiteX0" fmla="*/ 206014 w 493604"/>
                              <a:gd name="connsiteY0" fmla="*/ 0 h 1432450"/>
                              <a:gd name="connsiteX1" fmla="*/ 22883 w 493604"/>
                              <a:gd name="connsiteY1" fmla="*/ 228576 h 1432450"/>
                              <a:gd name="connsiteX2" fmla="*/ 45228 w 493604"/>
                              <a:gd name="connsiteY2" fmla="*/ 452774 h 1432450"/>
                              <a:gd name="connsiteX3" fmla="*/ 15536 w 493604"/>
                              <a:gd name="connsiteY3" fmla="*/ 557495 h 1432450"/>
                              <a:gd name="connsiteX4" fmla="*/ 6427 w 493604"/>
                              <a:gd name="connsiteY4" fmla="*/ 662156 h 1432450"/>
                              <a:gd name="connsiteX5" fmla="*/ 21425 w 493604"/>
                              <a:gd name="connsiteY5" fmla="*/ 871092 h 1432450"/>
                              <a:gd name="connsiteX6" fmla="*/ 44452 w 493604"/>
                              <a:gd name="connsiteY6" fmla="*/ 1010168 h 1432450"/>
                              <a:gd name="connsiteX7" fmla="*/ 54139 w 493604"/>
                              <a:gd name="connsiteY7" fmla="*/ 1139320 h 1432450"/>
                              <a:gd name="connsiteX8" fmla="*/ 65812 w 493604"/>
                              <a:gd name="connsiteY8" fmla="*/ 1372411 h 1432450"/>
                              <a:gd name="connsiteX9" fmla="*/ 209372 w 493604"/>
                              <a:gd name="connsiteY9" fmla="*/ 1369182 h 1432450"/>
                              <a:gd name="connsiteX10" fmla="*/ 230023 w 493604"/>
                              <a:gd name="connsiteY10" fmla="*/ 1121420 h 1432450"/>
                              <a:gd name="connsiteX11" fmla="*/ 245598 w 493604"/>
                              <a:gd name="connsiteY11" fmla="*/ 923873 h 1432450"/>
                              <a:gd name="connsiteX12" fmla="*/ 238390 w 493604"/>
                              <a:gd name="connsiteY12" fmla="*/ 821875 h 1432450"/>
                              <a:gd name="connsiteX13" fmla="*/ 243267 w 493604"/>
                              <a:gd name="connsiteY13" fmla="*/ 976338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387350 w 493604"/>
                              <a:gd name="connsiteY25" fmla="*/ 469480 h 1432450"/>
                              <a:gd name="connsiteX26" fmla="*/ 395409 w 493604"/>
                              <a:gd name="connsiteY26" fmla="*/ 27305 h 1432450"/>
                              <a:gd name="connsiteX0" fmla="*/ 206014 w 493604"/>
                              <a:gd name="connsiteY0" fmla="*/ 0 h 1432450"/>
                              <a:gd name="connsiteX1" fmla="*/ 22883 w 493604"/>
                              <a:gd name="connsiteY1" fmla="*/ 228576 h 1432450"/>
                              <a:gd name="connsiteX2" fmla="*/ 45228 w 493604"/>
                              <a:gd name="connsiteY2" fmla="*/ 452774 h 1432450"/>
                              <a:gd name="connsiteX3" fmla="*/ 15536 w 493604"/>
                              <a:gd name="connsiteY3" fmla="*/ 557495 h 1432450"/>
                              <a:gd name="connsiteX4" fmla="*/ 6427 w 493604"/>
                              <a:gd name="connsiteY4" fmla="*/ 662156 h 1432450"/>
                              <a:gd name="connsiteX5" fmla="*/ 21425 w 493604"/>
                              <a:gd name="connsiteY5" fmla="*/ 871092 h 1432450"/>
                              <a:gd name="connsiteX6" fmla="*/ 44452 w 493604"/>
                              <a:gd name="connsiteY6" fmla="*/ 1010168 h 1432450"/>
                              <a:gd name="connsiteX7" fmla="*/ 54139 w 493604"/>
                              <a:gd name="connsiteY7" fmla="*/ 1139320 h 1432450"/>
                              <a:gd name="connsiteX8" fmla="*/ 65812 w 493604"/>
                              <a:gd name="connsiteY8" fmla="*/ 1372411 h 1432450"/>
                              <a:gd name="connsiteX9" fmla="*/ 209372 w 493604"/>
                              <a:gd name="connsiteY9" fmla="*/ 1369182 h 1432450"/>
                              <a:gd name="connsiteX10" fmla="*/ 230023 w 493604"/>
                              <a:gd name="connsiteY10" fmla="*/ 1121420 h 1432450"/>
                              <a:gd name="connsiteX11" fmla="*/ 245598 w 493604"/>
                              <a:gd name="connsiteY11" fmla="*/ 923873 h 1432450"/>
                              <a:gd name="connsiteX12" fmla="*/ 238390 w 493604"/>
                              <a:gd name="connsiteY12" fmla="*/ 821875 h 1432450"/>
                              <a:gd name="connsiteX13" fmla="*/ 269355 w 493604"/>
                              <a:gd name="connsiteY13" fmla="*/ 1008045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387350 w 493604"/>
                              <a:gd name="connsiteY25" fmla="*/ 469480 h 1432450"/>
                              <a:gd name="connsiteX26" fmla="*/ 395409 w 493604"/>
                              <a:gd name="connsiteY26" fmla="*/ 27305 h 1432450"/>
                              <a:gd name="connsiteX0" fmla="*/ 206014 w 493604"/>
                              <a:gd name="connsiteY0" fmla="*/ 0 h 1432450"/>
                              <a:gd name="connsiteX1" fmla="*/ 22883 w 493604"/>
                              <a:gd name="connsiteY1" fmla="*/ 228576 h 1432450"/>
                              <a:gd name="connsiteX2" fmla="*/ 45228 w 493604"/>
                              <a:gd name="connsiteY2" fmla="*/ 452774 h 1432450"/>
                              <a:gd name="connsiteX3" fmla="*/ 15536 w 493604"/>
                              <a:gd name="connsiteY3" fmla="*/ 557495 h 1432450"/>
                              <a:gd name="connsiteX4" fmla="*/ 6427 w 493604"/>
                              <a:gd name="connsiteY4" fmla="*/ 662156 h 1432450"/>
                              <a:gd name="connsiteX5" fmla="*/ 21425 w 493604"/>
                              <a:gd name="connsiteY5" fmla="*/ 871092 h 1432450"/>
                              <a:gd name="connsiteX6" fmla="*/ 44452 w 493604"/>
                              <a:gd name="connsiteY6" fmla="*/ 1010168 h 1432450"/>
                              <a:gd name="connsiteX7" fmla="*/ 54139 w 493604"/>
                              <a:gd name="connsiteY7" fmla="*/ 1139320 h 1432450"/>
                              <a:gd name="connsiteX8" fmla="*/ 65812 w 493604"/>
                              <a:gd name="connsiteY8" fmla="*/ 1372411 h 1432450"/>
                              <a:gd name="connsiteX9" fmla="*/ 209372 w 493604"/>
                              <a:gd name="connsiteY9" fmla="*/ 1369182 h 1432450"/>
                              <a:gd name="connsiteX10" fmla="*/ 250893 w 493604"/>
                              <a:gd name="connsiteY10" fmla="*/ 1163696 h 1432450"/>
                              <a:gd name="connsiteX11" fmla="*/ 245598 w 493604"/>
                              <a:gd name="connsiteY11" fmla="*/ 923873 h 1432450"/>
                              <a:gd name="connsiteX12" fmla="*/ 238390 w 493604"/>
                              <a:gd name="connsiteY12" fmla="*/ 821875 h 1432450"/>
                              <a:gd name="connsiteX13" fmla="*/ 269355 w 493604"/>
                              <a:gd name="connsiteY13" fmla="*/ 1008045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387350 w 493604"/>
                              <a:gd name="connsiteY25" fmla="*/ 469480 h 1432450"/>
                              <a:gd name="connsiteX26" fmla="*/ 395409 w 493604"/>
                              <a:gd name="connsiteY26" fmla="*/ 27305 h 1432450"/>
                              <a:gd name="connsiteX0" fmla="*/ 206014 w 493604"/>
                              <a:gd name="connsiteY0" fmla="*/ 0 h 1432450"/>
                              <a:gd name="connsiteX1" fmla="*/ 22883 w 493604"/>
                              <a:gd name="connsiteY1" fmla="*/ 228576 h 1432450"/>
                              <a:gd name="connsiteX2" fmla="*/ 45228 w 493604"/>
                              <a:gd name="connsiteY2" fmla="*/ 452774 h 1432450"/>
                              <a:gd name="connsiteX3" fmla="*/ 15536 w 493604"/>
                              <a:gd name="connsiteY3" fmla="*/ 557495 h 1432450"/>
                              <a:gd name="connsiteX4" fmla="*/ 6427 w 493604"/>
                              <a:gd name="connsiteY4" fmla="*/ 662156 h 1432450"/>
                              <a:gd name="connsiteX5" fmla="*/ 21425 w 493604"/>
                              <a:gd name="connsiteY5" fmla="*/ 871092 h 1432450"/>
                              <a:gd name="connsiteX6" fmla="*/ 44452 w 493604"/>
                              <a:gd name="connsiteY6" fmla="*/ 1010168 h 1432450"/>
                              <a:gd name="connsiteX7" fmla="*/ 54139 w 493604"/>
                              <a:gd name="connsiteY7" fmla="*/ 1139320 h 1432450"/>
                              <a:gd name="connsiteX8" fmla="*/ 65812 w 493604"/>
                              <a:gd name="connsiteY8" fmla="*/ 1372411 h 1432450"/>
                              <a:gd name="connsiteX9" fmla="*/ 209372 w 493604"/>
                              <a:gd name="connsiteY9" fmla="*/ 1369182 h 1432450"/>
                              <a:gd name="connsiteX10" fmla="*/ 250893 w 493604"/>
                              <a:gd name="connsiteY10" fmla="*/ 1163696 h 1432450"/>
                              <a:gd name="connsiteX11" fmla="*/ 276904 w 493604"/>
                              <a:gd name="connsiteY11" fmla="*/ 971433 h 1432450"/>
                              <a:gd name="connsiteX12" fmla="*/ 238390 w 493604"/>
                              <a:gd name="connsiteY12" fmla="*/ 821875 h 1432450"/>
                              <a:gd name="connsiteX13" fmla="*/ 269355 w 493604"/>
                              <a:gd name="connsiteY13" fmla="*/ 1008045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387350 w 493604"/>
                              <a:gd name="connsiteY25" fmla="*/ 469480 h 1432450"/>
                              <a:gd name="connsiteX26" fmla="*/ 395409 w 493604"/>
                              <a:gd name="connsiteY26" fmla="*/ 27305 h 1432450"/>
                              <a:gd name="connsiteX0" fmla="*/ 206014 w 493604"/>
                              <a:gd name="connsiteY0" fmla="*/ 0 h 1432450"/>
                              <a:gd name="connsiteX1" fmla="*/ 22883 w 493604"/>
                              <a:gd name="connsiteY1" fmla="*/ 228576 h 1432450"/>
                              <a:gd name="connsiteX2" fmla="*/ 45228 w 493604"/>
                              <a:gd name="connsiteY2" fmla="*/ 452774 h 1432450"/>
                              <a:gd name="connsiteX3" fmla="*/ 15536 w 493604"/>
                              <a:gd name="connsiteY3" fmla="*/ 557495 h 1432450"/>
                              <a:gd name="connsiteX4" fmla="*/ 6427 w 493604"/>
                              <a:gd name="connsiteY4" fmla="*/ 662156 h 1432450"/>
                              <a:gd name="connsiteX5" fmla="*/ 21425 w 493604"/>
                              <a:gd name="connsiteY5" fmla="*/ 871092 h 1432450"/>
                              <a:gd name="connsiteX6" fmla="*/ 44452 w 493604"/>
                              <a:gd name="connsiteY6" fmla="*/ 1010168 h 1432450"/>
                              <a:gd name="connsiteX7" fmla="*/ 69791 w 493604"/>
                              <a:gd name="connsiteY7" fmla="*/ 1112898 h 1432450"/>
                              <a:gd name="connsiteX8" fmla="*/ 65812 w 493604"/>
                              <a:gd name="connsiteY8" fmla="*/ 1372411 h 1432450"/>
                              <a:gd name="connsiteX9" fmla="*/ 209372 w 493604"/>
                              <a:gd name="connsiteY9" fmla="*/ 1369182 h 1432450"/>
                              <a:gd name="connsiteX10" fmla="*/ 250893 w 493604"/>
                              <a:gd name="connsiteY10" fmla="*/ 1163696 h 1432450"/>
                              <a:gd name="connsiteX11" fmla="*/ 276904 w 493604"/>
                              <a:gd name="connsiteY11" fmla="*/ 971433 h 1432450"/>
                              <a:gd name="connsiteX12" fmla="*/ 238390 w 493604"/>
                              <a:gd name="connsiteY12" fmla="*/ 821875 h 1432450"/>
                              <a:gd name="connsiteX13" fmla="*/ 269355 w 493604"/>
                              <a:gd name="connsiteY13" fmla="*/ 1008045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387350 w 493604"/>
                              <a:gd name="connsiteY25" fmla="*/ 469480 h 1432450"/>
                              <a:gd name="connsiteX26" fmla="*/ 395409 w 493604"/>
                              <a:gd name="connsiteY26" fmla="*/ 27305 h 1432450"/>
                              <a:gd name="connsiteX0" fmla="*/ 206014 w 493604"/>
                              <a:gd name="connsiteY0" fmla="*/ 0 h 1432450"/>
                              <a:gd name="connsiteX1" fmla="*/ 22883 w 493604"/>
                              <a:gd name="connsiteY1" fmla="*/ 228576 h 1432450"/>
                              <a:gd name="connsiteX2" fmla="*/ 45228 w 493604"/>
                              <a:gd name="connsiteY2" fmla="*/ 452774 h 1432450"/>
                              <a:gd name="connsiteX3" fmla="*/ 15536 w 493604"/>
                              <a:gd name="connsiteY3" fmla="*/ 557495 h 1432450"/>
                              <a:gd name="connsiteX4" fmla="*/ 6427 w 493604"/>
                              <a:gd name="connsiteY4" fmla="*/ 662156 h 1432450"/>
                              <a:gd name="connsiteX5" fmla="*/ 21425 w 493604"/>
                              <a:gd name="connsiteY5" fmla="*/ 871092 h 1432450"/>
                              <a:gd name="connsiteX6" fmla="*/ 86193 w 493604"/>
                              <a:gd name="connsiteY6" fmla="*/ 999599 h 1432450"/>
                              <a:gd name="connsiteX7" fmla="*/ 69791 w 493604"/>
                              <a:gd name="connsiteY7" fmla="*/ 1112898 h 1432450"/>
                              <a:gd name="connsiteX8" fmla="*/ 65812 w 493604"/>
                              <a:gd name="connsiteY8" fmla="*/ 1372411 h 1432450"/>
                              <a:gd name="connsiteX9" fmla="*/ 209372 w 493604"/>
                              <a:gd name="connsiteY9" fmla="*/ 1369182 h 1432450"/>
                              <a:gd name="connsiteX10" fmla="*/ 250893 w 493604"/>
                              <a:gd name="connsiteY10" fmla="*/ 1163696 h 1432450"/>
                              <a:gd name="connsiteX11" fmla="*/ 276904 w 493604"/>
                              <a:gd name="connsiteY11" fmla="*/ 971433 h 1432450"/>
                              <a:gd name="connsiteX12" fmla="*/ 238390 w 493604"/>
                              <a:gd name="connsiteY12" fmla="*/ 821875 h 1432450"/>
                              <a:gd name="connsiteX13" fmla="*/ 269355 w 493604"/>
                              <a:gd name="connsiteY13" fmla="*/ 1008045 h 1432450"/>
                              <a:gd name="connsiteX14" fmla="*/ 276147 w 493604"/>
                              <a:gd name="connsiteY14" fmla="*/ 1041678 h 1432450"/>
                              <a:gd name="connsiteX15" fmla="*/ 315673 w 493604"/>
                              <a:gd name="connsiteY15" fmla="*/ 1158693 h 1432450"/>
                              <a:gd name="connsiteX16" fmla="*/ 309215 w 493604"/>
                              <a:gd name="connsiteY16" fmla="*/ 1184524 h 1432450"/>
                              <a:gd name="connsiteX17" fmla="*/ 339019 w 493604"/>
                              <a:gd name="connsiteY17" fmla="*/ 1220885 h 1432450"/>
                              <a:gd name="connsiteX18" fmla="*/ 353674 w 493604"/>
                              <a:gd name="connsiteY18" fmla="*/ 1394396 h 1432450"/>
                              <a:gd name="connsiteX19" fmla="*/ 467205 w 493604"/>
                              <a:gd name="connsiteY19" fmla="*/ 1432450 h 1432450"/>
                              <a:gd name="connsiteX20" fmla="*/ 493604 w 493604"/>
                              <a:gd name="connsiteY20" fmla="*/ 1189066 h 1432450"/>
                              <a:gd name="connsiteX21" fmla="*/ 477339 w 493604"/>
                              <a:gd name="connsiteY21" fmla="*/ 1087950 h 1432450"/>
                              <a:gd name="connsiteX22" fmla="*/ 456066 w 493604"/>
                              <a:gd name="connsiteY22" fmla="*/ 997122 h 1432450"/>
                              <a:gd name="connsiteX23" fmla="*/ 414453 w 493604"/>
                              <a:gd name="connsiteY23" fmla="*/ 836730 h 1432450"/>
                              <a:gd name="connsiteX24" fmla="*/ 406789 w 493604"/>
                              <a:gd name="connsiteY24" fmla="*/ 703523 h 1432450"/>
                              <a:gd name="connsiteX25" fmla="*/ 387350 w 493604"/>
                              <a:gd name="connsiteY25" fmla="*/ 469480 h 1432450"/>
                              <a:gd name="connsiteX26" fmla="*/ 395409 w 493604"/>
                              <a:gd name="connsiteY26" fmla="*/ 27305 h 1432450"/>
                              <a:gd name="connsiteX0" fmla="*/ 205402 w 492992"/>
                              <a:gd name="connsiteY0" fmla="*/ 0 h 1432450"/>
                              <a:gd name="connsiteX1" fmla="*/ 22271 w 492992"/>
                              <a:gd name="connsiteY1" fmla="*/ 228576 h 1432450"/>
                              <a:gd name="connsiteX2" fmla="*/ 44616 w 492992"/>
                              <a:gd name="connsiteY2" fmla="*/ 452774 h 1432450"/>
                              <a:gd name="connsiteX3" fmla="*/ 14924 w 492992"/>
                              <a:gd name="connsiteY3" fmla="*/ 557495 h 1432450"/>
                              <a:gd name="connsiteX4" fmla="*/ 5815 w 492992"/>
                              <a:gd name="connsiteY4" fmla="*/ 662156 h 1432450"/>
                              <a:gd name="connsiteX5" fmla="*/ 26031 w 492992"/>
                              <a:gd name="connsiteY5" fmla="*/ 849954 h 1432450"/>
                              <a:gd name="connsiteX6" fmla="*/ 85581 w 492992"/>
                              <a:gd name="connsiteY6" fmla="*/ 999599 h 1432450"/>
                              <a:gd name="connsiteX7" fmla="*/ 69179 w 492992"/>
                              <a:gd name="connsiteY7" fmla="*/ 1112898 h 1432450"/>
                              <a:gd name="connsiteX8" fmla="*/ 65200 w 492992"/>
                              <a:gd name="connsiteY8" fmla="*/ 1372411 h 1432450"/>
                              <a:gd name="connsiteX9" fmla="*/ 208760 w 492992"/>
                              <a:gd name="connsiteY9" fmla="*/ 1369182 h 1432450"/>
                              <a:gd name="connsiteX10" fmla="*/ 250281 w 492992"/>
                              <a:gd name="connsiteY10" fmla="*/ 1163696 h 1432450"/>
                              <a:gd name="connsiteX11" fmla="*/ 276292 w 492992"/>
                              <a:gd name="connsiteY11" fmla="*/ 971433 h 1432450"/>
                              <a:gd name="connsiteX12" fmla="*/ 237778 w 492992"/>
                              <a:gd name="connsiteY12" fmla="*/ 821875 h 1432450"/>
                              <a:gd name="connsiteX13" fmla="*/ 268743 w 492992"/>
                              <a:gd name="connsiteY13" fmla="*/ 1008045 h 1432450"/>
                              <a:gd name="connsiteX14" fmla="*/ 275535 w 492992"/>
                              <a:gd name="connsiteY14" fmla="*/ 1041678 h 1432450"/>
                              <a:gd name="connsiteX15" fmla="*/ 315061 w 492992"/>
                              <a:gd name="connsiteY15" fmla="*/ 1158693 h 1432450"/>
                              <a:gd name="connsiteX16" fmla="*/ 308603 w 492992"/>
                              <a:gd name="connsiteY16" fmla="*/ 1184524 h 1432450"/>
                              <a:gd name="connsiteX17" fmla="*/ 338407 w 492992"/>
                              <a:gd name="connsiteY17" fmla="*/ 1220885 h 1432450"/>
                              <a:gd name="connsiteX18" fmla="*/ 353062 w 492992"/>
                              <a:gd name="connsiteY18" fmla="*/ 1394396 h 1432450"/>
                              <a:gd name="connsiteX19" fmla="*/ 466593 w 492992"/>
                              <a:gd name="connsiteY19" fmla="*/ 1432450 h 1432450"/>
                              <a:gd name="connsiteX20" fmla="*/ 492992 w 492992"/>
                              <a:gd name="connsiteY20" fmla="*/ 1189066 h 1432450"/>
                              <a:gd name="connsiteX21" fmla="*/ 476727 w 492992"/>
                              <a:gd name="connsiteY21" fmla="*/ 1087950 h 1432450"/>
                              <a:gd name="connsiteX22" fmla="*/ 455454 w 492992"/>
                              <a:gd name="connsiteY22" fmla="*/ 997122 h 1432450"/>
                              <a:gd name="connsiteX23" fmla="*/ 413841 w 492992"/>
                              <a:gd name="connsiteY23" fmla="*/ 836730 h 1432450"/>
                              <a:gd name="connsiteX24" fmla="*/ 406177 w 492992"/>
                              <a:gd name="connsiteY24" fmla="*/ 703523 h 1432450"/>
                              <a:gd name="connsiteX25" fmla="*/ 386738 w 492992"/>
                              <a:gd name="connsiteY25" fmla="*/ 469480 h 1432450"/>
                              <a:gd name="connsiteX26" fmla="*/ 394797 w 492992"/>
                              <a:gd name="connsiteY26" fmla="*/ 27305 h 1432450"/>
                              <a:gd name="connsiteX0" fmla="*/ 205402 w 492992"/>
                              <a:gd name="connsiteY0" fmla="*/ 0 h 1432450"/>
                              <a:gd name="connsiteX1" fmla="*/ 1401 w 492992"/>
                              <a:gd name="connsiteY1" fmla="*/ 196870 h 1432450"/>
                              <a:gd name="connsiteX2" fmla="*/ 44616 w 492992"/>
                              <a:gd name="connsiteY2" fmla="*/ 452774 h 1432450"/>
                              <a:gd name="connsiteX3" fmla="*/ 14924 w 492992"/>
                              <a:gd name="connsiteY3" fmla="*/ 557495 h 1432450"/>
                              <a:gd name="connsiteX4" fmla="*/ 5815 w 492992"/>
                              <a:gd name="connsiteY4" fmla="*/ 662156 h 1432450"/>
                              <a:gd name="connsiteX5" fmla="*/ 26031 w 492992"/>
                              <a:gd name="connsiteY5" fmla="*/ 849954 h 1432450"/>
                              <a:gd name="connsiteX6" fmla="*/ 85581 w 492992"/>
                              <a:gd name="connsiteY6" fmla="*/ 999599 h 1432450"/>
                              <a:gd name="connsiteX7" fmla="*/ 69179 w 492992"/>
                              <a:gd name="connsiteY7" fmla="*/ 1112898 h 1432450"/>
                              <a:gd name="connsiteX8" fmla="*/ 65200 w 492992"/>
                              <a:gd name="connsiteY8" fmla="*/ 1372411 h 1432450"/>
                              <a:gd name="connsiteX9" fmla="*/ 208760 w 492992"/>
                              <a:gd name="connsiteY9" fmla="*/ 1369182 h 1432450"/>
                              <a:gd name="connsiteX10" fmla="*/ 250281 w 492992"/>
                              <a:gd name="connsiteY10" fmla="*/ 1163696 h 1432450"/>
                              <a:gd name="connsiteX11" fmla="*/ 276292 w 492992"/>
                              <a:gd name="connsiteY11" fmla="*/ 971433 h 1432450"/>
                              <a:gd name="connsiteX12" fmla="*/ 237778 w 492992"/>
                              <a:gd name="connsiteY12" fmla="*/ 821875 h 1432450"/>
                              <a:gd name="connsiteX13" fmla="*/ 268743 w 492992"/>
                              <a:gd name="connsiteY13" fmla="*/ 1008045 h 1432450"/>
                              <a:gd name="connsiteX14" fmla="*/ 275535 w 492992"/>
                              <a:gd name="connsiteY14" fmla="*/ 1041678 h 1432450"/>
                              <a:gd name="connsiteX15" fmla="*/ 315061 w 492992"/>
                              <a:gd name="connsiteY15" fmla="*/ 1158693 h 1432450"/>
                              <a:gd name="connsiteX16" fmla="*/ 308603 w 492992"/>
                              <a:gd name="connsiteY16" fmla="*/ 1184524 h 1432450"/>
                              <a:gd name="connsiteX17" fmla="*/ 338407 w 492992"/>
                              <a:gd name="connsiteY17" fmla="*/ 1220885 h 1432450"/>
                              <a:gd name="connsiteX18" fmla="*/ 353062 w 492992"/>
                              <a:gd name="connsiteY18" fmla="*/ 1394396 h 1432450"/>
                              <a:gd name="connsiteX19" fmla="*/ 466593 w 492992"/>
                              <a:gd name="connsiteY19" fmla="*/ 1432450 h 1432450"/>
                              <a:gd name="connsiteX20" fmla="*/ 492992 w 492992"/>
                              <a:gd name="connsiteY20" fmla="*/ 1189066 h 1432450"/>
                              <a:gd name="connsiteX21" fmla="*/ 476727 w 492992"/>
                              <a:gd name="connsiteY21" fmla="*/ 1087950 h 1432450"/>
                              <a:gd name="connsiteX22" fmla="*/ 455454 w 492992"/>
                              <a:gd name="connsiteY22" fmla="*/ 997122 h 1432450"/>
                              <a:gd name="connsiteX23" fmla="*/ 413841 w 492992"/>
                              <a:gd name="connsiteY23" fmla="*/ 836730 h 1432450"/>
                              <a:gd name="connsiteX24" fmla="*/ 406177 w 492992"/>
                              <a:gd name="connsiteY24" fmla="*/ 703523 h 1432450"/>
                              <a:gd name="connsiteX25" fmla="*/ 386738 w 492992"/>
                              <a:gd name="connsiteY25" fmla="*/ 469480 h 1432450"/>
                              <a:gd name="connsiteX26" fmla="*/ 394797 w 492992"/>
                              <a:gd name="connsiteY26" fmla="*/ 27305 h 1432450"/>
                              <a:gd name="connsiteX0" fmla="*/ 205402 w 492992"/>
                              <a:gd name="connsiteY0" fmla="*/ 0 h 1432450"/>
                              <a:gd name="connsiteX1" fmla="*/ 1401 w 492992"/>
                              <a:gd name="connsiteY1" fmla="*/ 196870 h 1432450"/>
                              <a:gd name="connsiteX2" fmla="*/ 44616 w 492992"/>
                              <a:gd name="connsiteY2" fmla="*/ 452774 h 1432450"/>
                              <a:gd name="connsiteX3" fmla="*/ 14924 w 492992"/>
                              <a:gd name="connsiteY3" fmla="*/ 557495 h 1432450"/>
                              <a:gd name="connsiteX4" fmla="*/ 5815 w 492992"/>
                              <a:gd name="connsiteY4" fmla="*/ 662156 h 1432450"/>
                              <a:gd name="connsiteX5" fmla="*/ 26031 w 492992"/>
                              <a:gd name="connsiteY5" fmla="*/ 849954 h 1432450"/>
                              <a:gd name="connsiteX6" fmla="*/ 85581 w 492992"/>
                              <a:gd name="connsiteY6" fmla="*/ 999599 h 1432450"/>
                              <a:gd name="connsiteX7" fmla="*/ 69179 w 492992"/>
                              <a:gd name="connsiteY7" fmla="*/ 1112898 h 1432450"/>
                              <a:gd name="connsiteX8" fmla="*/ 65200 w 492992"/>
                              <a:gd name="connsiteY8" fmla="*/ 1372411 h 1432450"/>
                              <a:gd name="connsiteX9" fmla="*/ 208760 w 492992"/>
                              <a:gd name="connsiteY9" fmla="*/ 1369182 h 1432450"/>
                              <a:gd name="connsiteX10" fmla="*/ 250281 w 492992"/>
                              <a:gd name="connsiteY10" fmla="*/ 1163696 h 1432450"/>
                              <a:gd name="connsiteX11" fmla="*/ 276292 w 492992"/>
                              <a:gd name="connsiteY11" fmla="*/ 971433 h 1432450"/>
                              <a:gd name="connsiteX12" fmla="*/ 237778 w 492992"/>
                              <a:gd name="connsiteY12" fmla="*/ 821875 h 1432450"/>
                              <a:gd name="connsiteX13" fmla="*/ 268743 w 492992"/>
                              <a:gd name="connsiteY13" fmla="*/ 1008045 h 1432450"/>
                              <a:gd name="connsiteX14" fmla="*/ 275535 w 492992"/>
                              <a:gd name="connsiteY14" fmla="*/ 1041678 h 1432450"/>
                              <a:gd name="connsiteX15" fmla="*/ 315061 w 492992"/>
                              <a:gd name="connsiteY15" fmla="*/ 1158693 h 1432450"/>
                              <a:gd name="connsiteX16" fmla="*/ 308603 w 492992"/>
                              <a:gd name="connsiteY16" fmla="*/ 1184524 h 1432450"/>
                              <a:gd name="connsiteX17" fmla="*/ 338407 w 492992"/>
                              <a:gd name="connsiteY17" fmla="*/ 1220885 h 1432450"/>
                              <a:gd name="connsiteX18" fmla="*/ 353062 w 492992"/>
                              <a:gd name="connsiteY18" fmla="*/ 1394396 h 1432450"/>
                              <a:gd name="connsiteX19" fmla="*/ 466593 w 492992"/>
                              <a:gd name="connsiteY19" fmla="*/ 1432450 h 1432450"/>
                              <a:gd name="connsiteX20" fmla="*/ 492992 w 492992"/>
                              <a:gd name="connsiteY20" fmla="*/ 1189066 h 1432450"/>
                              <a:gd name="connsiteX21" fmla="*/ 476727 w 492992"/>
                              <a:gd name="connsiteY21" fmla="*/ 1087950 h 1432450"/>
                              <a:gd name="connsiteX22" fmla="*/ 455454 w 492992"/>
                              <a:gd name="connsiteY22" fmla="*/ 997122 h 1432450"/>
                              <a:gd name="connsiteX23" fmla="*/ 451982 w 492992"/>
                              <a:gd name="connsiteY23" fmla="*/ 842014 h 1432450"/>
                              <a:gd name="connsiteX24" fmla="*/ 406177 w 492992"/>
                              <a:gd name="connsiteY24" fmla="*/ 703523 h 1432450"/>
                              <a:gd name="connsiteX25" fmla="*/ 386738 w 492992"/>
                              <a:gd name="connsiteY25" fmla="*/ 469480 h 1432450"/>
                              <a:gd name="connsiteX26" fmla="*/ 394797 w 492992"/>
                              <a:gd name="connsiteY26" fmla="*/ 27305 h 1432450"/>
                              <a:gd name="connsiteX0" fmla="*/ 205402 w 492992"/>
                              <a:gd name="connsiteY0" fmla="*/ 0 h 1432450"/>
                              <a:gd name="connsiteX1" fmla="*/ 1401 w 492992"/>
                              <a:gd name="connsiteY1" fmla="*/ 196870 h 1432450"/>
                              <a:gd name="connsiteX2" fmla="*/ 44616 w 492992"/>
                              <a:gd name="connsiteY2" fmla="*/ 452774 h 1432450"/>
                              <a:gd name="connsiteX3" fmla="*/ 14924 w 492992"/>
                              <a:gd name="connsiteY3" fmla="*/ 557495 h 1432450"/>
                              <a:gd name="connsiteX4" fmla="*/ 5815 w 492992"/>
                              <a:gd name="connsiteY4" fmla="*/ 662156 h 1432450"/>
                              <a:gd name="connsiteX5" fmla="*/ 26031 w 492992"/>
                              <a:gd name="connsiteY5" fmla="*/ 849954 h 1432450"/>
                              <a:gd name="connsiteX6" fmla="*/ 85581 w 492992"/>
                              <a:gd name="connsiteY6" fmla="*/ 999599 h 1432450"/>
                              <a:gd name="connsiteX7" fmla="*/ 69179 w 492992"/>
                              <a:gd name="connsiteY7" fmla="*/ 1112898 h 1432450"/>
                              <a:gd name="connsiteX8" fmla="*/ 65200 w 492992"/>
                              <a:gd name="connsiteY8" fmla="*/ 1372411 h 1432450"/>
                              <a:gd name="connsiteX9" fmla="*/ 208760 w 492992"/>
                              <a:gd name="connsiteY9" fmla="*/ 1369182 h 1432450"/>
                              <a:gd name="connsiteX10" fmla="*/ 250281 w 492992"/>
                              <a:gd name="connsiteY10" fmla="*/ 1163696 h 1432450"/>
                              <a:gd name="connsiteX11" fmla="*/ 276292 w 492992"/>
                              <a:gd name="connsiteY11" fmla="*/ 971433 h 1432450"/>
                              <a:gd name="connsiteX12" fmla="*/ 237778 w 492992"/>
                              <a:gd name="connsiteY12" fmla="*/ 821875 h 1432450"/>
                              <a:gd name="connsiteX13" fmla="*/ 268743 w 492992"/>
                              <a:gd name="connsiteY13" fmla="*/ 1008045 h 1432450"/>
                              <a:gd name="connsiteX14" fmla="*/ 275535 w 492992"/>
                              <a:gd name="connsiteY14" fmla="*/ 1041678 h 1432450"/>
                              <a:gd name="connsiteX15" fmla="*/ 315061 w 492992"/>
                              <a:gd name="connsiteY15" fmla="*/ 1158693 h 1432450"/>
                              <a:gd name="connsiteX16" fmla="*/ 308603 w 492992"/>
                              <a:gd name="connsiteY16" fmla="*/ 1184524 h 1432450"/>
                              <a:gd name="connsiteX17" fmla="*/ 338407 w 492992"/>
                              <a:gd name="connsiteY17" fmla="*/ 1220885 h 1432450"/>
                              <a:gd name="connsiteX18" fmla="*/ 353062 w 492992"/>
                              <a:gd name="connsiteY18" fmla="*/ 1394396 h 1432450"/>
                              <a:gd name="connsiteX19" fmla="*/ 466593 w 492992"/>
                              <a:gd name="connsiteY19" fmla="*/ 1432450 h 1432450"/>
                              <a:gd name="connsiteX20" fmla="*/ 492992 w 492992"/>
                              <a:gd name="connsiteY20" fmla="*/ 1189066 h 1432450"/>
                              <a:gd name="connsiteX21" fmla="*/ 476727 w 492992"/>
                              <a:gd name="connsiteY21" fmla="*/ 1087950 h 1432450"/>
                              <a:gd name="connsiteX22" fmla="*/ 471800 w 492992"/>
                              <a:gd name="connsiteY22" fmla="*/ 997122 h 1432450"/>
                              <a:gd name="connsiteX23" fmla="*/ 451982 w 492992"/>
                              <a:gd name="connsiteY23" fmla="*/ 842014 h 1432450"/>
                              <a:gd name="connsiteX24" fmla="*/ 406177 w 492992"/>
                              <a:gd name="connsiteY24" fmla="*/ 703523 h 1432450"/>
                              <a:gd name="connsiteX25" fmla="*/ 386738 w 492992"/>
                              <a:gd name="connsiteY25" fmla="*/ 469480 h 1432450"/>
                              <a:gd name="connsiteX26" fmla="*/ 394797 w 492992"/>
                              <a:gd name="connsiteY26" fmla="*/ 27305 h 1432450"/>
                              <a:gd name="connsiteX0" fmla="*/ 205402 w 492992"/>
                              <a:gd name="connsiteY0" fmla="*/ 0 h 1432450"/>
                              <a:gd name="connsiteX1" fmla="*/ 1401 w 492992"/>
                              <a:gd name="connsiteY1" fmla="*/ 196870 h 1432450"/>
                              <a:gd name="connsiteX2" fmla="*/ 44616 w 492992"/>
                              <a:gd name="connsiteY2" fmla="*/ 452774 h 1432450"/>
                              <a:gd name="connsiteX3" fmla="*/ 14924 w 492992"/>
                              <a:gd name="connsiteY3" fmla="*/ 557495 h 1432450"/>
                              <a:gd name="connsiteX4" fmla="*/ 5815 w 492992"/>
                              <a:gd name="connsiteY4" fmla="*/ 662156 h 1432450"/>
                              <a:gd name="connsiteX5" fmla="*/ 26031 w 492992"/>
                              <a:gd name="connsiteY5" fmla="*/ 849954 h 1432450"/>
                              <a:gd name="connsiteX6" fmla="*/ 85581 w 492992"/>
                              <a:gd name="connsiteY6" fmla="*/ 999599 h 1432450"/>
                              <a:gd name="connsiteX7" fmla="*/ 69179 w 492992"/>
                              <a:gd name="connsiteY7" fmla="*/ 1112898 h 1432450"/>
                              <a:gd name="connsiteX8" fmla="*/ 65200 w 492992"/>
                              <a:gd name="connsiteY8" fmla="*/ 1372411 h 1432450"/>
                              <a:gd name="connsiteX9" fmla="*/ 208760 w 492992"/>
                              <a:gd name="connsiteY9" fmla="*/ 1369182 h 1432450"/>
                              <a:gd name="connsiteX10" fmla="*/ 250281 w 492992"/>
                              <a:gd name="connsiteY10" fmla="*/ 1163696 h 1432450"/>
                              <a:gd name="connsiteX11" fmla="*/ 347124 w 492992"/>
                              <a:gd name="connsiteY11" fmla="*/ 966148 h 1432450"/>
                              <a:gd name="connsiteX12" fmla="*/ 237778 w 492992"/>
                              <a:gd name="connsiteY12" fmla="*/ 821875 h 1432450"/>
                              <a:gd name="connsiteX13" fmla="*/ 268743 w 492992"/>
                              <a:gd name="connsiteY13" fmla="*/ 1008045 h 1432450"/>
                              <a:gd name="connsiteX14" fmla="*/ 275535 w 492992"/>
                              <a:gd name="connsiteY14" fmla="*/ 1041678 h 1432450"/>
                              <a:gd name="connsiteX15" fmla="*/ 315061 w 492992"/>
                              <a:gd name="connsiteY15" fmla="*/ 1158693 h 1432450"/>
                              <a:gd name="connsiteX16" fmla="*/ 308603 w 492992"/>
                              <a:gd name="connsiteY16" fmla="*/ 1184524 h 1432450"/>
                              <a:gd name="connsiteX17" fmla="*/ 338407 w 492992"/>
                              <a:gd name="connsiteY17" fmla="*/ 1220885 h 1432450"/>
                              <a:gd name="connsiteX18" fmla="*/ 353062 w 492992"/>
                              <a:gd name="connsiteY18" fmla="*/ 1394396 h 1432450"/>
                              <a:gd name="connsiteX19" fmla="*/ 466593 w 492992"/>
                              <a:gd name="connsiteY19" fmla="*/ 1432450 h 1432450"/>
                              <a:gd name="connsiteX20" fmla="*/ 492992 w 492992"/>
                              <a:gd name="connsiteY20" fmla="*/ 1189066 h 1432450"/>
                              <a:gd name="connsiteX21" fmla="*/ 476727 w 492992"/>
                              <a:gd name="connsiteY21" fmla="*/ 1087950 h 1432450"/>
                              <a:gd name="connsiteX22" fmla="*/ 471800 w 492992"/>
                              <a:gd name="connsiteY22" fmla="*/ 997122 h 1432450"/>
                              <a:gd name="connsiteX23" fmla="*/ 451982 w 492992"/>
                              <a:gd name="connsiteY23" fmla="*/ 842014 h 1432450"/>
                              <a:gd name="connsiteX24" fmla="*/ 406177 w 492992"/>
                              <a:gd name="connsiteY24" fmla="*/ 703523 h 1432450"/>
                              <a:gd name="connsiteX25" fmla="*/ 386738 w 492992"/>
                              <a:gd name="connsiteY25" fmla="*/ 469480 h 1432450"/>
                              <a:gd name="connsiteX26" fmla="*/ 394797 w 492992"/>
                              <a:gd name="connsiteY26" fmla="*/ 27305 h 1432450"/>
                              <a:gd name="connsiteX0" fmla="*/ 205402 w 492992"/>
                              <a:gd name="connsiteY0" fmla="*/ 0 h 1432450"/>
                              <a:gd name="connsiteX1" fmla="*/ 1401 w 492992"/>
                              <a:gd name="connsiteY1" fmla="*/ 196870 h 1432450"/>
                              <a:gd name="connsiteX2" fmla="*/ 44616 w 492992"/>
                              <a:gd name="connsiteY2" fmla="*/ 452774 h 1432450"/>
                              <a:gd name="connsiteX3" fmla="*/ 14924 w 492992"/>
                              <a:gd name="connsiteY3" fmla="*/ 557495 h 1432450"/>
                              <a:gd name="connsiteX4" fmla="*/ 5815 w 492992"/>
                              <a:gd name="connsiteY4" fmla="*/ 662156 h 1432450"/>
                              <a:gd name="connsiteX5" fmla="*/ 26031 w 492992"/>
                              <a:gd name="connsiteY5" fmla="*/ 849954 h 1432450"/>
                              <a:gd name="connsiteX6" fmla="*/ 85581 w 492992"/>
                              <a:gd name="connsiteY6" fmla="*/ 999599 h 1432450"/>
                              <a:gd name="connsiteX7" fmla="*/ 69179 w 492992"/>
                              <a:gd name="connsiteY7" fmla="*/ 1112898 h 1432450"/>
                              <a:gd name="connsiteX8" fmla="*/ 65200 w 492992"/>
                              <a:gd name="connsiteY8" fmla="*/ 1372411 h 1432450"/>
                              <a:gd name="connsiteX9" fmla="*/ 208760 w 492992"/>
                              <a:gd name="connsiteY9" fmla="*/ 1369182 h 1432450"/>
                              <a:gd name="connsiteX10" fmla="*/ 250281 w 492992"/>
                              <a:gd name="connsiteY10" fmla="*/ 1163696 h 1432450"/>
                              <a:gd name="connsiteX11" fmla="*/ 259947 w 492992"/>
                              <a:gd name="connsiteY11" fmla="*/ 976717 h 1432450"/>
                              <a:gd name="connsiteX12" fmla="*/ 237778 w 492992"/>
                              <a:gd name="connsiteY12" fmla="*/ 821875 h 1432450"/>
                              <a:gd name="connsiteX13" fmla="*/ 268743 w 492992"/>
                              <a:gd name="connsiteY13" fmla="*/ 1008045 h 1432450"/>
                              <a:gd name="connsiteX14" fmla="*/ 275535 w 492992"/>
                              <a:gd name="connsiteY14" fmla="*/ 1041678 h 1432450"/>
                              <a:gd name="connsiteX15" fmla="*/ 315061 w 492992"/>
                              <a:gd name="connsiteY15" fmla="*/ 1158693 h 1432450"/>
                              <a:gd name="connsiteX16" fmla="*/ 308603 w 492992"/>
                              <a:gd name="connsiteY16" fmla="*/ 1184524 h 1432450"/>
                              <a:gd name="connsiteX17" fmla="*/ 338407 w 492992"/>
                              <a:gd name="connsiteY17" fmla="*/ 1220885 h 1432450"/>
                              <a:gd name="connsiteX18" fmla="*/ 353062 w 492992"/>
                              <a:gd name="connsiteY18" fmla="*/ 1394396 h 1432450"/>
                              <a:gd name="connsiteX19" fmla="*/ 466593 w 492992"/>
                              <a:gd name="connsiteY19" fmla="*/ 1432450 h 1432450"/>
                              <a:gd name="connsiteX20" fmla="*/ 492992 w 492992"/>
                              <a:gd name="connsiteY20" fmla="*/ 1189066 h 1432450"/>
                              <a:gd name="connsiteX21" fmla="*/ 476727 w 492992"/>
                              <a:gd name="connsiteY21" fmla="*/ 1087950 h 1432450"/>
                              <a:gd name="connsiteX22" fmla="*/ 471800 w 492992"/>
                              <a:gd name="connsiteY22" fmla="*/ 997122 h 1432450"/>
                              <a:gd name="connsiteX23" fmla="*/ 451982 w 492992"/>
                              <a:gd name="connsiteY23" fmla="*/ 842014 h 1432450"/>
                              <a:gd name="connsiteX24" fmla="*/ 406177 w 492992"/>
                              <a:gd name="connsiteY24" fmla="*/ 703523 h 1432450"/>
                              <a:gd name="connsiteX25" fmla="*/ 386738 w 492992"/>
                              <a:gd name="connsiteY25" fmla="*/ 469480 h 1432450"/>
                              <a:gd name="connsiteX26" fmla="*/ 394797 w 492992"/>
                              <a:gd name="connsiteY26" fmla="*/ 27305 h 143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2992" h="1432450">
                                <a:moveTo>
                                  <a:pt x="205402" y="0"/>
                                </a:moveTo>
                                <a:cubicBezTo>
                                  <a:pt x="79207" y="89996"/>
                                  <a:pt x="54462" y="20370"/>
                                  <a:pt x="1401" y="196870"/>
                                </a:cubicBezTo>
                                <a:cubicBezTo>
                                  <a:pt x="1893" y="261034"/>
                                  <a:pt x="44124" y="388610"/>
                                  <a:pt x="44616" y="452774"/>
                                </a:cubicBezTo>
                                <a:cubicBezTo>
                                  <a:pt x="29501" y="494727"/>
                                  <a:pt x="30039" y="515542"/>
                                  <a:pt x="14924" y="557495"/>
                                </a:cubicBezTo>
                                <a:cubicBezTo>
                                  <a:pt x="11936" y="597676"/>
                                  <a:pt x="4834" y="609890"/>
                                  <a:pt x="5815" y="662156"/>
                                </a:cubicBezTo>
                                <a:cubicBezTo>
                                  <a:pt x="-14714" y="774828"/>
                                  <a:pt x="25689" y="800696"/>
                                  <a:pt x="26031" y="849954"/>
                                </a:cubicBezTo>
                                <a:lnTo>
                                  <a:pt x="85581" y="999599"/>
                                </a:lnTo>
                                <a:lnTo>
                                  <a:pt x="69179" y="1112898"/>
                                </a:lnTo>
                                <a:cubicBezTo>
                                  <a:pt x="70255" y="1196847"/>
                                  <a:pt x="64124" y="1288462"/>
                                  <a:pt x="65200" y="1372411"/>
                                </a:cubicBezTo>
                                <a:lnTo>
                                  <a:pt x="208760" y="1369182"/>
                                </a:lnTo>
                                <a:lnTo>
                                  <a:pt x="250281" y="1163696"/>
                                </a:lnTo>
                                <a:lnTo>
                                  <a:pt x="259947" y="976717"/>
                                </a:lnTo>
                                <a:lnTo>
                                  <a:pt x="237778" y="821875"/>
                                </a:lnTo>
                                <a:lnTo>
                                  <a:pt x="268743" y="1008045"/>
                                </a:lnTo>
                                <a:lnTo>
                                  <a:pt x="275535" y="1041678"/>
                                </a:lnTo>
                                <a:lnTo>
                                  <a:pt x="315061" y="1158693"/>
                                </a:lnTo>
                                <a:lnTo>
                                  <a:pt x="308603" y="1184524"/>
                                </a:lnTo>
                                <a:lnTo>
                                  <a:pt x="338407" y="1220885"/>
                                </a:lnTo>
                                <a:lnTo>
                                  <a:pt x="353062" y="1394396"/>
                                </a:lnTo>
                                <a:lnTo>
                                  <a:pt x="466593" y="1432450"/>
                                </a:lnTo>
                                <a:lnTo>
                                  <a:pt x="492992" y="1189066"/>
                                </a:lnTo>
                                <a:lnTo>
                                  <a:pt x="476727" y="1087950"/>
                                </a:lnTo>
                                <a:lnTo>
                                  <a:pt x="471800" y="997122"/>
                                </a:lnTo>
                                <a:cubicBezTo>
                                  <a:pt x="470643" y="945419"/>
                                  <a:pt x="453139" y="893717"/>
                                  <a:pt x="451982" y="842014"/>
                                </a:cubicBezTo>
                                <a:lnTo>
                                  <a:pt x="406177" y="703523"/>
                                </a:lnTo>
                                <a:cubicBezTo>
                                  <a:pt x="397958" y="607894"/>
                                  <a:pt x="358197" y="556980"/>
                                  <a:pt x="386738" y="469480"/>
                                </a:cubicBezTo>
                                <a:cubicBezTo>
                                  <a:pt x="413345" y="376120"/>
                                  <a:pt x="416617" y="222788"/>
                                  <a:pt x="394797" y="27305"/>
                                </a:cubicBezTo>
                              </a:path>
                            </a:pathLst>
                          </a:custGeom>
                          <a:solidFill>
                            <a:schemeClr val="tx2">
                              <a:lumMod val="20000"/>
                              <a:lumOff val="80000"/>
                            </a:schemeClr>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161" name="グループ化 160">
                            <a:extLst>
                              <a:ext uri="{FF2B5EF4-FFF2-40B4-BE49-F238E27FC236}">
                                <a16:creationId xmlns:a16="http://schemas.microsoft.com/office/drawing/2014/main" id="{00000000-0008-0000-0000-00002B070000}"/>
                              </a:ext>
                            </a:extLst>
                          </p:cNvPr>
                          <p:cNvGrpSpPr/>
                          <p:nvPr/>
                        </p:nvGrpSpPr>
                        <p:grpSpPr>
                          <a:xfrm>
                            <a:off x="2292516" y="2393599"/>
                            <a:ext cx="493470" cy="327378"/>
                            <a:chOff x="2292512" y="2393599"/>
                            <a:chExt cx="515954" cy="325883"/>
                          </a:xfrm>
                        </p:grpSpPr>
                        <p:sp>
                          <p:nvSpPr>
                            <p:cNvPr id="163" name="フリーフォーム 2283">
                              <a:extLst>
                                <a:ext uri="{FF2B5EF4-FFF2-40B4-BE49-F238E27FC236}">
                                  <a16:creationId xmlns:a16="http://schemas.microsoft.com/office/drawing/2014/main" id="{00000000-0008-0000-0000-00002D070000}"/>
                                </a:ext>
                              </a:extLst>
                            </p:cNvPr>
                            <p:cNvSpPr/>
                            <p:nvPr/>
                          </p:nvSpPr>
                          <p:spPr bwMode="auto">
                            <a:xfrm>
                              <a:off x="2292512" y="2399384"/>
                              <a:ext cx="211875" cy="320098"/>
                            </a:xfrm>
                            <a:custGeom>
                              <a:avLst/>
                              <a:gdLst>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225396 w 545049"/>
                                <a:gd name="connsiteY0" fmla="*/ 0 h 364856"/>
                                <a:gd name="connsiteX1" fmla="*/ 115616 w 545049"/>
                                <a:gd name="connsiteY1" fmla="*/ 9686 h 364856"/>
                                <a:gd name="connsiteX2" fmla="*/ 25210 w 545049"/>
                                <a:gd name="connsiteY2" fmla="*/ 100093 h 364856"/>
                                <a:gd name="connsiteX3" fmla="*/ 12294 w 545049"/>
                                <a:gd name="connsiteY3" fmla="*/ 313195 h 364856"/>
                                <a:gd name="connsiteX4" fmla="*/ 0 w 545049"/>
                                <a:gd name="connsiteY4" fmla="*/ 350712 h 364856"/>
                                <a:gd name="connsiteX5" fmla="*/ 545049 w 545049"/>
                                <a:gd name="connsiteY5" fmla="*/ 364856 h 364856"/>
                                <a:gd name="connsiteX6" fmla="*/ 538591 w 545049"/>
                                <a:gd name="connsiteY6" fmla="*/ 267991 h 364856"/>
                                <a:gd name="connsiteX7" fmla="*/ 354549 w 545049"/>
                                <a:gd name="connsiteY7" fmla="*/ 287364 h 364856"/>
                                <a:gd name="connsiteX8" fmla="*/ 173735 w 545049"/>
                                <a:gd name="connsiteY8" fmla="*/ 196957 h 364856"/>
                                <a:gd name="connsiteX9" fmla="*/ 173735 w 545049"/>
                                <a:gd name="connsiteY9" fmla="*/ 196957 h 364856"/>
                                <a:gd name="connsiteX0" fmla="*/ 225396 w 538591"/>
                                <a:gd name="connsiteY0" fmla="*/ 0 h 381410"/>
                                <a:gd name="connsiteX1" fmla="*/ 115616 w 538591"/>
                                <a:gd name="connsiteY1" fmla="*/ 9686 h 381410"/>
                                <a:gd name="connsiteX2" fmla="*/ 25210 w 538591"/>
                                <a:gd name="connsiteY2" fmla="*/ 100093 h 381410"/>
                                <a:gd name="connsiteX3" fmla="*/ 12294 w 538591"/>
                                <a:gd name="connsiteY3" fmla="*/ 313195 h 381410"/>
                                <a:gd name="connsiteX4" fmla="*/ 0 w 538591"/>
                                <a:gd name="connsiteY4" fmla="*/ 350712 h 381410"/>
                                <a:gd name="connsiteX5" fmla="*/ 22212 w 538591"/>
                                <a:gd name="connsiteY5" fmla="*/ 381410 h 381410"/>
                                <a:gd name="connsiteX6" fmla="*/ 538591 w 538591"/>
                                <a:gd name="connsiteY6" fmla="*/ 267991 h 381410"/>
                                <a:gd name="connsiteX7" fmla="*/ 354549 w 538591"/>
                                <a:gd name="connsiteY7" fmla="*/ 287364 h 381410"/>
                                <a:gd name="connsiteX8" fmla="*/ 173735 w 538591"/>
                                <a:gd name="connsiteY8" fmla="*/ 196957 h 381410"/>
                                <a:gd name="connsiteX9" fmla="*/ 173735 w 538591"/>
                                <a:gd name="connsiteY9" fmla="*/ 196957 h 381410"/>
                                <a:gd name="connsiteX0" fmla="*/ 225396 w 354549"/>
                                <a:gd name="connsiteY0" fmla="*/ 0 h 381410"/>
                                <a:gd name="connsiteX1" fmla="*/ 115616 w 354549"/>
                                <a:gd name="connsiteY1" fmla="*/ 9686 h 381410"/>
                                <a:gd name="connsiteX2" fmla="*/ 25210 w 354549"/>
                                <a:gd name="connsiteY2" fmla="*/ 100093 h 381410"/>
                                <a:gd name="connsiteX3" fmla="*/ 12294 w 354549"/>
                                <a:gd name="connsiteY3" fmla="*/ 313195 h 381410"/>
                                <a:gd name="connsiteX4" fmla="*/ 0 w 354549"/>
                                <a:gd name="connsiteY4" fmla="*/ 350712 h 381410"/>
                                <a:gd name="connsiteX5" fmla="*/ 22212 w 354549"/>
                                <a:gd name="connsiteY5" fmla="*/ 381410 h 381410"/>
                                <a:gd name="connsiteX6" fmla="*/ 306219 w 354549"/>
                                <a:gd name="connsiteY6" fmla="*/ 379729 h 381410"/>
                                <a:gd name="connsiteX7" fmla="*/ 354549 w 354549"/>
                                <a:gd name="connsiteY7" fmla="*/ 287364 h 381410"/>
                                <a:gd name="connsiteX8" fmla="*/ 173735 w 354549"/>
                                <a:gd name="connsiteY8" fmla="*/ 196957 h 381410"/>
                                <a:gd name="connsiteX9" fmla="*/ 173735 w 35454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34214 w 306219"/>
                                <a:gd name="connsiteY7" fmla="*/ 324609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244276 w 306219"/>
                                <a:gd name="connsiteY9" fmla="*/ 105912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98632 w 306219"/>
                                <a:gd name="connsiteY8" fmla="*/ 225925 h 381410"/>
                                <a:gd name="connsiteX9" fmla="*/ 244276 w 306219"/>
                                <a:gd name="connsiteY9" fmla="*/ 105912 h 381410"/>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01018 w 289621"/>
                                <a:gd name="connsiteY7" fmla="*/ 308055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35976 w 289621"/>
                                <a:gd name="connsiteY9" fmla="*/ 60389 h 388007"/>
                                <a:gd name="connsiteX0" fmla="*/ 229546 w 289621"/>
                                <a:gd name="connsiteY0" fmla="*/ 52389 h 378321"/>
                                <a:gd name="connsiteX1" fmla="*/ 115616 w 289621"/>
                                <a:gd name="connsiteY1" fmla="*/ 0 h 378321"/>
                                <a:gd name="connsiteX2" fmla="*/ 25210 w 289621"/>
                                <a:gd name="connsiteY2" fmla="*/ 90407 h 378321"/>
                                <a:gd name="connsiteX3" fmla="*/ 12294 w 289621"/>
                                <a:gd name="connsiteY3" fmla="*/ 303509 h 378321"/>
                                <a:gd name="connsiteX4" fmla="*/ 0 w 289621"/>
                                <a:gd name="connsiteY4" fmla="*/ 341026 h 378321"/>
                                <a:gd name="connsiteX5" fmla="*/ 22212 w 289621"/>
                                <a:gd name="connsiteY5" fmla="*/ 371724 h 378321"/>
                                <a:gd name="connsiteX6" fmla="*/ 289621 w 289621"/>
                                <a:gd name="connsiteY6" fmla="*/ 378321 h 378321"/>
                                <a:gd name="connsiteX7" fmla="*/ 271560 w 289621"/>
                                <a:gd name="connsiteY7" fmla="*/ 335615 h 378321"/>
                                <a:gd name="connsiteX8" fmla="*/ 198632 w 289621"/>
                                <a:gd name="connsiteY8" fmla="*/ 274177 h 378321"/>
                                <a:gd name="connsiteX9" fmla="*/ 235976 w 289621"/>
                                <a:gd name="connsiteY9" fmla="*/ 50703 h 378321"/>
                                <a:gd name="connsiteX0" fmla="*/ 229546 w 289621"/>
                                <a:gd name="connsiteY0" fmla="*/ 1686 h 327618"/>
                                <a:gd name="connsiteX1" fmla="*/ 25210 w 289621"/>
                                <a:gd name="connsiteY1" fmla="*/ 39704 h 327618"/>
                                <a:gd name="connsiteX2" fmla="*/ 12294 w 289621"/>
                                <a:gd name="connsiteY2" fmla="*/ 252806 h 327618"/>
                                <a:gd name="connsiteX3" fmla="*/ 0 w 289621"/>
                                <a:gd name="connsiteY3" fmla="*/ 290323 h 327618"/>
                                <a:gd name="connsiteX4" fmla="*/ 22212 w 289621"/>
                                <a:gd name="connsiteY4" fmla="*/ 321021 h 327618"/>
                                <a:gd name="connsiteX5" fmla="*/ 289621 w 289621"/>
                                <a:gd name="connsiteY5" fmla="*/ 327618 h 327618"/>
                                <a:gd name="connsiteX6" fmla="*/ 271560 w 289621"/>
                                <a:gd name="connsiteY6" fmla="*/ 284912 h 327618"/>
                                <a:gd name="connsiteX7" fmla="*/ 198632 w 289621"/>
                                <a:gd name="connsiteY7" fmla="*/ 223474 h 327618"/>
                                <a:gd name="connsiteX8" fmla="*/ 235976 w 289621"/>
                                <a:gd name="connsiteY8" fmla="*/ 0 h 327618"/>
                                <a:gd name="connsiteX0" fmla="*/ 229546 w 289621"/>
                                <a:gd name="connsiteY0" fmla="*/ 0 h 325932"/>
                                <a:gd name="connsiteX1" fmla="*/ 25210 w 289621"/>
                                <a:gd name="connsiteY1" fmla="*/ 38018 h 325932"/>
                                <a:gd name="connsiteX2" fmla="*/ 12294 w 289621"/>
                                <a:gd name="connsiteY2" fmla="*/ 251120 h 325932"/>
                                <a:gd name="connsiteX3" fmla="*/ 0 w 289621"/>
                                <a:gd name="connsiteY3" fmla="*/ 288637 h 325932"/>
                                <a:gd name="connsiteX4" fmla="*/ 22212 w 289621"/>
                                <a:gd name="connsiteY4" fmla="*/ 319335 h 325932"/>
                                <a:gd name="connsiteX5" fmla="*/ 289621 w 289621"/>
                                <a:gd name="connsiteY5" fmla="*/ 325932 h 325932"/>
                                <a:gd name="connsiteX6" fmla="*/ 271560 w 289621"/>
                                <a:gd name="connsiteY6" fmla="*/ 283226 h 325932"/>
                                <a:gd name="connsiteX7" fmla="*/ 198632 w 289621"/>
                                <a:gd name="connsiteY7" fmla="*/ 221788 h 325932"/>
                                <a:gd name="connsiteX8" fmla="*/ 227677 w 289621"/>
                                <a:gd name="connsiteY8" fmla="*/ 43838 h 325932"/>
                                <a:gd name="connsiteX0" fmla="*/ 225396 w 289621"/>
                                <a:gd name="connsiteY0" fmla="*/ 7504 h 287914"/>
                                <a:gd name="connsiteX1" fmla="*/ 25210 w 289621"/>
                                <a:gd name="connsiteY1" fmla="*/ 0 h 287914"/>
                                <a:gd name="connsiteX2" fmla="*/ 12294 w 289621"/>
                                <a:gd name="connsiteY2" fmla="*/ 213102 h 287914"/>
                                <a:gd name="connsiteX3" fmla="*/ 0 w 289621"/>
                                <a:gd name="connsiteY3" fmla="*/ 250619 h 287914"/>
                                <a:gd name="connsiteX4" fmla="*/ 22212 w 289621"/>
                                <a:gd name="connsiteY4" fmla="*/ 281317 h 287914"/>
                                <a:gd name="connsiteX5" fmla="*/ 289621 w 289621"/>
                                <a:gd name="connsiteY5" fmla="*/ 287914 h 287914"/>
                                <a:gd name="connsiteX6" fmla="*/ 271560 w 289621"/>
                                <a:gd name="connsiteY6" fmla="*/ 245208 h 287914"/>
                                <a:gd name="connsiteX7" fmla="*/ 198632 w 289621"/>
                                <a:gd name="connsiteY7" fmla="*/ 183770 h 287914"/>
                                <a:gd name="connsiteX8" fmla="*/ 227677 w 289621"/>
                                <a:gd name="connsiteY8" fmla="*/ 5820 h 287914"/>
                                <a:gd name="connsiteX0" fmla="*/ 225396 w 306914"/>
                                <a:gd name="connsiteY0" fmla="*/ 7504 h 290325"/>
                                <a:gd name="connsiteX1" fmla="*/ 25210 w 306914"/>
                                <a:gd name="connsiteY1" fmla="*/ 0 h 290325"/>
                                <a:gd name="connsiteX2" fmla="*/ 12294 w 306914"/>
                                <a:gd name="connsiteY2" fmla="*/ 213102 h 290325"/>
                                <a:gd name="connsiteX3" fmla="*/ 0 w 306914"/>
                                <a:gd name="connsiteY3" fmla="*/ 250619 h 290325"/>
                                <a:gd name="connsiteX4" fmla="*/ 22212 w 306914"/>
                                <a:gd name="connsiteY4" fmla="*/ 281317 h 290325"/>
                                <a:gd name="connsiteX5" fmla="*/ 289621 w 306914"/>
                                <a:gd name="connsiteY5" fmla="*/ 287914 h 290325"/>
                                <a:gd name="connsiteX6" fmla="*/ 271560 w 306914"/>
                                <a:gd name="connsiteY6" fmla="*/ 245208 h 290325"/>
                                <a:gd name="connsiteX7" fmla="*/ 198632 w 306914"/>
                                <a:gd name="connsiteY7" fmla="*/ 183770 h 290325"/>
                                <a:gd name="connsiteX8" fmla="*/ 227677 w 306914"/>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31829 w 312238"/>
                                <a:gd name="connsiteY0" fmla="*/ 7504 h 290325"/>
                                <a:gd name="connsiteX1" fmla="*/ 31643 w 312238"/>
                                <a:gd name="connsiteY1" fmla="*/ 0 h 290325"/>
                                <a:gd name="connsiteX2" fmla="*/ 18727 w 312238"/>
                                <a:gd name="connsiteY2" fmla="*/ 213102 h 290325"/>
                                <a:gd name="connsiteX3" fmla="*/ 6433 w 312238"/>
                                <a:gd name="connsiteY3" fmla="*/ 250619 h 290325"/>
                                <a:gd name="connsiteX4" fmla="*/ 28645 w 312238"/>
                                <a:gd name="connsiteY4" fmla="*/ 281317 h 290325"/>
                                <a:gd name="connsiteX5" fmla="*/ 296054 w 312238"/>
                                <a:gd name="connsiteY5" fmla="*/ 287914 h 290325"/>
                                <a:gd name="connsiteX6" fmla="*/ 277993 w 312238"/>
                                <a:gd name="connsiteY6" fmla="*/ 245208 h 290325"/>
                                <a:gd name="connsiteX7" fmla="*/ 205065 w 312238"/>
                                <a:gd name="connsiteY7" fmla="*/ 183770 h 290325"/>
                                <a:gd name="connsiteX8" fmla="*/ 234110 w 312238"/>
                                <a:gd name="connsiteY8" fmla="*/ 5820 h 290325"/>
                                <a:gd name="connsiteX0" fmla="*/ 231829 w 307018"/>
                                <a:gd name="connsiteY0" fmla="*/ 7504 h 303635"/>
                                <a:gd name="connsiteX1" fmla="*/ 31643 w 307018"/>
                                <a:gd name="connsiteY1" fmla="*/ 0 h 303635"/>
                                <a:gd name="connsiteX2" fmla="*/ 18727 w 307018"/>
                                <a:gd name="connsiteY2" fmla="*/ 213102 h 303635"/>
                                <a:gd name="connsiteX3" fmla="*/ 6433 w 307018"/>
                                <a:gd name="connsiteY3" fmla="*/ 250619 h 303635"/>
                                <a:gd name="connsiteX4" fmla="*/ 28645 w 307018"/>
                                <a:gd name="connsiteY4" fmla="*/ 281317 h 303635"/>
                                <a:gd name="connsiteX5" fmla="*/ 296054 w 307018"/>
                                <a:gd name="connsiteY5" fmla="*/ 287914 h 303635"/>
                                <a:gd name="connsiteX6" fmla="*/ 277993 w 307018"/>
                                <a:gd name="connsiteY6" fmla="*/ 245208 h 303635"/>
                                <a:gd name="connsiteX7" fmla="*/ 205065 w 307018"/>
                                <a:gd name="connsiteY7" fmla="*/ 183770 h 303635"/>
                                <a:gd name="connsiteX8" fmla="*/ 234110 w 307018"/>
                                <a:gd name="connsiteY8" fmla="*/ 5820 h 303635"/>
                                <a:gd name="connsiteX0" fmla="*/ 231829 w 300678"/>
                                <a:gd name="connsiteY0" fmla="*/ 7504 h 291523"/>
                                <a:gd name="connsiteX1" fmla="*/ 31643 w 300678"/>
                                <a:gd name="connsiteY1" fmla="*/ 0 h 291523"/>
                                <a:gd name="connsiteX2" fmla="*/ 18727 w 300678"/>
                                <a:gd name="connsiteY2" fmla="*/ 213102 h 291523"/>
                                <a:gd name="connsiteX3" fmla="*/ 6433 w 300678"/>
                                <a:gd name="connsiteY3" fmla="*/ 250619 h 291523"/>
                                <a:gd name="connsiteX4" fmla="*/ 28645 w 300678"/>
                                <a:gd name="connsiteY4" fmla="*/ 281317 h 291523"/>
                                <a:gd name="connsiteX5" fmla="*/ 296054 w 300678"/>
                                <a:gd name="connsiteY5" fmla="*/ 287914 h 291523"/>
                                <a:gd name="connsiteX6" fmla="*/ 277993 w 300678"/>
                                <a:gd name="connsiteY6" fmla="*/ 245208 h 291523"/>
                                <a:gd name="connsiteX7" fmla="*/ 205065 w 300678"/>
                                <a:gd name="connsiteY7" fmla="*/ 183770 h 291523"/>
                                <a:gd name="connsiteX8" fmla="*/ 234110 w 300678"/>
                                <a:gd name="connsiteY8" fmla="*/ 5820 h 291523"/>
                                <a:gd name="connsiteX0" fmla="*/ 231829 w 323357"/>
                                <a:gd name="connsiteY0" fmla="*/ 7504 h 286131"/>
                                <a:gd name="connsiteX1" fmla="*/ 31643 w 323357"/>
                                <a:gd name="connsiteY1" fmla="*/ 0 h 286131"/>
                                <a:gd name="connsiteX2" fmla="*/ 18727 w 323357"/>
                                <a:gd name="connsiteY2" fmla="*/ 213102 h 286131"/>
                                <a:gd name="connsiteX3" fmla="*/ 6433 w 323357"/>
                                <a:gd name="connsiteY3" fmla="*/ 250619 h 286131"/>
                                <a:gd name="connsiteX4" fmla="*/ 28645 w 323357"/>
                                <a:gd name="connsiteY4" fmla="*/ 281317 h 286131"/>
                                <a:gd name="connsiteX5" fmla="*/ 320090 w 323357"/>
                                <a:gd name="connsiteY5" fmla="*/ 279715 h 286131"/>
                                <a:gd name="connsiteX6" fmla="*/ 277993 w 323357"/>
                                <a:gd name="connsiteY6" fmla="*/ 245208 h 286131"/>
                                <a:gd name="connsiteX7" fmla="*/ 205065 w 323357"/>
                                <a:gd name="connsiteY7" fmla="*/ 183770 h 286131"/>
                                <a:gd name="connsiteX8" fmla="*/ 234110 w 323357"/>
                                <a:gd name="connsiteY8" fmla="*/ 5820 h 286131"/>
                                <a:gd name="connsiteX0" fmla="*/ 231829 w 327902"/>
                                <a:gd name="connsiteY0" fmla="*/ 7504 h 286131"/>
                                <a:gd name="connsiteX1" fmla="*/ 31643 w 327902"/>
                                <a:gd name="connsiteY1" fmla="*/ 0 h 286131"/>
                                <a:gd name="connsiteX2" fmla="*/ 18727 w 327902"/>
                                <a:gd name="connsiteY2" fmla="*/ 213102 h 286131"/>
                                <a:gd name="connsiteX3" fmla="*/ 6433 w 327902"/>
                                <a:gd name="connsiteY3" fmla="*/ 250619 h 286131"/>
                                <a:gd name="connsiteX4" fmla="*/ 28645 w 327902"/>
                                <a:gd name="connsiteY4" fmla="*/ 281317 h 286131"/>
                                <a:gd name="connsiteX5" fmla="*/ 320090 w 327902"/>
                                <a:gd name="connsiteY5" fmla="*/ 279715 h 286131"/>
                                <a:gd name="connsiteX6" fmla="*/ 277993 w 327902"/>
                                <a:gd name="connsiteY6" fmla="*/ 245208 h 286131"/>
                                <a:gd name="connsiteX7" fmla="*/ 205065 w 327902"/>
                                <a:gd name="connsiteY7" fmla="*/ 183770 h 286131"/>
                                <a:gd name="connsiteX8" fmla="*/ 234110 w 327902"/>
                                <a:gd name="connsiteY8" fmla="*/ 5820 h 286131"/>
                                <a:gd name="connsiteX0" fmla="*/ 231829 w 323357"/>
                                <a:gd name="connsiteY0" fmla="*/ 7504 h 293755"/>
                                <a:gd name="connsiteX1" fmla="*/ 31643 w 323357"/>
                                <a:gd name="connsiteY1" fmla="*/ 0 h 293755"/>
                                <a:gd name="connsiteX2" fmla="*/ 18727 w 323357"/>
                                <a:gd name="connsiteY2" fmla="*/ 213102 h 293755"/>
                                <a:gd name="connsiteX3" fmla="*/ 6433 w 323357"/>
                                <a:gd name="connsiteY3" fmla="*/ 250619 h 293755"/>
                                <a:gd name="connsiteX4" fmla="*/ 28645 w 323357"/>
                                <a:gd name="connsiteY4" fmla="*/ 281317 h 293755"/>
                                <a:gd name="connsiteX5" fmla="*/ 320090 w 323357"/>
                                <a:gd name="connsiteY5" fmla="*/ 290647 h 293755"/>
                                <a:gd name="connsiteX6" fmla="*/ 277993 w 323357"/>
                                <a:gd name="connsiteY6" fmla="*/ 245208 h 293755"/>
                                <a:gd name="connsiteX7" fmla="*/ 205065 w 323357"/>
                                <a:gd name="connsiteY7" fmla="*/ 183770 h 293755"/>
                                <a:gd name="connsiteX8" fmla="*/ 234110 w 323357"/>
                                <a:gd name="connsiteY8" fmla="*/ 5820 h 293755"/>
                                <a:gd name="connsiteX0" fmla="*/ 230082 w 331831"/>
                                <a:gd name="connsiteY0" fmla="*/ 7504 h 295261"/>
                                <a:gd name="connsiteX1" fmla="*/ 29896 w 331831"/>
                                <a:gd name="connsiteY1" fmla="*/ 0 h 295261"/>
                                <a:gd name="connsiteX2" fmla="*/ 16980 w 331831"/>
                                <a:gd name="connsiteY2" fmla="*/ 213102 h 295261"/>
                                <a:gd name="connsiteX3" fmla="*/ 4686 w 331831"/>
                                <a:gd name="connsiteY3" fmla="*/ 250619 h 295261"/>
                                <a:gd name="connsiteX4" fmla="*/ 29903 w 331831"/>
                                <a:gd name="connsiteY4" fmla="*/ 289516 h 295261"/>
                                <a:gd name="connsiteX5" fmla="*/ 318343 w 331831"/>
                                <a:gd name="connsiteY5" fmla="*/ 290647 h 295261"/>
                                <a:gd name="connsiteX6" fmla="*/ 276246 w 331831"/>
                                <a:gd name="connsiteY6" fmla="*/ 245208 h 295261"/>
                                <a:gd name="connsiteX7" fmla="*/ 203318 w 331831"/>
                                <a:gd name="connsiteY7" fmla="*/ 183770 h 295261"/>
                                <a:gd name="connsiteX8" fmla="*/ 232363 w 331831"/>
                                <a:gd name="connsiteY8" fmla="*/ 5820 h 295261"/>
                                <a:gd name="connsiteX0" fmla="*/ 230082 w 333504"/>
                                <a:gd name="connsiteY0" fmla="*/ 7504 h 295261"/>
                                <a:gd name="connsiteX1" fmla="*/ 29896 w 333504"/>
                                <a:gd name="connsiteY1" fmla="*/ 0 h 295261"/>
                                <a:gd name="connsiteX2" fmla="*/ 16980 w 333504"/>
                                <a:gd name="connsiteY2" fmla="*/ 213102 h 295261"/>
                                <a:gd name="connsiteX3" fmla="*/ 4686 w 333504"/>
                                <a:gd name="connsiteY3" fmla="*/ 250619 h 295261"/>
                                <a:gd name="connsiteX4" fmla="*/ 29903 w 333504"/>
                                <a:gd name="connsiteY4" fmla="*/ 289516 h 295261"/>
                                <a:gd name="connsiteX5" fmla="*/ 318343 w 333504"/>
                                <a:gd name="connsiteY5" fmla="*/ 290647 h 295261"/>
                                <a:gd name="connsiteX6" fmla="*/ 276246 w 333504"/>
                                <a:gd name="connsiteY6" fmla="*/ 245208 h 295261"/>
                                <a:gd name="connsiteX7" fmla="*/ 203318 w 333504"/>
                                <a:gd name="connsiteY7" fmla="*/ 183770 h 295261"/>
                                <a:gd name="connsiteX8" fmla="*/ 232363 w 333504"/>
                                <a:gd name="connsiteY8" fmla="*/ 5820 h 295261"/>
                                <a:gd name="connsiteX0" fmla="*/ 230082 w 335037"/>
                                <a:gd name="connsiteY0" fmla="*/ 7504 h 295641"/>
                                <a:gd name="connsiteX1" fmla="*/ 29896 w 335037"/>
                                <a:gd name="connsiteY1" fmla="*/ 0 h 295641"/>
                                <a:gd name="connsiteX2" fmla="*/ 16980 w 335037"/>
                                <a:gd name="connsiteY2" fmla="*/ 213102 h 295641"/>
                                <a:gd name="connsiteX3" fmla="*/ 4686 w 335037"/>
                                <a:gd name="connsiteY3" fmla="*/ 250619 h 295641"/>
                                <a:gd name="connsiteX4" fmla="*/ 29903 w 335037"/>
                                <a:gd name="connsiteY4" fmla="*/ 289516 h 295641"/>
                                <a:gd name="connsiteX5" fmla="*/ 318343 w 335037"/>
                                <a:gd name="connsiteY5" fmla="*/ 290647 h 295641"/>
                                <a:gd name="connsiteX6" fmla="*/ 282254 w 335037"/>
                                <a:gd name="connsiteY6" fmla="*/ 239742 h 295641"/>
                                <a:gd name="connsiteX7" fmla="*/ 203318 w 335037"/>
                                <a:gd name="connsiteY7" fmla="*/ 183770 h 295641"/>
                                <a:gd name="connsiteX8" fmla="*/ 232363 w 335037"/>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32363 w 333362"/>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3350 w 333362"/>
                                <a:gd name="connsiteY8" fmla="*/ 3087 h 295641"/>
                                <a:gd name="connsiteX0" fmla="*/ 230082 w 333362"/>
                                <a:gd name="connsiteY0" fmla="*/ 39947 h 328084"/>
                                <a:gd name="connsiteX1" fmla="*/ 29896 w 333362"/>
                                <a:gd name="connsiteY1" fmla="*/ 32443 h 328084"/>
                                <a:gd name="connsiteX2" fmla="*/ 16980 w 333362"/>
                                <a:gd name="connsiteY2" fmla="*/ 245545 h 328084"/>
                                <a:gd name="connsiteX3" fmla="*/ 4686 w 333362"/>
                                <a:gd name="connsiteY3" fmla="*/ 283062 h 328084"/>
                                <a:gd name="connsiteX4" fmla="*/ 29903 w 333362"/>
                                <a:gd name="connsiteY4" fmla="*/ 321959 h 328084"/>
                                <a:gd name="connsiteX5" fmla="*/ 318343 w 333362"/>
                                <a:gd name="connsiteY5" fmla="*/ 323090 h 328084"/>
                                <a:gd name="connsiteX6" fmla="*/ 282254 w 333362"/>
                                <a:gd name="connsiteY6" fmla="*/ 272185 h 328084"/>
                                <a:gd name="connsiteX7" fmla="*/ 194304 w 333362"/>
                                <a:gd name="connsiteY7" fmla="*/ 210747 h 328084"/>
                                <a:gd name="connsiteX8" fmla="*/ 211332 w 333362"/>
                                <a:gd name="connsiteY8" fmla="*/ 0 h 328084"/>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9359 w 333362"/>
                                <a:gd name="connsiteY8" fmla="*/ 27684 h 295641"/>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9359 w 333362"/>
                                <a:gd name="connsiteY8" fmla="*/ 31112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0346 w 333362"/>
                                <a:gd name="connsiteY8"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193810 w 333362"/>
                                <a:gd name="connsiteY8" fmla="*/ 63553 h 299069"/>
                                <a:gd name="connsiteX9" fmla="*/ 220346 w 333362"/>
                                <a:gd name="connsiteY9"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05827 w 333362"/>
                                <a:gd name="connsiteY8" fmla="*/ 74485 h 299069"/>
                                <a:gd name="connsiteX9" fmla="*/ 220346 w 333362"/>
                                <a:gd name="connsiteY9" fmla="*/ 1049 h 299069"/>
                                <a:gd name="connsiteX0" fmla="*/ 218515 w 333813"/>
                                <a:gd name="connsiteY0" fmla="*/ 0 h 299069"/>
                                <a:gd name="connsiteX1" fmla="*/ 30347 w 333813"/>
                                <a:gd name="connsiteY1" fmla="*/ 3428 h 299069"/>
                                <a:gd name="connsiteX2" fmla="*/ 24618 w 333813"/>
                                <a:gd name="connsiteY2" fmla="*/ 178256 h 299069"/>
                                <a:gd name="connsiteX3" fmla="*/ 5137 w 333813"/>
                                <a:gd name="connsiteY3" fmla="*/ 254047 h 299069"/>
                                <a:gd name="connsiteX4" fmla="*/ 30354 w 333813"/>
                                <a:gd name="connsiteY4" fmla="*/ 292944 h 299069"/>
                                <a:gd name="connsiteX5" fmla="*/ 318794 w 333813"/>
                                <a:gd name="connsiteY5" fmla="*/ 294075 h 299069"/>
                                <a:gd name="connsiteX6" fmla="*/ 282705 w 333813"/>
                                <a:gd name="connsiteY6" fmla="*/ 243170 h 299069"/>
                                <a:gd name="connsiteX7" fmla="*/ 194755 w 333813"/>
                                <a:gd name="connsiteY7" fmla="*/ 181732 h 299069"/>
                                <a:gd name="connsiteX8" fmla="*/ 206278 w 333813"/>
                                <a:gd name="connsiteY8" fmla="*/ 74485 h 299069"/>
                                <a:gd name="connsiteX9" fmla="*/ 220797 w 333813"/>
                                <a:gd name="connsiteY9" fmla="*/ 1049 h 299069"/>
                                <a:gd name="connsiteX0" fmla="*/ 215084 w 327346"/>
                                <a:gd name="connsiteY0" fmla="*/ 0 h 316267"/>
                                <a:gd name="connsiteX1" fmla="*/ 26916 w 327346"/>
                                <a:gd name="connsiteY1" fmla="*/ 3428 h 316267"/>
                                <a:gd name="connsiteX2" fmla="*/ 21187 w 327346"/>
                                <a:gd name="connsiteY2" fmla="*/ 178256 h 316267"/>
                                <a:gd name="connsiteX3" fmla="*/ 1706 w 327346"/>
                                <a:gd name="connsiteY3" fmla="*/ 254047 h 316267"/>
                                <a:gd name="connsiteX4" fmla="*/ 70038 w 327346"/>
                                <a:gd name="connsiteY4" fmla="*/ 314815 h 316267"/>
                                <a:gd name="connsiteX5" fmla="*/ 315363 w 327346"/>
                                <a:gd name="connsiteY5" fmla="*/ 294075 h 316267"/>
                                <a:gd name="connsiteX6" fmla="*/ 279274 w 327346"/>
                                <a:gd name="connsiteY6" fmla="*/ 243170 h 316267"/>
                                <a:gd name="connsiteX7" fmla="*/ 191324 w 327346"/>
                                <a:gd name="connsiteY7" fmla="*/ 181732 h 316267"/>
                                <a:gd name="connsiteX8" fmla="*/ 202847 w 327346"/>
                                <a:gd name="connsiteY8" fmla="*/ 74485 h 316267"/>
                                <a:gd name="connsiteX9" fmla="*/ 217366 w 327346"/>
                                <a:gd name="connsiteY9" fmla="*/ 1049 h 316267"/>
                                <a:gd name="connsiteX0" fmla="*/ 205275 w 317539"/>
                                <a:gd name="connsiteY0" fmla="*/ 0 h 316267"/>
                                <a:gd name="connsiteX1" fmla="*/ 17107 w 317539"/>
                                <a:gd name="connsiteY1" fmla="*/ 3428 h 316267"/>
                                <a:gd name="connsiteX2" fmla="*/ 11378 w 317539"/>
                                <a:gd name="connsiteY2" fmla="*/ 178256 h 316267"/>
                                <a:gd name="connsiteX3" fmla="*/ 2676 w 317539"/>
                                <a:gd name="connsiteY3" fmla="*/ 251314 h 316267"/>
                                <a:gd name="connsiteX4" fmla="*/ 60229 w 317539"/>
                                <a:gd name="connsiteY4" fmla="*/ 314815 h 316267"/>
                                <a:gd name="connsiteX5" fmla="*/ 305554 w 317539"/>
                                <a:gd name="connsiteY5" fmla="*/ 294075 h 316267"/>
                                <a:gd name="connsiteX6" fmla="*/ 269465 w 317539"/>
                                <a:gd name="connsiteY6" fmla="*/ 243170 h 316267"/>
                                <a:gd name="connsiteX7" fmla="*/ 181515 w 317539"/>
                                <a:gd name="connsiteY7" fmla="*/ 181732 h 316267"/>
                                <a:gd name="connsiteX8" fmla="*/ 193038 w 317539"/>
                                <a:gd name="connsiteY8" fmla="*/ 74485 h 316267"/>
                                <a:gd name="connsiteX9" fmla="*/ 207557 w 317539"/>
                                <a:gd name="connsiteY9" fmla="*/ 1049 h 316267"/>
                                <a:gd name="connsiteX0" fmla="*/ 207809 w 317583"/>
                                <a:gd name="connsiteY0" fmla="*/ 0 h 304222"/>
                                <a:gd name="connsiteX1" fmla="*/ 19641 w 317583"/>
                                <a:gd name="connsiteY1" fmla="*/ 3428 h 304222"/>
                                <a:gd name="connsiteX2" fmla="*/ 13912 w 317583"/>
                                <a:gd name="connsiteY2" fmla="*/ 178256 h 304222"/>
                                <a:gd name="connsiteX3" fmla="*/ 5210 w 317583"/>
                                <a:gd name="connsiteY3" fmla="*/ 251314 h 304222"/>
                                <a:gd name="connsiteX4" fmla="*/ 98693 w 317583"/>
                                <a:gd name="connsiteY4" fmla="*/ 301145 h 304222"/>
                                <a:gd name="connsiteX5" fmla="*/ 308088 w 317583"/>
                                <a:gd name="connsiteY5" fmla="*/ 294075 h 304222"/>
                                <a:gd name="connsiteX6" fmla="*/ 271999 w 317583"/>
                                <a:gd name="connsiteY6" fmla="*/ 243170 h 304222"/>
                                <a:gd name="connsiteX7" fmla="*/ 184049 w 317583"/>
                                <a:gd name="connsiteY7" fmla="*/ 181732 h 304222"/>
                                <a:gd name="connsiteX8" fmla="*/ 195572 w 317583"/>
                                <a:gd name="connsiteY8" fmla="*/ 74485 h 304222"/>
                                <a:gd name="connsiteX9" fmla="*/ 210091 w 317583"/>
                                <a:gd name="connsiteY9" fmla="*/ 1049 h 304222"/>
                                <a:gd name="connsiteX0" fmla="*/ 207809 w 280660"/>
                                <a:gd name="connsiteY0" fmla="*/ 0 h 305093"/>
                                <a:gd name="connsiteX1" fmla="*/ 19641 w 280660"/>
                                <a:gd name="connsiteY1" fmla="*/ 3428 h 305093"/>
                                <a:gd name="connsiteX2" fmla="*/ 13912 w 280660"/>
                                <a:gd name="connsiteY2" fmla="*/ 178256 h 305093"/>
                                <a:gd name="connsiteX3" fmla="*/ 5210 w 280660"/>
                                <a:gd name="connsiteY3" fmla="*/ 251314 h 305093"/>
                                <a:gd name="connsiteX4" fmla="*/ 98693 w 280660"/>
                                <a:gd name="connsiteY4" fmla="*/ 301145 h 305093"/>
                                <a:gd name="connsiteX5" fmla="*/ 257787 w 280660"/>
                                <a:gd name="connsiteY5" fmla="*/ 296809 h 305093"/>
                                <a:gd name="connsiteX6" fmla="*/ 271999 w 280660"/>
                                <a:gd name="connsiteY6" fmla="*/ 243170 h 305093"/>
                                <a:gd name="connsiteX7" fmla="*/ 184049 w 280660"/>
                                <a:gd name="connsiteY7" fmla="*/ 181732 h 305093"/>
                                <a:gd name="connsiteX8" fmla="*/ 195572 w 280660"/>
                                <a:gd name="connsiteY8" fmla="*/ 74485 h 305093"/>
                                <a:gd name="connsiteX9" fmla="*/ 210091 w 280660"/>
                                <a:gd name="connsiteY9" fmla="*/ 1049 h 305093"/>
                                <a:gd name="connsiteX0" fmla="*/ 206066 w 280251"/>
                                <a:gd name="connsiteY0" fmla="*/ 0 h 302526"/>
                                <a:gd name="connsiteX1" fmla="*/ 17898 w 280251"/>
                                <a:gd name="connsiteY1" fmla="*/ 3428 h 302526"/>
                                <a:gd name="connsiteX2" fmla="*/ 12169 w 280251"/>
                                <a:gd name="connsiteY2" fmla="*/ 178256 h 302526"/>
                                <a:gd name="connsiteX3" fmla="*/ 3467 w 280251"/>
                                <a:gd name="connsiteY3" fmla="*/ 251314 h 302526"/>
                                <a:gd name="connsiteX4" fmla="*/ 72402 w 280251"/>
                                <a:gd name="connsiteY4" fmla="*/ 296786 h 302526"/>
                                <a:gd name="connsiteX5" fmla="*/ 256044 w 280251"/>
                                <a:gd name="connsiteY5" fmla="*/ 296809 h 302526"/>
                                <a:gd name="connsiteX6" fmla="*/ 270256 w 280251"/>
                                <a:gd name="connsiteY6" fmla="*/ 243170 h 302526"/>
                                <a:gd name="connsiteX7" fmla="*/ 182306 w 280251"/>
                                <a:gd name="connsiteY7" fmla="*/ 181732 h 302526"/>
                                <a:gd name="connsiteX8" fmla="*/ 193829 w 280251"/>
                                <a:gd name="connsiteY8" fmla="*/ 74485 h 302526"/>
                                <a:gd name="connsiteX9" fmla="*/ 208348 w 280251"/>
                                <a:gd name="connsiteY9" fmla="*/ 1049 h 302526"/>
                                <a:gd name="connsiteX0" fmla="*/ 206066 w 270590"/>
                                <a:gd name="connsiteY0" fmla="*/ 0 h 312983"/>
                                <a:gd name="connsiteX1" fmla="*/ 17898 w 270590"/>
                                <a:gd name="connsiteY1" fmla="*/ 3428 h 312983"/>
                                <a:gd name="connsiteX2" fmla="*/ 12169 w 270590"/>
                                <a:gd name="connsiteY2" fmla="*/ 178256 h 312983"/>
                                <a:gd name="connsiteX3" fmla="*/ 3467 w 270590"/>
                                <a:gd name="connsiteY3" fmla="*/ 251314 h 312983"/>
                                <a:gd name="connsiteX4" fmla="*/ 72402 w 270590"/>
                                <a:gd name="connsiteY4" fmla="*/ 296786 h 312983"/>
                                <a:gd name="connsiteX5" fmla="*/ 206948 w 270590"/>
                                <a:gd name="connsiteY5" fmla="*/ 309886 h 312983"/>
                                <a:gd name="connsiteX6" fmla="*/ 270256 w 270590"/>
                                <a:gd name="connsiteY6" fmla="*/ 243170 h 312983"/>
                                <a:gd name="connsiteX7" fmla="*/ 182306 w 270590"/>
                                <a:gd name="connsiteY7" fmla="*/ 181732 h 312983"/>
                                <a:gd name="connsiteX8" fmla="*/ 193829 w 270590"/>
                                <a:gd name="connsiteY8" fmla="*/ 74485 h 312983"/>
                                <a:gd name="connsiteX9" fmla="*/ 208348 w 270590"/>
                                <a:gd name="connsiteY9" fmla="*/ 1049 h 312983"/>
                                <a:gd name="connsiteX0" fmla="*/ 206066 w 252399"/>
                                <a:gd name="connsiteY0" fmla="*/ 0 h 312083"/>
                                <a:gd name="connsiteX1" fmla="*/ 17898 w 252399"/>
                                <a:gd name="connsiteY1" fmla="*/ 3428 h 312083"/>
                                <a:gd name="connsiteX2" fmla="*/ 12169 w 252399"/>
                                <a:gd name="connsiteY2" fmla="*/ 178256 h 312083"/>
                                <a:gd name="connsiteX3" fmla="*/ 3467 w 252399"/>
                                <a:gd name="connsiteY3" fmla="*/ 251314 h 312083"/>
                                <a:gd name="connsiteX4" fmla="*/ 72402 w 252399"/>
                                <a:gd name="connsiteY4" fmla="*/ 296786 h 312083"/>
                                <a:gd name="connsiteX5" fmla="*/ 206948 w 252399"/>
                                <a:gd name="connsiteY5" fmla="*/ 309886 h 312083"/>
                                <a:gd name="connsiteX6" fmla="*/ 251845 w 252399"/>
                                <a:gd name="connsiteY6" fmla="*/ 256246 h 312083"/>
                                <a:gd name="connsiteX7" fmla="*/ 182306 w 252399"/>
                                <a:gd name="connsiteY7" fmla="*/ 181732 h 312083"/>
                                <a:gd name="connsiteX8" fmla="*/ 193829 w 252399"/>
                                <a:gd name="connsiteY8" fmla="*/ 74485 h 312083"/>
                                <a:gd name="connsiteX9" fmla="*/ 208348 w 252399"/>
                                <a:gd name="connsiteY9" fmla="*/ 1049 h 31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399" h="312083">
                                  <a:moveTo>
                                    <a:pt x="206066" y="0"/>
                                  </a:moveTo>
                                  <a:lnTo>
                                    <a:pt x="17898" y="3428"/>
                                  </a:lnTo>
                                  <a:lnTo>
                                    <a:pt x="12169" y="178256"/>
                                  </a:lnTo>
                                  <a:cubicBezTo>
                                    <a:pt x="7967" y="220026"/>
                                    <a:pt x="-6572" y="231559"/>
                                    <a:pt x="3467" y="251314"/>
                                  </a:cubicBezTo>
                                  <a:cubicBezTo>
                                    <a:pt x="13506" y="271069"/>
                                    <a:pt x="38489" y="287024"/>
                                    <a:pt x="72402" y="296786"/>
                                  </a:cubicBezTo>
                                  <a:cubicBezTo>
                                    <a:pt x="106315" y="306548"/>
                                    <a:pt x="177041" y="316643"/>
                                    <a:pt x="206948" y="309886"/>
                                  </a:cubicBezTo>
                                  <a:cubicBezTo>
                                    <a:pt x="236855" y="303129"/>
                                    <a:pt x="255952" y="277605"/>
                                    <a:pt x="251845" y="256246"/>
                                  </a:cubicBezTo>
                                  <a:cubicBezTo>
                                    <a:pt x="247738" y="234887"/>
                                    <a:pt x="191975" y="212025"/>
                                    <a:pt x="182306" y="181732"/>
                                  </a:cubicBezTo>
                                  <a:cubicBezTo>
                                    <a:pt x="172637" y="151439"/>
                                    <a:pt x="189489" y="104599"/>
                                    <a:pt x="193829" y="74485"/>
                                  </a:cubicBezTo>
                                  <a:cubicBezTo>
                                    <a:pt x="198169" y="44371"/>
                                    <a:pt x="203925" y="11466"/>
                                    <a:pt x="208348" y="1049"/>
                                  </a:cubicBezTo>
                                </a:path>
                              </a:pathLst>
                            </a:custGeom>
                            <a:solidFill>
                              <a:schemeClr val="bg1">
                                <a:lumMod val="85000"/>
                              </a:schemeClr>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4" name="フリーフォーム 2289">
                              <a:extLst>
                                <a:ext uri="{FF2B5EF4-FFF2-40B4-BE49-F238E27FC236}">
                                  <a16:creationId xmlns:a16="http://schemas.microsoft.com/office/drawing/2014/main" id="{00000000-0008-0000-0000-00002E070000}"/>
                                </a:ext>
                              </a:extLst>
                            </p:cNvPr>
                            <p:cNvSpPr/>
                            <p:nvPr/>
                          </p:nvSpPr>
                          <p:spPr bwMode="auto">
                            <a:xfrm>
                              <a:off x="2546052" y="2393599"/>
                              <a:ext cx="262414" cy="315273"/>
                            </a:xfrm>
                            <a:custGeom>
                              <a:avLst/>
                              <a:gdLst>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225396 w 545049"/>
                                <a:gd name="connsiteY0" fmla="*/ 0 h 364856"/>
                                <a:gd name="connsiteX1" fmla="*/ 115616 w 545049"/>
                                <a:gd name="connsiteY1" fmla="*/ 9686 h 364856"/>
                                <a:gd name="connsiteX2" fmla="*/ 25210 w 545049"/>
                                <a:gd name="connsiteY2" fmla="*/ 100093 h 364856"/>
                                <a:gd name="connsiteX3" fmla="*/ 12294 w 545049"/>
                                <a:gd name="connsiteY3" fmla="*/ 313195 h 364856"/>
                                <a:gd name="connsiteX4" fmla="*/ 0 w 545049"/>
                                <a:gd name="connsiteY4" fmla="*/ 350712 h 364856"/>
                                <a:gd name="connsiteX5" fmla="*/ 545049 w 545049"/>
                                <a:gd name="connsiteY5" fmla="*/ 364856 h 364856"/>
                                <a:gd name="connsiteX6" fmla="*/ 538591 w 545049"/>
                                <a:gd name="connsiteY6" fmla="*/ 267991 h 364856"/>
                                <a:gd name="connsiteX7" fmla="*/ 354549 w 545049"/>
                                <a:gd name="connsiteY7" fmla="*/ 287364 h 364856"/>
                                <a:gd name="connsiteX8" fmla="*/ 173735 w 545049"/>
                                <a:gd name="connsiteY8" fmla="*/ 196957 h 364856"/>
                                <a:gd name="connsiteX9" fmla="*/ 173735 w 545049"/>
                                <a:gd name="connsiteY9" fmla="*/ 196957 h 364856"/>
                                <a:gd name="connsiteX0" fmla="*/ 225396 w 538591"/>
                                <a:gd name="connsiteY0" fmla="*/ 0 h 381410"/>
                                <a:gd name="connsiteX1" fmla="*/ 115616 w 538591"/>
                                <a:gd name="connsiteY1" fmla="*/ 9686 h 381410"/>
                                <a:gd name="connsiteX2" fmla="*/ 25210 w 538591"/>
                                <a:gd name="connsiteY2" fmla="*/ 100093 h 381410"/>
                                <a:gd name="connsiteX3" fmla="*/ 12294 w 538591"/>
                                <a:gd name="connsiteY3" fmla="*/ 313195 h 381410"/>
                                <a:gd name="connsiteX4" fmla="*/ 0 w 538591"/>
                                <a:gd name="connsiteY4" fmla="*/ 350712 h 381410"/>
                                <a:gd name="connsiteX5" fmla="*/ 22212 w 538591"/>
                                <a:gd name="connsiteY5" fmla="*/ 381410 h 381410"/>
                                <a:gd name="connsiteX6" fmla="*/ 538591 w 538591"/>
                                <a:gd name="connsiteY6" fmla="*/ 267991 h 381410"/>
                                <a:gd name="connsiteX7" fmla="*/ 354549 w 538591"/>
                                <a:gd name="connsiteY7" fmla="*/ 287364 h 381410"/>
                                <a:gd name="connsiteX8" fmla="*/ 173735 w 538591"/>
                                <a:gd name="connsiteY8" fmla="*/ 196957 h 381410"/>
                                <a:gd name="connsiteX9" fmla="*/ 173735 w 538591"/>
                                <a:gd name="connsiteY9" fmla="*/ 196957 h 381410"/>
                                <a:gd name="connsiteX0" fmla="*/ 225396 w 354549"/>
                                <a:gd name="connsiteY0" fmla="*/ 0 h 381410"/>
                                <a:gd name="connsiteX1" fmla="*/ 115616 w 354549"/>
                                <a:gd name="connsiteY1" fmla="*/ 9686 h 381410"/>
                                <a:gd name="connsiteX2" fmla="*/ 25210 w 354549"/>
                                <a:gd name="connsiteY2" fmla="*/ 100093 h 381410"/>
                                <a:gd name="connsiteX3" fmla="*/ 12294 w 354549"/>
                                <a:gd name="connsiteY3" fmla="*/ 313195 h 381410"/>
                                <a:gd name="connsiteX4" fmla="*/ 0 w 354549"/>
                                <a:gd name="connsiteY4" fmla="*/ 350712 h 381410"/>
                                <a:gd name="connsiteX5" fmla="*/ 22212 w 354549"/>
                                <a:gd name="connsiteY5" fmla="*/ 381410 h 381410"/>
                                <a:gd name="connsiteX6" fmla="*/ 306219 w 354549"/>
                                <a:gd name="connsiteY6" fmla="*/ 379729 h 381410"/>
                                <a:gd name="connsiteX7" fmla="*/ 354549 w 354549"/>
                                <a:gd name="connsiteY7" fmla="*/ 287364 h 381410"/>
                                <a:gd name="connsiteX8" fmla="*/ 173735 w 354549"/>
                                <a:gd name="connsiteY8" fmla="*/ 196957 h 381410"/>
                                <a:gd name="connsiteX9" fmla="*/ 173735 w 35454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34214 w 306219"/>
                                <a:gd name="connsiteY7" fmla="*/ 324609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244276 w 306219"/>
                                <a:gd name="connsiteY9" fmla="*/ 105912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98632 w 306219"/>
                                <a:gd name="connsiteY8" fmla="*/ 225925 h 381410"/>
                                <a:gd name="connsiteX9" fmla="*/ 244276 w 306219"/>
                                <a:gd name="connsiteY9" fmla="*/ 105912 h 381410"/>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01018 w 289621"/>
                                <a:gd name="connsiteY7" fmla="*/ 308055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35976 w 289621"/>
                                <a:gd name="connsiteY9" fmla="*/ 60389 h 388007"/>
                                <a:gd name="connsiteX0" fmla="*/ 229546 w 289621"/>
                                <a:gd name="connsiteY0" fmla="*/ 52389 h 378321"/>
                                <a:gd name="connsiteX1" fmla="*/ 115616 w 289621"/>
                                <a:gd name="connsiteY1" fmla="*/ 0 h 378321"/>
                                <a:gd name="connsiteX2" fmla="*/ 25210 w 289621"/>
                                <a:gd name="connsiteY2" fmla="*/ 90407 h 378321"/>
                                <a:gd name="connsiteX3" fmla="*/ 12294 w 289621"/>
                                <a:gd name="connsiteY3" fmla="*/ 303509 h 378321"/>
                                <a:gd name="connsiteX4" fmla="*/ 0 w 289621"/>
                                <a:gd name="connsiteY4" fmla="*/ 341026 h 378321"/>
                                <a:gd name="connsiteX5" fmla="*/ 22212 w 289621"/>
                                <a:gd name="connsiteY5" fmla="*/ 371724 h 378321"/>
                                <a:gd name="connsiteX6" fmla="*/ 289621 w 289621"/>
                                <a:gd name="connsiteY6" fmla="*/ 378321 h 378321"/>
                                <a:gd name="connsiteX7" fmla="*/ 271560 w 289621"/>
                                <a:gd name="connsiteY7" fmla="*/ 335615 h 378321"/>
                                <a:gd name="connsiteX8" fmla="*/ 198632 w 289621"/>
                                <a:gd name="connsiteY8" fmla="*/ 274177 h 378321"/>
                                <a:gd name="connsiteX9" fmla="*/ 235976 w 289621"/>
                                <a:gd name="connsiteY9" fmla="*/ 50703 h 378321"/>
                                <a:gd name="connsiteX0" fmla="*/ 229546 w 289621"/>
                                <a:gd name="connsiteY0" fmla="*/ 1686 h 327618"/>
                                <a:gd name="connsiteX1" fmla="*/ 25210 w 289621"/>
                                <a:gd name="connsiteY1" fmla="*/ 39704 h 327618"/>
                                <a:gd name="connsiteX2" fmla="*/ 12294 w 289621"/>
                                <a:gd name="connsiteY2" fmla="*/ 252806 h 327618"/>
                                <a:gd name="connsiteX3" fmla="*/ 0 w 289621"/>
                                <a:gd name="connsiteY3" fmla="*/ 290323 h 327618"/>
                                <a:gd name="connsiteX4" fmla="*/ 22212 w 289621"/>
                                <a:gd name="connsiteY4" fmla="*/ 321021 h 327618"/>
                                <a:gd name="connsiteX5" fmla="*/ 289621 w 289621"/>
                                <a:gd name="connsiteY5" fmla="*/ 327618 h 327618"/>
                                <a:gd name="connsiteX6" fmla="*/ 271560 w 289621"/>
                                <a:gd name="connsiteY6" fmla="*/ 284912 h 327618"/>
                                <a:gd name="connsiteX7" fmla="*/ 198632 w 289621"/>
                                <a:gd name="connsiteY7" fmla="*/ 223474 h 327618"/>
                                <a:gd name="connsiteX8" fmla="*/ 235976 w 289621"/>
                                <a:gd name="connsiteY8" fmla="*/ 0 h 327618"/>
                                <a:gd name="connsiteX0" fmla="*/ 229546 w 289621"/>
                                <a:gd name="connsiteY0" fmla="*/ 0 h 325932"/>
                                <a:gd name="connsiteX1" fmla="*/ 25210 w 289621"/>
                                <a:gd name="connsiteY1" fmla="*/ 38018 h 325932"/>
                                <a:gd name="connsiteX2" fmla="*/ 12294 w 289621"/>
                                <a:gd name="connsiteY2" fmla="*/ 251120 h 325932"/>
                                <a:gd name="connsiteX3" fmla="*/ 0 w 289621"/>
                                <a:gd name="connsiteY3" fmla="*/ 288637 h 325932"/>
                                <a:gd name="connsiteX4" fmla="*/ 22212 w 289621"/>
                                <a:gd name="connsiteY4" fmla="*/ 319335 h 325932"/>
                                <a:gd name="connsiteX5" fmla="*/ 289621 w 289621"/>
                                <a:gd name="connsiteY5" fmla="*/ 325932 h 325932"/>
                                <a:gd name="connsiteX6" fmla="*/ 271560 w 289621"/>
                                <a:gd name="connsiteY6" fmla="*/ 283226 h 325932"/>
                                <a:gd name="connsiteX7" fmla="*/ 198632 w 289621"/>
                                <a:gd name="connsiteY7" fmla="*/ 221788 h 325932"/>
                                <a:gd name="connsiteX8" fmla="*/ 227677 w 289621"/>
                                <a:gd name="connsiteY8" fmla="*/ 43838 h 325932"/>
                                <a:gd name="connsiteX0" fmla="*/ 225396 w 289621"/>
                                <a:gd name="connsiteY0" fmla="*/ 7504 h 287914"/>
                                <a:gd name="connsiteX1" fmla="*/ 25210 w 289621"/>
                                <a:gd name="connsiteY1" fmla="*/ 0 h 287914"/>
                                <a:gd name="connsiteX2" fmla="*/ 12294 w 289621"/>
                                <a:gd name="connsiteY2" fmla="*/ 213102 h 287914"/>
                                <a:gd name="connsiteX3" fmla="*/ 0 w 289621"/>
                                <a:gd name="connsiteY3" fmla="*/ 250619 h 287914"/>
                                <a:gd name="connsiteX4" fmla="*/ 22212 w 289621"/>
                                <a:gd name="connsiteY4" fmla="*/ 281317 h 287914"/>
                                <a:gd name="connsiteX5" fmla="*/ 289621 w 289621"/>
                                <a:gd name="connsiteY5" fmla="*/ 287914 h 287914"/>
                                <a:gd name="connsiteX6" fmla="*/ 271560 w 289621"/>
                                <a:gd name="connsiteY6" fmla="*/ 245208 h 287914"/>
                                <a:gd name="connsiteX7" fmla="*/ 198632 w 289621"/>
                                <a:gd name="connsiteY7" fmla="*/ 183770 h 287914"/>
                                <a:gd name="connsiteX8" fmla="*/ 227677 w 289621"/>
                                <a:gd name="connsiteY8" fmla="*/ 5820 h 287914"/>
                                <a:gd name="connsiteX0" fmla="*/ 225396 w 306914"/>
                                <a:gd name="connsiteY0" fmla="*/ 7504 h 290325"/>
                                <a:gd name="connsiteX1" fmla="*/ 25210 w 306914"/>
                                <a:gd name="connsiteY1" fmla="*/ 0 h 290325"/>
                                <a:gd name="connsiteX2" fmla="*/ 12294 w 306914"/>
                                <a:gd name="connsiteY2" fmla="*/ 213102 h 290325"/>
                                <a:gd name="connsiteX3" fmla="*/ 0 w 306914"/>
                                <a:gd name="connsiteY3" fmla="*/ 250619 h 290325"/>
                                <a:gd name="connsiteX4" fmla="*/ 22212 w 306914"/>
                                <a:gd name="connsiteY4" fmla="*/ 281317 h 290325"/>
                                <a:gd name="connsiteX5" fmla="*/ 289621 w 306914"/>
                                <a:gd name="connsiteY5" fmla="*/ 287914 h 290325"/>
                                <a:gd name="connsiteX6" fmla="*/ 271560 w 306914"/>
                                <a:gd name="connsiteY6" fmla="*/ 245208 h 290325"/>
                                <a:gd name="connsiteX7" fmla="*/ 198632 w 306914"/>
                                <a:gd name="connsiteY7" fmla="*/ 183770 h 290325"/>
                                <a:gd name="connsiteX8" fmla="*/ 227677 w 306914"/>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31829 w 312238"/>
                                <a:gd name="connsiteY0" fmla="*/ 7504 h 290325"/>
                                <a:gd name="connsiteX1" fmla="*/ 31643 w 312238"/>
                                <a:gd name="connsiteY1" fmla="*/ 0 h 290325"/>
                                <a:gd name="connsiteX2" fmla="*/ 18727 w 312238"/>
                                <a:gd name="connsiteY2" fmla="*/ 213102 h 290325"/>
                                <a:gd name="connsiteX3" fmla="*/ 6433 w 312238"/>
                                <a:gd name="connsiteY3" fmla="*/ 250619 h 290325"/>
                                <a:gd name="connsiteX4" fmla="*/ 28645 w 312238"/>
                                <a:gd name="connsiteY4" fmla="*/ 281317 h 290325"/>
                                <a:gd name="connsiteX5" fmla="*/ 296054 w 312238"/>
                                <a:gd name="connsiteY5" fmla="*/ 287914 h 290325"/>
                                <a:gd name="connsiteX6" fmla="*/ 277993 w 312238"/>
                                <a:gd name="connsiteY6" fmla="*/ 245208 h 290325"/>
                                <a:gd name="connsiteX7" fmla="*/ 205065 w 312238"/>
                                <a:gd name="connsiteY7" fmla="*/ 183770 h 290325"/>
                                <a:gd name="connsiteX8" fmla="*/ 234110 w 312238"/>
                                <a:gd name="connsiteY8" fmla="*/ 5820 h 290325"/>
                                <a:gd name="connsiteX0" fmla="*/ 231829 w 307018"/>
                                <a:gd name="connsiteY0" fmla="*/ 7504 h 303635"/>
                                <a:gd name="connsiteX1" fmla="*/ 31643 w 307018"/>
                                <a:gd name="connsiteY1" fmla="*/ 0 h 303635"/>
                                <a:gd name="connsiteX2" fmla="*/ 18727 w 307018"/>
                                <a:gd name="connsiteY2" fmla="*/ 213102 h 303635"/>
                                <a:gd name="connsiteX3" fmla="*/ 6433 w 307018"/>
                                <a:gd name="connsiteY3" fmla="*/ 250619 h 303635"/>
                                <a:gd name="connsiteX4" fmla="*/ 28645 w 307018"/>
                                <a:gd name="connsiteY4" fmla="*/ 281317 h 303635"/>
                                <a:gd name="connsiteX5" fmla="*/ 296054 w 307018"/>
                                <a:gd name="connsiteY5" fmla="*/ 287914 h 303635"/>
                                <a:gd name="connsiteX6" fmla="*/ 277993 w 307018"/>
                                <a:gd name="connsiteY6" fmla="*/ 245208 h 303635"/>
                                <a:gd name="connsiteX7" fmla="*/ 205065 w 307018"/>
                                <a:gd name="connsiteY7" fmla="*/ 183770 h 303635"/>
                                <a:gd name="connsiteX8" fmla="*/ 234110 w 307018"/>
                                <a:gd name="connsiteY8" fmla="*/ 5820 h 303635"/>
                                <a:gd name="connsiteX0" fmla="*/ 231829 w 300678"/>
                                <a:gd name="connsiteY0" fmla="*/ 7504 h 291523"/>
                                <a:gd name="connsiteX1" fmla="*/ 31643 w 300678"/>
                                <a:gd name="connsiteY1" fmla="*/ 0 h 291523"/>
                                <a:gd name="connsiteX2" fmla="*/ 18727 w 300678"/>
                                <a:gd name="connsiteY2" fmla="*/ 213102 h 291523"/>
                                <a:gd name="connsiteX3" fmla="*/ 6433 w 300678"/>
                                <a:gd name="connsiteY3" fmla="*/ 250619 h 291523"/>
                                <a:gd name="connsiteX4" fmla="*/ 28645 w 300678"/>
                                <a:gd name="connsiteY4" fmla="*/ 281317 h 291523"/>
                                <a:gd name="connsiteX5" fmla="*/ 296054 w 300678"/>
                                <a:gd name="connsiteY5" fmla="*/ 287914 h 291523"/>
                                <a:gd name="connsiteX6" fmla="*/ 277993 w 300678"/>
                                <a:gd name="connsiteY6" fmla="*/ 245208 h 291523"/>
                                <a:gd name="connsiteX7" fmla="*/ 205065 w 300678"/>
                                <a:gd name="connsiteY7" fmla="*/ 183770 h 291523"/>
                                <a:gd name="connsiteX8" fmla="*/ 234110 w 300678"/>
                                <a:gd name="connsiteY8" fmla="*/ 5820 h 291523"/>
                                <a:gd name="connsiteX0" fmla="*/ 231829 w 323357"/>
                                <a:gd name="connsiteY0" fmla="*/ 7504 h 286131"/>
                                <a:gd name="connsiteX1" fmla="*/ 31643 w 323357"/>
                                <a:gd name="connsiteY1" fmla="*/ 0 h 286131"/>
                                <a:gd name="connsiteX2" fmla="*/ 18727 w 323357"/>
                                <a:gd name="connsiteY2" fmla="*/ 213102 h 286131"/>
                                <a:gd name="connsiteX3" fmla="*/ 6433 w 323357"/>
                                <a:gd name="connsiteY3" fmla="*/ 250619 h 286131"/>
                                <a:gd name="connsiteX4" fmla="*/ 28645 w 323357"/>
                                <a:gd name="connsiteY4" fmla="*/ 281317 h 286131"/>
                                <a:gd name="connsiteX5" fmla="*/ 320090 w 323357"/>
                                <a:gd name="connsiteY5" fmla="*/ 279715 h 286131"/>
                                <a:gd name="connsiteX6" fmla="*/ 277993 w 323357"/>
                                <a:gd name="connsiteY6" fmla="*/ 245208 h 286131"/>
                                <a:gd name="connsiteX7" fmla="*/ 205065 w 323357"/>
                                <a:gd name="connsiteY7" fmla="*/ 183770 h 286131"/>
                                <a:gd name="connsiteX8" fmla="*/ 234110 w 323357"/>
                                <a:gd name="connsiteY8" fmla="*/ 5820 h 286131"/>
                                <a:gd name="connsiteX0" fmla="*/ 231829 w 327902"/>
                                <a:gd name="connsiteY0" fmla="*/ 7504 h 286131"/>
                                <a:gd name="connsiteX1" fmla="*/ 31643 w 327902"/>
                                <a:gd name="connsiteY1" fmla="*/ 0 h 286131"/>
                                <a:gd name="connsiteX2" fmla="*/ 18727 w 327902"/>
                                <a:gd name="connsiteY2" fmla="*/ 213102 h 286131"/>
                                <a:gd name="connsiteX3" fmla="*/ 6433 w 327902"/>
                                <a:gd name="connsiteY3" fmla="*/ 250619 h 286131"/>
                                <a:gd name="connsiteX4" fmla="*/ 28645 w 327902"/>
                                <a:gd name="connsiteY4" fmla="*/ 281317 h 286131"/>
                                <a:gd name="connsiteX5" fmla="*/ 320090 w 327902"/>
                                <a:gd name="connsiteY5" fmla="*/ 279715 h 286131"/>
                                <a:gd name="connsiteX6" fmla="*/ 277993 w 327902"/>
                                <a:gd name="connsiteY6" fmla="*/ 245208 h 286131"/>
                                <a:gd name="connsiteX7" fmla="*/ 205065 w 327902"/>
                                <a:gd name="connsiteY7" fmla="*/ 183770 h 286131"/>
                                <a:gd name="connsiteX8" fmla="*/ 234110 w 327902"/>
                                <a:gd name="connsiteY8" fmla="*/ 5820 h 286131"/>
                                <a:gd name="connsiteX0" fmla="*/ 231829 w 323357"/>
                                <a:gd name="connsiteY0" fmla="*/ 7504 h 293755"/>
                                <a:gd name="connsiteX1" fmla="*/ 31643 w 323357"/>
                                <a:gd name="connsiteY1" fmla="*/ 0 h 293755"/>
                                <a:gd name="connsiteX2" fmla="*/ 18727 w 323357"/>
                                <a:gd name="connsiteY2" fmla="*/ 213102 h 293755"/>
                                <a:gd name="connsiteX3" fmla="*/ 6433 w 323357"/>
                                <a:gd name="connsiteY3" fmla="*/ 250619 h 293755"/>
                                <a:gd name="connsiteX4" fmla="*/ 28645 w 323357"/>
                                <a:gd name="connsiteY4" fmla="*/ 281317 h 293755"/>
                                <a:gd name="connsiteX5" fmla="*/ 320090 w 323357"/>
                                <a:gd name="connsiteY5" fmla="*/ 290647 h 293755"/>
                                <a:gd name="connsiteX6" fmla="*/ 277993 w 323357"/>
                                <a:gd name="connsiteY6" fmla="*/ 245208 h 293755"/>
                                <a:gd name="connsiteX7" fmla="*/ 205065 w 323357"/>
                                <a:gd name="connsiteY7" fmla="*/ 183770 h 293755"/>
                                <a:gd name="connsiteX8" fmla="*/ 234110 w 323357"/>
                                <a:gd name="connsiteY8" fmla="*/ 5820 h 293755"/>
                                <a:gd name="connsiteX0" fmla="*/ 230082 w 331831"/>
                                <a:gd name="connsiteY0" fmla="*/ 7504 h 295261"/>
                                <a:gd name="connsiteX1" fmla="*/ 29896 w 331831"/>
                                <a:gd name="connsiteY1" fmla="*/ 0 h 295261"/>
                                <a:gd name="connsiteX2" fmla="*/ 16980 w 331831"/>
                                <a:gd name="connsiteY2" fmla="*/ 213102 h 295261"/>
                                <a:gd name="connsiteX3" fmla="*/ 4686 w 331831"/>
                                <a:gd name="connsiteY3" fmla="*/ 250619 h 295261"/>
                                <a:gd name="connsiteX4" fmla="*/ 29903 w 331831"/>
                                <a:gd name="connsiteY4" fmla="*/ 289516 h 295261"/>
                                <a:gd name="connsiteX5" fmla="*/ 318343 w 331831"/>
                                <a:gd name="connsiteY5" fmla="*/ 290647 h 295261"/>
                                <a:gd name="connsiteX6" fmla="*/ 276246 w 331831"/>
                                <a:gd name="connsiteY6" fmla="*/ 245208 h 295261"/>
                                <a:gd name="connsiteX7" fmla="*/ 203318 w 331831"/>
                                <a:gd name="connsiteY7" fmla="*/ 183770 h 295261"/>
                                <a:gd name="connsiteX8" fmla="*/ 232363 w 331831"/>
                                <a:gd name="connsiteY8" fmla="*/ 5820 h 295261"/>
                                <a:gd name="connsiteX0" fmla="*/ 230082 w 333504"/>
                                <a:gd name="connsiteY0" fmla="*/ 7504 h 295261"/>
                                <a:gd name="connsiteX1" fmla="*/ 29896 w 333504"/>
                                <a:gd name="connsiteY1" fmla="*/ 0 h 295261"/>
                                <a:gd name="connsiteX2" fmla="*/ 16980 w 333504"/>
                                <a:gd name="connsiteY2" fmla="*/ 213102 h 295261"/>
                                <a:gd name="connsiteX3" fmla="*/ 4686 w 333504"/>
                                <a:gd name="connsiteY3" fmla="*/ 250619 h 295261"/>
                                <a:gd name="connsiteX4" fmla="*/ 29903 w 333504"/>
                                <a:gd name="connsiteY4" fmla="*/ 289516 h 295261"/>
                                <a:gd name="connsiteX5" fmla="*/ 318343 w 333504"/>
                                <a:gd name="connsiteY5" fmla="*/ 290647 h 295261"/>
                                <a:gd name="connsiteX6" fmla="*/ 276246 w 333504"/>
                                <a:gd name="connsiteY6" fmla="*/ 245208 h 295261"/>
                                <a:gd name="connsiteX7" fmla="*/ 203318 w 333504"/>
                                <a:gd name="connsiteY7" fmla="*/ 183770 h 295261"/>
                                <a:gd name="connsiteX8" fmla="*/ 232363 w 333504"/>
                                <a:gd name="connsiteY8" fmla="*/ 5820 h 295261"/>
                                <a:gd name="connsiteX0" fmla="*/ 230082 w 335037"/>
                                <a:gd name="connsiteY0" fmla="*/ 7504 h 295641"/>
                                <a:gd name="connsiteX1" fmla="*/ 29896 w 335037"/>
                                <a:gd name="connsiteY1" fmla="*/ 0 h 295641"/>
                                <a:gd name="connsiteX2" fmla="*/ 16980 w 335037"/>
                                <a:gd name="connsiteY2" fmla="*/ 213102 h 295641"/>
                                <a:gd name="connsiteX3" fmla="*/ 4686 w 335037"/>
                                <a:gd name="connsiteY3" fmla="*/ 250619 h 295641"/>
                                <a:gd name="connsiteX4" fmla="*/ 29903 w 335037"/>
                                <a:gd name="connsiteY4" fmla="*/ 289516 h 295641"/>
                                <a:gd name="connsiteX5" fmla="*/ 318343 w 335037"/>
                                <a:gd name="connsiteY5" fmla="*/ 290647 h 295641"/>
                                <a:gd name="connsiteX6" fmla="*/ 282254 w 335037"/>
                                <a:gd name="connsiteY6" fmla="*/ 239742 h 295641"/>
                                <a:gd name="connsiteX7" fmla="*/ 203318 w 335037"/>
                                <a:gd name="connsiteY7" fmla="*/ 183770 h 295641"/>
                                <a:gd name="connsiteX8" fmla="*/ 232363 w 335037"/>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32363 w 333362"/>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3350 w 333362"/>
                                <a:gd name="connsiteY8" fmla="*/ 3087 h 295641"/>
                                <a:gd name="connsiteX0" fmla="*/ 230082 w 333362"/>
                                <a:gd name="connsiteY0" fmla="*/ 39947 h 328084"/>
                                <a:gd name="connsiteX1" fmla="*/ 29896 w 333362"/>
                                <a:gd name="connsiteY1" fmla="*/ 32443 h 328084"/>
                                <a:gd name="connsiteX2" fmla="*/ 16980 w 333362"/>
                                <a:gd name="connsiteY2" fmla="*/ 245545 h 328084"/>
                                <a:gd name="connsiteX3" fmla="*/ 4686 w 333362"/>
                                <a:gd name="connsiteY3" fmla="*/ 283062 h 328084"/>
                                <a:gd name="connsiteX4" fmla="*/ 29903 w 333362"/>
                                <a:gd name="connsiteY4" fmla="*/ 321959 h 328084"/>
                                <a:gd name="connsiteX5" fmla="*/ 318343 w 333362"/>
                                <a:gd name="connsiteY5" fmla="*/ 323090 h 328084"/>
                                <a:gd name="connsiteX6" fmla="*/ 282254 w 333362"/>
                                <a:gd name="connsiteY6" fmla="*/ 272185 h 328084"/>
                                <a:gd name="connsiteX7" fmla="*/ 194304 w 333362"/>
                                <a:gd name="connsiteY7" fmla="*/ 210747 h 328084"/>
                                <a:gd name="connsiteX8" fmla="*/ 211332 w 333362"/>
                                <a:gd name="connsiteY8" fmla="*/ 0 h 328084"/>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9359 w 333362"/>
                                <a:gd name="connsiteY8" fmla="*/ 27684 h 295641"/>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9359 w 333362"/>
                                <a:gd name="connsiteY8" fmla="*/ 31112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0346 w 333362"/>
                                <a:gd name="connsiteY8"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193810 w 333362"/>
                                <a:gd name="connsiteY8" fmla="*/ 63553 h 299069"/>
                                <a:gd name="connsiteX9" fmla="*/ 220346 w 333362"/>
                                <a:gd name="connsiteY9"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05827 w 333362"/>
                                <a:gd name="connsiteY8" fmla="*/ 74485 h 299069"/>
                                <a:gd name="connsiteX9" fmla="*/ 220346 w 333362"/>
                                <a:gd name="connsiteY9" fmla="*/ 1049 h 2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62" h="299069">
                                  <a:moveTo>
                                    <a:pt x="218064" y="0"/>
                                  </a:moveTo>
                                  <a:lnTo>
                                    <a:pt x="29896" y="3428"/>
                                  </a:lnTo>
                                  <a:lnTo>
                                    <a:pt x="16980" y="216530"/>
                                  </a:lnTo>
                                  <a:cubicBezTo>
                                    <a:pt x="12778" y="258300"/>
                                    <a:pt x="2532" y="241311"/>
                                    <a:pt x="4686" y="254047"/>
                                  </a:cubicBezTo>
                                  <a:cubicBezTo>
                                    <a:pt x="6840" y="266783"/>
                                    <a:pt x="-18367" y="286728"/>
                                    <a:pt x="29903" y="292944"/>
                                  </a:cubicBezTo>
                                  <a:cubicBezTo>
                                    <a:pt x="78173" y="299160"/>
                                    <a:pt x="276284" y="302371"/>
                                    <a:pt x="318343" y="294075"/>
                                  </a:cubicBezTo>
                                  <a:cubicBezTo>
                                    <a:pt x="360402" y="285779"/>
                                    <a:pt x="302927" y="261894"/>
                                    <a:pt x="282254" y="243170"/>
                                  </a:cubicBezTo>
                                  <a:cubicBezTo>
                                    <a:pt x="261581" y="224446"/>
                                    <a:pt x="207042" y="209846"/>
                                    <a:pt x="194304" y="181732"/>
                                  </a:cubicBezTo>
                                  <a:cubicBezTo>
                                    <a:pt x="181566" y="153618"/>
                                    <a:pt x="201487" y="104599"/>
                                    <a:pt x="205827" y="74485"/>
                                  </a:cubicBezTo>
                                  <a:cubicBezTo>
                                    <a:pt x="210167" y="44371"/>
                                    <a:pt x="215923" y="11466"/>
                                    <a:pt x="220346" y="1049"/>
                                  </a:cubicBezTo>
                                </a:path>
                              </a:pathLst>
                            </a:custGeom>
                            <a:solidFill>
                              <a:schemeClr val="bg1">
                                <a:lumMod val="85000"/>
                              </a:schemeClr>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62" name="フリーフォーム 2282">
                            <a:extLst>
                              <a:ext uri="{FF2B5EF4-FFF2-40B4-BE49-F238E27FC236}">
                                <a16:creationId xmlns:a16="http://schemas.microsoft.com/office/drawing/2014/main" id="{00000000-0008-0000-0000-00002C070000}"/>
                              </a:ext>
                            </a:extLst>
                          </p:cNvPr>
                          <p:cNvSpPr/>
                          <p:nvPr/>
                        </p:nvSpPr>
                        <p:spPr bwMode="auto">
                          <a:xfrm rot="16524839" flipH="1">
                            <a:off x="2294839" y="985257"/>
                            <a:ext cx="458600" cy="372967"/>
                          </a:xfrm>
                          <a:custGeom>
                            <a:avLst/>
                            <a:gdLst>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382549 w 702202"/>
                              <a:gd name="connsiteY0" fmla="*/ 0 h 400373"/>
                              <a:gd name="connsiteX1" fmla="*/ 272769 w 702202"/>
                              <a:gd name="connsiteY1" fmla="*/ 9686 h 400373"/>
                              <a:gd name="connsiteX2" fmla="*/ 182363 w 702202"/>
                              <a:gd name="connsiteY2" fmla="*/ 100093 h 400373"/>
                              <a:gd name="connsiteX3" fmla="*/ 0 w 702202"/>
                              <a:gd name="connsiteY3" fmla="*/ 269005 h 400373"/>
                              <a:gd name="connsiteX4" fmla="*/ 518159 w 702202"/>
                              <a:gd name="connsiteY4" fmla="*/ 400373 h 400373"/>
                              <a:gd name="connsiteX5" fmla="*/ 702202 w 702202"/>
                              <a:gd name="connsiteY5" fmla="*/ 364856 h 400373"/>
                              <a:gd name="connsiteX6" fmla="*/ 695744 w 702202"/>
                              <a:gd name="connsiteY6" fmla="*/ 267991 h 400373"/>
                              <a:gd name="connsiteX7" fmla="*/ 511702 w 702202"/>
                              <a:gd name="connsiteY7" fmla="*/ 287364 h 400373"/>
                              <a:gd name="connsiteX8" fmla="*/ 330888 w 702202"/>
                              <a:gd name="connsiteY8" fmla="*/ 196957 h 400373"/>
                              <a:gd name="connsiteX9" fmla="*/ 330888 w 702202"/>
                              <a:gd name="connsiteY9" fmla="*/ 196957 h 400373"/>
                              <a:gd name="connsiteX0" fmla="*/ 617352 w 937005"/>
                              <a:gd name="connsiteY0" fmla="*/ 0 h 364856"/>
                              <a:gd name="connsiteX1" fmla="*/ 507572 w 937005"/>
                              <a:gd name="connsiteY1" fmla="*/ 9686 h 364856"/>
                              <a:gd name="connsiteX2" fmla="*/ 417166 w 937005"/>
                              <a:gd name="connsiteY2" fmla="*/ 100093 h 364856"/>
                              <a:gd name="connsiteX3" fmla="*/ 234803 w 937005"/>
                              <a:gd name="connsiteY3" fmla="*/ 269005 h 364856"/>
                              <a:gd name="connsiteX4" fmla="*/ 0 w 937005"/>
                              <a:gd name="connsiteY4" fmla="*/ 244468 h 364856"/>
                              <a:gd name="connsiteX5" fmla="*/ 937005 w 937005"/>
                              <a:gd name="connsiteY5" fmla="*/ 364856 h 364856"/>
                              <a:gd name="connsiteX6" fmla="*/ 930547 w 937005"/>
                              <a:gd name="connsiteY6" fmla="*/ 267991 h 364856"/>
                              <a:gd name="connsiteX7" fmla="*/ 746505 w 937005"/>
                              <a:gd name="connsiteY7" fmla="*/ 287364 h 364856"/>
                              <a:gd name="connsiteX8" fmla="*/ 565691 w 937005"/>
                              <a:gd name="connsiteY8" fmla="*/ 196957 h 364856"/>
                              <a:gd name="connsiteX9" fmla="*/ 565691 w 937005"/>
                              <a:gd name="connsiteY9" fmla="*/ 196957 h 364856"/>
                              <a:gd name="connsiteX0" fmla="*/ 808163 w 1121359"/>
                              <a:gd name="connsiteY0" fmla="*/ 0 h 341021"/>
                              <a:gd name="connsiteX1" fmla="*/ 698383 w 1121359"/>
                              <a:gd name="connsiteY1" fmla="*/ 9686 h 341021"/>
                              <a:gd name="connsiteX2" fmla="*/ 607977 w 1121359"/>
                              <a:gd name="connsiteY2" fmla="*/ 100093 h 341021"/>
                              <a:gd name="connsiteX3" fmla="*/ 425614 w 1121359"/>
                              <a:gd name="connsiteY3" fmla="*/ 269005 h 341021"/>
                              <a:gd name="connsiteX4" fmla="*/ 190811 w 1121359"/>
                              <a:gd name="connsiteY4" fmla="*/ 244468 h 341021"/>
                              <a:gd name="connsiteX5" fmla="*/ 0 w 1121359"/>
                              <a:gd name="connsiteY5" fmla="*/ 341021 h 341021"/>
                              <a:gd name="connsiteX6" fmla="*/ 1121358 w 1121359"/>
                              <a:gd name="connsiteY6" fmla="*/ 267991 h 341021"/>
                              <a:gd name="connsiteX7" fmla="*/ 937316 w 1121359"/>
                              <a:gd name="connsiteY7" fmla="*/ 287364 h 341021"/>
                              <a:gd name="connsiteX8" fmla="*/ 756502 w 1121359"/>
                              <a:gd name="connsiteY8" fmla="*/ 196957 h 341021"/>
                              <a:gd name="connsiteX9" fmla="*/ 756502 w 1121359"/>
                              <a:gd name="connsiteY9" fmla="*/ 196957 h 341021"/>
                              <a:gd name="connsiteX0" fmla="*/ 919609 w 1048762"/>
                              <a:gd name="connsiteY0" fmla="*/ 0 h 447830"/>
                              <a:gd name="connsiteX1" fmla="*/ 809829 w 1048762"/>
                              <a:gd name="connsiteY1" fmla="*/ 9686 h 447830"/>
                              <a:gd name="connsiteX2" fmla="*/ 719423 w 1048762"/>
                              <a:gd name="connsiteY2" fmla="*/ 100093 h 447830"/>
                              <a:gd name="connsiteX3" fmla="*/ 537060 w 1048762"/>
                              <a:gd name="connsiteY3" fmla="*/ 269005 h 447830"/>
                              <a:gd name="connsiteX4" fmla="*/ 302257 w 1048762"/>
                              <a:gd name="connsiteY4" fmla="*/ 244468 h 447830"/>
                              <a:gd name="connsiteX5" fmla="*/ 111446 w 1048762"/>
                              <a:gd name="connsiteY5" fmla="*/ 341021 h 447830"/>
                              <a:gd name="connsiteX6" fmla="*/ 0 w 1048762"/>
                              <a:gd name="connsiteY6" fmla="*/ 447830 h 447830"/>
                              <a:gd name="connsiteX7" fmla="*/ 1048762 w 1048762"/>
                              <a:gd name="connsiteY7" fmla="*/ 287364 h 447830"/>
                              <a:gd name="connsiteX8" fmla="*/ 867948 w 1048762"/>
                              <a:gd name="connsiteY8" fmla="*/ 196957 h 447830"/>
                              <a:gd name="connsiteX9" fmla="*/ 867948 w 1048762"/>
                              <a:gd name="connsiteY9" fmla="*/ 196957 h 447830"/>
                              <a:gd name="connsiteX0" fmla="*/ 919609 w 919609"/>
                              <a:gd name="connsiteY0" fmla="*/ 0 h 447830"/>
                              <a:gd name="connsiteX1" fmla="*/ 809829 w 919609"/>
                              <a:gd name="connsiteY1" fmla="*/ 9686 h 447830"/>
                              <a:gd name="connsiteX2" fmla="*/ 719423 w 919609"/>
                              <a:gd name="connsiteY2" fmla="*/ 100093 h 447830"/>
                              <a:gd name="connsiteX3" fmla="*/ 537060 w 919609"/>
                              <a:gd name="connsiteY3" fmla="*/ 269005 h 447830"/>
                              <a:gd name="connsiteX4" fmla="*/ 302257 w 919609"/>
                              <a:gd name="connsiteY4" fmla="*/ 244468 h 447830"/>
                              <a:gd name="connsiteX5" fmla="*/ 111446 w 919609"/>
                              <a:gd name="connsiteY5" fmla="*/ 341021 h 447830"/>
                              <a:gd name="connsiteX6" fmla="*/ 0 w 919609"/>
                              <a:gd name="connsiteY6" fmla="*/ 447830 h 447830"/>
                              <a:gd name="connsiteX7" fmla="*/ 339859 w 919609"/>
                              <a:gd name="connsiteY7" fmla="*/ 436717 h 447830"/>
                              <a:gd name="connsiteX8" fmla="*/ 867948 w 919609"/>
                              <a:gd name="connsiteY8" fmla="*/ 196957 h 447830"/>
                              <a:gd name="connsiteX9" fmla="*/ 867948 w 919609"/>
                              <a:gd name="connsiteY9" fmla="*/ 196957 h 447830"/>
                              <a:gd name="connsiteX0" fmla="*/ 919609 w 919609"/>
                              <a:gd name="connsiteY0" fmla="*/ 0 h 447830"/>
                              <a:gd name="connsiteX1" fmla="*/ 809829 w 919609"/>
                              <a:gd name="connsiteY1" fmla="*/ 9686 h 447830"/>
                              <a:gd name="connsiteX2" fmla="*/ 719423 w 919609"/>
                              <a:gd name="connsiteY2" fmla="*/ 100093 h 447830"/>
                              <a:gd name="connsiteX3" fmla="*/ 595104 w 919609"/>
                              <a:gd name="connsiteY3" fmla="*/ 217750 h 447830"/>
                              <a:gd name="connsiteX4" fmla="*/ 302257 w 919609"/>
                              <a:gd name="connsiteY4" fmla="*/ 244468 h 447830"/>
                              <a:gd name="connsiteX5" fmla="*/ 111446 w 919609"/>
                              <a:gd name="connsiteY5" fmla="*/ 341021 h 447830"/>
                              <a:gd name="connsiteX6" fmla="*/ 0 w 919609"/>
                              <a:gd name="connsiteY6" fmla="*/ 447830 h 447830"/>
                              <a:gd name="connsiteX7" fmla="*/ 339859 w 919609"/>
                              <a:gd name="connsiteY7" fmla="*/ 436717 h 447830"/>
                              <a:gd name="connsiteX8" fmla="*/ 867948 w 919609"/>
                              <a:gd name="connsiteY8" fmla="*/ 196957 h 447830"/>
                              <a:gd name="connsiteX9" fmla="*/ 867948 w 919609"/>
                              <a:gd name="connsiteY9" fmla="*/ 196957 h 447830"/>
                              <a:gd name="connsiteX0" fmla="*/ 919609 w 919609"/>
                              <a:gd name="connsiteY0" fmla="*/ 0 h 447830"/>
                              <a:gd name="connsiteX1" fmla="*/ 809829 w 919609"/>
                              <a:gd name="connsiteY1" fmla="*/ 9686 h 447830"/>
                              <a:gd name="connsiteX2" fmla="*/ 719423 w 919609"/>
                              <a:gd name="connsiteY2" fmla="*/ 100093 h 447830"/>
                              <a:gd name="connsiteX3" fmla="*/ 595104 w 919609"/>
                              <a:gd name="connsiteY3" fmla="*/ 217750 h 447830"/>
                              <a:gd name="connsiteX4" fmla="*/ 302257 w 919609"/>
                              <a:gd name="connsiteY4" fmla="*/ 244468 h 447830"/>
                              <a:gd name="connsiteX5" fmla="*/ 111446 w 919609"/>
                              <a:gd name="connsiteY5" fmla="*/ 341021 h 447830"/>
                              <a:gd name="connsiteX6" fmla="*/ 0 w 919609"/>
                              <a:gd name="connsiteY6" fmla="*/ 447830 h 447830"/>
                              <a:gd name="connsiteX7" fmla="*/ 339859 w 919609"/>
                              <a:gd name="connsiteY7" fmla="*/ 436717 h 447830"/>
                              <a:gd name="connsiteX8" fmla="*/ 867948 w 919609"/>
                              <a:gd name="connsiteY8" fmla="*/ 196957 h 447830"/>
                              <a:gd name="connsiteX9" fmla="*/ 860055 w 919609"/>
                              <a:gd name="connsiteY9" fmla="*/ 245348 h 447830"/>
                              <a:gd name="connsiteX0" fmla="*/ 919609 w 919609"/>
                              <a:gd name="connsiteY0" fmla="*/ 0 h 447830"/>
                              <a:gd name="connsiteX1" fmla="*/ 809829 w 919609"/>
                              <a:gd name="connsiteY1" fmla="*/ 9686 h 447830"/>
                              <a:gd name="connsiteX2" fmla="*/ 719423 w 919609"/>
                              <a:gd name="connsiteY2" fmla="*/ 100093 h 447830"/>
                              <a:gd name="connsiteX3" fmla="*/ 595104 w 919609"/>
                              <a:gd name="connsiteY3" fmla="*/ 217750 h 447830"/>
                              <a:gd name="connsiteX4" fmla="*/ 302257 w 919609"/>
                              <a:gd name="connsiteY4" fmla="*/ 244468 h 447830"/>
                              <a:gd name="connsiteX5" fmla="*/ 111446 w 919609"/>
                              <a:gd name="connsiteY5" fmla="*/ 341021 h 447830"/>
                              <a:gd name="connsiteX6" fmla="*/ 0 w 919609"/>
                              <a:gd name="connsiteY6" fmla="*/ 447830 h 447830"/>
                              <a:gd name="connsiteX7" fmla="*/ 339859 w 919609"/>
                              <a:gd name="connsiteY7" fmla="*/ 436717 h 447830"/>
                              <a:gd name="connsiteX8" fmla="*/ 690424 w 919609"/>
                              <a:gd name="connsiteY8" fmla="*/ 405362 h 447830"/>
                              <a:gd name="connsiteX9" fmla="*/ 860055 w 919609"/>
                              <a:gd name="connsiteY9" fmla="*/ 245348 h 447830"/>
                              <a:gd name="connsiteX0" fmla="*/ 919609 w 919609"/>
                              <a:gd name="connsiteY0" fmla="*/ 0 h 447830"/>
                              <a:gd name="connsiteX1" fmla="*/ 809829 w 919609"/>
                              <a:gd name="connsiteY1" fmla="*/ 9686 h 447830"/>
                              <a:gd name="connsiteX2" fmla="*/ 719423 w 919609"/>
                              <a:gd name="connsiteY2" fmla="*/ 100093 h 447830"/>
                              <a:gd name="connsiteX3" fmla="*/ 595104 w 919609"/>
                              <a:gd name="connsiteY3" fmla="*/ 217750 h 447830"/>
                              <a:gd name="connsiteX4" fmla="*/ 302257 w 919609"/>
                              <a:gd name="connsiteY4" fmla="*/ 244468 h 447830"/>
                              <a:gd name="connsiteX5" fmla="*/ 111446 w 919609"/>
                              <a:gd name="connsiteY5" fmla="*/ 341021 h 447830"/>
                              <a:gd name="connsiteX6" fmla="*/ 0 w 919609"/>
                              <a:gd name="connsiteY6" fmla="*/ 447830 h 447830"/>
                              <a:gd name="connsiteX7" fmla="*/ 339859 w 919609"/>
                              <a:gd name="connsiteY7" fmla="*/ 436717 h 447830"/>
                              <a:gd name="connsiteX8" fmla="*/ 683062 w 919609"/>
                              <a:gd name="connsiteY8" fmla="*/ 348963 h 447830"/>
                              <a:gd name="connsiteX9" fmla="*/ 860055 w 919609"/>
                              <a:gd name="connsiteY9" fmla="*/ 245348 h 447830"/>
                              <a:gd name="connsiteX0" fmla="*/ 831055 w 831055"/>
                              <a:gd name="connsiteY0" fmla="*/ 0 h 436717"/>
                              <a:gd name="connsiteX1" fmla="*/ 721275 w 831055"/>
                              <a:gd name="connsiteY1" fmla="*/ 9686 h 436717"/>
                              <a:gd name="connsiteX2" fmla="*/ 630869 w 831055"/>
                              <a:gd name="connsiteY2" fmla="*/ 100093 h 436717"/>
                              <a:gd name="connsiteX3" fmla="*/ 506550 w 831055"/>
                              <a:gd name="connsiteY3" fmla="*/ 217750 h 436717"/>
                              <a:gd name="connsiteX4" fmla="*/ 213703 w 831055"/>
                              <a:gd name="connsiteY4" fmla="*/ 244468 h 436717"/>
                              <a:gd name="connsiteX5" fmla="*/ 22892 w 831055"/>
                              <a:gd name="connsiteY5" fmla="*/ 341021 h 436717"/>
                              <a:gd name="connsiteX6" fmla="*/ 0 w 831055"/>
                              <a:gd name="connsiteY6" fmla="*/ 412592 h 436717"/>
                              <a:gd name="connsiteX7" fmla="*/ 251305 w 831055"/>
                              <a:gd name="connsiteY7" fmla="*/ 436717 h 436717"/>
                              <a:gd name="connsiteX8" fmla="*/ 594508 w 831055"/>
                              <a:gd name="connsiteY8" fmla="*/ 348963 h 436717"/>
                              <a:gd name="connsiteX9" fmla="*/ 771501 w 831055"/>
                              <a:gd name="connsiteY9" fmla="*/ 245348 h 436717"/>
                              <a:gd name="connsiteX0" fmla="*/ 831055 w 831055"/>
                              <a:gd name="connsiteY0" fmla="*/ 0 h 436717"/>
                              <a:gd name="connsiteX1" fmla="*/ 721275 w 831055"/>
                              <a:gd name="connsiteY1" fmla="*/ 9686 h 436717"/>
                              <a:gd name="connsiteX2" fmla="*/ 630869 w 831055"/>
                              <a:gd name="connsiteY2" fmla="*/ 100093 h 436717"/>
                              <a:gd name="connsiteX3" fmla="*/ 506550 w 831055"/>
                              <a:gd name="connsiteY3" fmla="*/ 217750 h 436717"/>
                              <a:gd name="connsiteX4" fmla="*/ 382042 w 831055"/>
                              <a:gd name="connsiteY4" fmla="*/ 227761 h 436717"/>
                              <a:gd name="connsiteX5" fmla="*/ 22892 w 831055"/>
                              <a:gd name="connsiteY5" fmla="*/ 341021 h 436717"/>
                              <a:gd name="connsiteX6" fmla="*/ 0 w 831055"/>
                              <a:gd name="connsiteY6" fmla="*/ 412592 h 436717"/>
                              <a:gd name="connsiteX7" fmla="*/ 251305 w 831055"/>
                              <a:gd name="connsiteY7" fmla="*/ 436717 h 436717"/>
                              <a:gd name="connsiteX8" fmla="*/ 594508 w 831055"/>
                              <a:gd name="connsiteY8" fmla="*/ 348963 h 436717"/>
                              <a:gd name="connsiteX9" fmla="*/ 771501 w 831055"/>
                              <a:gd name="connsiteY9" fmla="*/ 245348 h 436717"/>
                              <a:gd name="connsiteX0" fmla="*/ 831055 w 831055"/>
                              <a:gd name="connsiteY0" fmla="*/ 0 h 436717"/>
                              <a:gd name="connsiteX1" fmla="*/ 721275 w 831055"/>
                              <a:gd name="connsiteY1" fmla="*/ 9686 h 436717"/>
                              <a:gd name="connsiteX2" fmla="*/ 630869 w 831055"/>
                              <a:gd name="connsiteY2" fmla="*/ 100093 h 436717"/>
                              <a:gd name="connsiteX3" fmla="*/ 506550 w 831055"/>
                              <a:gd name="connsiteY3" fmla="*/ 217750 h 436717"/>
                              <a:gd name="connsiteX4" fmla="*/ 382042 w 831055"/>
                              <a:gd name="connsiteY4" fmla="*/ 227761 h 436717"/>
                              <a:gd name="connsiteX5" fmla="*/ 349464 w 831055"/>
                              <a:gd name="connsiteY5" fmla="*/ 234198 h 436717"/>
                              <a:gd name="connsiteX6" fmla="*/ 0 w 831055"/>
                              <a:gd name="connsiteY6" fmla="*/ 412592 h 436717"/>
                              <a:gd name="connsiteX7" fmla="*/ 251305 w 831055"/>
                              <a:gd name="connsiteY7" fmla="*/ 436717 h 436717"/>
                              <a:gd name="connsiteX8" fmla="*/ 594508 w 831055"/>
                              <a:gd name="connsiteY8" fmla="*/ 348963 h 436717"/>
                              <a:gd name="connsiteX9" fmla="*/ 771501 w 831055"/>
                              <a:gd name="connsiteY9" fmla="*/ 245348 h 436717"/>
                              <a:gd name="connsiteX0" fmla="*/ 831055 w 831055"/>
                              <a:gd name="connsiteY0" fmla="*/ 0 h 412592"/>
                              <a:gd name="connsiteX1" fmla="*/ 721275 w 831055"/>
                              <a:gd name="connsiteY1" fmla="*/ 9686 h 412592"/>
                              <a:gd name="connsiteX2" fmla="*/ 630869 w 831055"/>
                              <a:gd name="connsiteY2" fmla="*/ 100093 h 412592"/>
                              <a:gd name="connsiteX3" fmla="*/ 506550 w 831055"/>
                              <a:gd name="connsiteY3" fmla="*/ 217750 h 412592"/>
                              <a:gd name="connsiteX4" fmla="*/ 382042 w 831055"/>
                              <a:gd name="connsiteY4" fmla="*/ 227761 h 412592"/>
                              <a:gd name="connsiteX5" fmla="*/ 349464 w 831055"/>
                              <a:gd name="connsiteY5" fmla="*/ 234198 h 412592"/>
                              <a:gd name="connsiteX6" fmla="*/ 0 w 831055"/>
                              <a:gd name="connsiteY6" fmla="*/ 412592 h 412592"/>
                              <a:gd name="connsiteX7" fmla="*/ 414152 w 831055"/>
                              <a:gd name="connsiteY7" fmla="*/ 385994 h 412592"/>
                              <a:gd name="connsiteX8" fmla="*/ 594508 w 831055"/>
                              <a:gd name="connsiteY8" fmla="*/ 348963 h 412592"/>
                              <a:gd name="connsiteX9" fmla="*/ 771501 w 831055"/>
                              <a:gd name="connsiteY9" fmla="*/ 245348 h 412592"/>
                              <a:gd name="connsiteX0" fmla="*/ 510391 w 510391"/>
                              <a:gd name="connsiteY0" fmla="*/ 0 h 409684"/>
                              <a:gd name="connsiteX1" fmla="*/ 400611 w 510391"/>
                              <a:gd name="connsiteY1" fmla="*/ 9686 h 409684"/>
                              <a:gd name="connsiteX2" fmla="*/ 310205 w 510391"/>
                              <a:gd name="connsiteY2" fmla="*/ 100093 h 409684"/>
                              <a:gd name="connsiteX3" fmla="*/ 185886 w 510391"/>
                              <a:gd name="connsiteY3" fmla="*/ 217750 h 409684"/>
                              <a:gd name="connsiteX4" fmla="*/ 61378 w 510391"/>
                              <a:gd name="connsiteY4" fmla="*/ 227761 h 409684"/>
                              <a:gd name="connsiteX5" fmla="*/ 28800 w 510391"/>
                              <a:gd name="connsiteY5" fmla="*/ 234198 h 409684"/>
                              <a:gd name="connsiteX6" fmla="*/ 0 w 510391"/>
                              <a:gd name="connsiteY6" fmla="*/ 409684 h 409684"/>
                              <a:gd name="connsiteX7" fmla="*/ 93488 w 510391"/>
                              <a:gd name="connsiteY7" fmla="*/ 385994 h 409684"/>
                              <a:gd name="connsiteX8" fmla="*/ 273844 w 510391"/>
                              <a:gd name="connsiteY8" fmla="*/ 348963 h 409684"/>
                              <a:gd name="connsiteX9" fmla="*/ 450837 w 510391"/>
                              <a:gd name="connsiteY9" fmla="*/ 245348 h 409684"/>
                              <a:gd name="connsiteX0" fmla="*/ 554013 w 554013"/>
                              <a:gd name="connsiteY0" fmla="*/ 0 h 409684"/>
                              <a:gd name="connsiteX1" fmla="*/ 444233 w 554013"/>
                              <a:gd name="connsiteY1" fmla="*/ 9686 h 409684"/>
                              <a:gd name="connsiteX2" fmla="*/ 353827 w 554013"/>
                              <a:gd name="connsiteY2" fmla="*/ 100093 h 409684"/>
                              <a:gd name="connsiteX3" fmla="*/ 229508 w 554013"/>
                              <a:gd name="connsiteY3" fmla="*/ 217750 h 409684"/>
                              <a:gd name="connsiteX4" fmla="*/ 105000 w 554013"/>
                              <a:gd name="connsiteY4" fmla="*/ 227761 h 409684"/>
                              <a:gd name="connsiteX5" fmla="*/ 0 w 554013"/>
                              <a:gd name="connsiteY5" fmla="*/ 272067 h 409684"/>
                              <a:gd name="connsiteX6" fmla="*/ 43622 w 554013"/>
                              <a:gd name="connsiteY6" fmla="*/ 409684 h 409684"/>
                              <a:gd name="connsiteX7" fmla="*/ 137110 w 554013"/>
                              <a:gd name="connsiteY7" fmla="*/ 385994 h 409684"/>
                              <a:gd name="connsiteX8" fmla="*/ 317466 w 554013"/>
                              <a:gd name="connsiteY8" fmla="*/ 348963 h 409684"/>
                              <a:gd name="connsiteX9" fmla="*/ 494459 w 554013"/>
                              <a:gd name="connsiteY9" fmla="*/ 245348 h 409684"/>
                              <a:gd name="connsiteX0" fmla="*/ 554289 w 554289"/>
                              <a:gd name="connsiteY0" fmla="*/ 0 h 408046"/>
                              <a:gd name="connsiteX1" fmla="*/ 444509 w 554289"/>
                              <a:gd name="connsiteY1" fmla="*/ 9686 h 408046"/>
                              <a:gd name="connsiteX2" fmla="*/ 354103 w 554289"/>
                              <a:gd name="connsiteY2" fmla="*/ 100093 h 408046"/>
                              <a:gd name="connsiteX3" fmla="*/ 229784 w 554289"/>
                              <a:gd name="connsiteY3" fmla="*/ 217750 h 408046"/>
                              <a:gd name="connsiteX4" fmla="*/ 105276 w 554289"/>
                              <a:gd name="connsiteY4" fmla="*/ 227761 h 408046"/>
                              <a:gd name="connsiteX5" fmla="*/ 276 w 554289"/>
                              <a:gd name="connsiteY5" fmla="*/ 272067 h 408046"/>
                              <a:gd name="connsiteX6" fmla="*/ 0 w 554289"/>
                              <a:gd name="connsiteY6" fmla="*/ 408046 h 408046"/>
                              <a:gd name="connsiteX7" fmla="*/ 137386 w 554289"/>
                              <a:gd name="connsiteY7" fmla="*/ 385994 h 408046"/>
                              <a:gd name="connsiteX8" fmla="*/ 317742 w 554289"/>
                              <a:gd name="connsiteY8" fmla="*/ 348963 h 408046"/>
                              <a:gd name="connsiteX9" fmla="*/ 494735 w 554289"/>
                              <a:gd name="connsiteY9" fmla="*/ 245348 h 408046"/>
                              <a:gd name="connsiteX0" fmla="*/ 554289 w 554289"/>
                              <a:gd name="connsiteY0" fmla="*/ 0 h 408046"/>
                              <a:gd name="connsiteX1" fmla="*/ 444509 w 554289"/>
                              <a:gd name="connsiteY1" fmla="*/ 9686 h 408046"/>
                              <a:gd name="connsiteX2" fmla="*/ 354103 w 554289"/>
                              <a:gd name="connsiteY2" fmla="*/ 100093 h 408046"/>
                              <a:gd name="connsiteX3" fmla="*/ 229784 w 554289"/>
                              <a:gd name="connsiteY3" fmla="*/ 217750 h 408046"/>
                              <a:gd name="connsiteX4" fmla="*/ 105276 w 554289"/>
                              <a:gd name="connsiteY4" fmla="*/ 227761 h 408046"/>
                              <a:gd name="connsiteX5" fmla="*/ 276 w 554289"/>
                              <a:gd name="connsiteY5" fmla="*/ 272067 h 408046"/>
                              <a:gd name="connsiteX6" fmla="*/ 0 w 554289"/>
                              <a:gd name="connsiteY6" fmla="*/ 408046 h 408046"/>
                              <a:gd name="connsiteX7" fmla="*/ 137386 w 554289"/>
                              <a:gd name="connsiteY7" fmla="*/ 385994 h 408046"/>
                              <a:gd name="connsiteX8" fmla="*/ 317742 w 554289"/>
                              <a:gd name="connsiteY8" fmla="*/ 348963 h 408046"/>
                              <a:gd name="connsiteX9" fmla="*/ 494735 w 554289"/>
                              <a:gd name="connsiteY9" fmla="*/ 245348 h 408046"/>
                              <a:gd name="connsiteX0" fmla="*/ 554289 w 554289"/>
                              <a:gd name="connsiteY0" fmla="*/ 0 h 408046"/>
                              <a:gd name="connsiteX1" fmla="*/ 444509 w 554289"/>
                              <a:gd name="connsiteY1" fmla="*/ 9686 h 408046"/>
                              <a:gd name="connsiteX2" fmla="*/ 354103 w 554289"/>
                              <a:gd name="connsiteY2" fmla="*/ 100093 h 408046"/>
                              <a:gd name="connsiteX3" fmla="*/ 229784 w 554289"/>
                              <a:gd name="connsiteY3" fmla="*/ 217750 h 408046"/>
                              <a:gd name="connsiteX4" fmla="*/ 105276 w 554289"/>
                              <a:gd name="connsiteY4" fmla="*/ 227761 h 408046"/>
                              <a:gd name="connsiteX5" fmla="*/ 0 w 554289"/>
                              <a:gd name="connsiteY5" fmla="*/ 408046 h 408046"/>
                              <a:gd name="connsiteX6" fmla="*/ 137386 w 554289"/>
                              <a:gd name="connsiteY6" fmla="*/ 385994 h 408046"/>
                              <a:gd name="connsiteX7" fmla="*/ 317742 w 554289"/>
                              <a:gd name="connsiteY7" fmla="*/ 348963 h 408046"/>
                              <a:gd name="connsiteX8" fmla="*/ 494735 w 554289"/>
                              <a:gd name="connsiteY8" fmla="*/ 245348 h 408046"/>
                              <a:gd name="connsiteX0" fmla="*/ 449013 w 449013"/>
                              <a:gd name="connsiteY0" fmla="*/ 0 h 385994"/>
                              <a:gd name="connsiteX1" fmla="*/ 339233 w 449013"/>
                              <a:gd name="connsiteY1" fmla="*/ 9686 h 385994"/>
                              <a:gd name="connsiteX2" fmla="*/ 248827 w 449013"/>
                              <a:gd name="connsiteY2" fmla="*/ 100093 h 385994"/>
                              <a:gd name="connsiteX3" fmla="*/ 124508 w 449013"/>
                              <a:gd name="connsiteY3" fmla="*/ 217750 h 385994"/>
                              <a:gd name="connsiteX4" fmla="*/ 0 w 449013"/>
                              <a:gd name="connsiteY4" fmla="*/ 227761 h 385994"/>
                              <a:gd name="connsiteX5" fmla="*/ 32110 w 449013"/>
                              <a:gd name="connsiteY5" fmla="*/ 385994 h 385994"/>
                              <a:gd name="connsiteX6" fmla="*/ 212466 w 449013"/>
                              <a:gd name="connsiteY6" fmla="*/ 348963 h 385994"/>
                              <a:gd name="connsiteX7" fmla="*/ 389459 w 449013"/>
                              <a:gd name="connsiteY7" fmla="*/ 245348 h 385994"/>
                              <a:gd name="connsiteX0" fmla="*/ 449013 w 449013"/>
                              <a:gd name="connsiteY0" fmla="*/ 0 h 348963"/>
                              <a:gd name="connsiteX1" fmla="*/ 339233 w 449013"/>
                              <a:gd name="connsiteY1" fmla="*/ 9686 h 348963"/>
                              <a:gd name="connsiteX2" fmla="*/ 248827 w 449013"/>
                              <a:gd name="connsiteY2" fmla="*/ 100093 h 348963"/>
                              <a:gd name="connsiteX3" fmla="*/ 124508 w 449013"/>
                              <a:gd name="connsiteY3" fmla="*/ 217750 h 348963"/>
                              <a:gd name="connsiteX4" fmla="*/ 0 w 449013"/>
                              <a:gd name="connsiteY4" fmla="*/ 227761 h 348963"/>
                              <a:gd name="connsiteX5" fmla="*/ 212466 w 449013"/>
                              <a:gd name="connsiteY5" fmla="*/ 348963 h 348963"/>
                              <a:gd name="connsiteX6" fmla="*/ 389459 w 449013"/>
                              <a:gd name="connsiteY6" fmla="*/ 245348 h 348963"/>
                              <a:gd name="connsiteX0" fmla="*/ 324505 w 324505"/>
                              <a:gd name="connsiteY0" fmla="*/ 0 h 348963"/>
                              <a:gd name="connsiteX1" fmla="*/ 214725 w 324505"/>
                              <a:gd name="connsiteY1" fmla="*/ 9686 h 348963"/>
                              <a:gd name="connsiteX2" fmla="*/ 124319 w 324505"/>
                              <a:gd name="connsiteY2" fmla="*/ 100093 h 348963"/>
                              <a:gd name="connsiteX3" fmla="*/ 0 w 324505"/>
                              <a:gd name="connsiteY3" fmla="*/ 217750 h 348963"/>
                              <a:gd name="connsiteX4" fmla="*/ 87958 w 324505"/>
                              <a:gd name="connsiteY4" fmla="*/ 348963 h 348963"/>
                              <a:gd name="connsiteX5" fmla="*/ 264951 w 324505"/>
                              <a:gd name="connsiteY5" fmla="*/ 245348 h 348963"/>
                              <a:gd name="connsiteX0" fmla="*/ 324505 w 324505"/>
                              <a:gd name="connsiteY0" fmla="*/ 0 h 348963"/>
                              <a:gd name="connsiteX1" fmla="*/ 214240 w 324505"/>
                              <a:gd name="connsiteY1" fmla="*/ 34250 h 348963"/>
                              <a:gd name="connsiteX2" fmla="*/ 124319 w 324505"/>
                              <a:gd name="connsiteY2" fmla="*/ 100093 h 348963"/>
                              <a:gd name="connsiteX3" fmla="*/ 0 w 324505"/>
                              <a:gd name="connsiteY3" fmla="*/ 217750 h 348963"/>
                              <a:gd name="connsiteX4" fmla="*/ 87958 w 324505"/>
                              <a:gd name="connsiteY4" fmla="*/ 348963 h 348963"/>
                              <a:gd name="connsiteX5" fmla="*/ 264951 w 324505"/>
                              <a:gd name="connsiteY5" fmla="*/ 245348 h 348963"/>
                              <a:gd name="connsiteX0" fmla="*/ 324505 w 324505"/>
                              <a:gd name="connsiteY0" fmla="*/ 0 h 348963"/>
                              <a:gd name="connsiteX1" fmla="*/ 214240 w 324505"/>
                              <a:gd name="connsiteY1" fmla="*/ 34250 h 348963"/>
                              <a:gd name="connsiteX2" fmla="*/ 121662 w 324505"/>
                              <a:gd name="connsiteY2" fmla="*/ 159509 h 348963"/>
                              <a:gd name="connsiteX3" fmla="*/ 0 w 324505"/>
                              <a:gd name="connsiteY3" fmla="*/ 217750 h 348963"/>
                              <a:gd name="connsiteX4" fmla="*/ 87958 w 324505"/>
                              <a:gd name="connsiteY4" fmla="*/ 348963 h 348963"/>
                              <a:gd name="connsiteX5" fmla="*/ 264951 w 324505"/>
                              <a:gd name="connsiteY5" fmla="*/ 245348 h 348963"/>
                              <a:gd name="connsiteX0" fmla="*/ 302127 w 302127"/>
                              <a:gd name="connsiteY0" fmla="*/ 0 h 348993"/>
                              <a:gd name="connsiteX1" fmla="*/ 191862 w 302127"/>
                              <a:gd name="connsiteY1" fmla="*/ 34250 h 348993"/>
                              <a:gd name="connsiteX2" fmla="*/ 99284 w 302127"/>
                              <a:gd name="connsiteY2" fmla="*/ 159509 h 348993"/>
                              <a:gd name="connsiteX3" fmla="*/ 0 w 302127"/>
                              <a:gd name="connsiteY3" fmla="*/ 231954 h 348993"/>
                              <a:gd name="connsiteX4" fmla="*/ 65580 w 302127"/>
                              <a:gd name="connsiteY4" fmla="*/ 348963 h 348993"/>
                              <a:gd name="connsiteX5" fmla="*/ 242573 w 302127"/>
                              <a:gd name="connsiteY5" fmla="*/ 245348 h 348993"/>
                              <a:gd name="connsiteX0" fmla="*/ 302127 w 302127"/>
                              <a:gd name="connsiteY0" fmla="*/ 0 h 264784"/>
                              <a:gd name="connsiteX1" fmla="*/ 191862 w 302127"/>
                              <a:gd name="connsiteY1" fmla="*/ 34250 h 264784"/>
                              <a:gd name="connsiteX2" fmla="*/ 99284 w 302127"/>
                              <a:gd name="connsiteY2" fmla="*/ 159509 h 264784"/>
                              <a:gd name="connsiteX3" fmla="*/ 0 w 302127"/>
                              <a:gd name="connsiteY3" fmla="*/ 231954 h 264784"/>
                              <a:gd name="connsiteX4" fmla="*/ 153450 w 302127"/>
                              <a:gd name="connsiteY4" fmla="*/ 264689 h 264784"/>
                              <a:gd name="connsiteX5" fmla="*/ 242573 w 302127"/>
                              <a:gd name="connsiteY5" fmla="*/ 245348 h 264784"/>
                              <a:gd name="connsiteX0" fmla="*/ 263834 w 263834"/>
                              <a:gd name="connsiteY0" fmla="*/ 0 h 265168"/>
                              <a:gd name="connsiteX1" fmla="*/ 153569 w 263834"/>
                              <a:gd name="connsiteY1" fmla="*/ 34250 h 265168"/>
                              <a:gd name="connsiteX2" fmla="*/ 60991 w 263834"/>
                              <a:gd name="connsiteY2" fmla="*/ 159509 h 265168"/>
                              <a:gd name="connsiteX3" fmla="*/ 0 w 263834"/>
                              <a:gd name="connsiteY3" fmla="*/ 213542 h 265168"/>
                              <a:gd name="connsiteX4" fmla="*/ 115157 w 263834"/>
                              <a:gd name="connsiteY4" fmla="*/ 264689 h 265168"/>
                              <a:gd name="connsiteX5" fmla="*/ 204280 w 263834"/>
                              <a:gd name="connsiteY5" fmla="*/ 245348 h 265168"/>
                              <a:gd name="connsiteX0" fmla="*/ 263834 w 263834"/>
                              <a:gd name="connsiteY0" fmla="*/ 0 h 269953"/>
                              <a:gd name="connsiteX1" fmla="*/ 153569 w 263834"/>
                              <a:gd name="connsiteY1" fmla="*/ 34250 h 269953"/>
                              <a:gd name="connsiteX2" fmla="*/ 60991 w 263834"/>
                              <a:gd name="connsiteY2" fmla="*/ 159509 h 269953"/>
                              <a:gd name="connsiteX3" fmla="*/ 0 w 263834"/>
                              <a:gd name="connsiteY3" fmla="*/ 213542 h 269953"/>
                              <a:gd name="connsiteX4" fmla="*/ 115157 w 263834"/>
                              <a:gd name="connsiteY4" fmla="*/ 264689 h 269953"/>
                              <a:gd name="connsiteX5" fmla="*/ 204280 w 263834"/>
                              <a:gd name="connsiteY5" fmla="*/ 245348 h 269953"/>
                              <a:gd name="connsiteX0" fmla="*/ 263834 w 263834"/>
                              <a:gd name="connsiteY0" fmla="*/ 0 h 269953"/>
                              <a:gd name="connsiteX1" fmla="*/ 153569 w 263834"/>
                              <a:gd name="connsiteY1" fmla="*/ 34250 h 269953"/>
                              <a:gd name="connsiteX2" fmla="*/ 60991 w 263834"/>
                              <a:gd name="connsiteY2" fmla="*/ 159509 h 269953"/>
                              <a:gd name="connsiteX3" fmla="*/ 0 w 263834"/>
                              <a:gd name="connsiteY3" fmla="*/ 213542 h 269953"/>
                              <a:gd name="connsiteX4" fmla="*/ 115157 w 263834"/>
                              <a:gd name="connsiteY4" fmla="*/ 264689 h 269953"/>
                              <a:gd name="connsiteX5" fmla="*/ 204280 w 263834"/>
                              <a:gd name="connsiteY5" fmla="*/ 245348 h 269953"/>
                              <a:gd name="connsiteX0" fmla="*/ 263834 w 263834"/>
                              <a:gd name="connsiteY0" fmla="*/ 0 h 280703"/>
                              <a:gd name="connsiteX1" fmla="*/ 153569 w 263834"/>
                              <a:gd name="connsiteY1" fmla="*/ 34250 h 280703"/>
                              <a:gd name="connsiteX2" fmla="*/ 60991 w 263834"/>
                              <a:gd name="connsiteY2" fmla="*/ 159509 h 280703"/>
                              <a:gd name="connsiteX3" fmla="*/ 0 w 263834"/>
                              <a:gd name="connsiteY3" fmla="*/ 213542 h 280703"/>
                              <a:gd name="connsiteX4" fmla="*/ 99167 w 263834"/>
                              <a:gd name="connsiteY4" fmla="*/ 276168 h 280703"/>
                              <a:gd name="connsiteX5" fmla="*/ 204280 w 263834"/>
                              <a:gd name="connsiteY5" fmla="*/ 245348 h 280703"/>
                              <a:gd name="connsiteX0" fmla="*/ 559693 w 559693"/>
                              <a:gd name="connsiteY0" fmla="*/ 0 h 318944"/>
                              <a:gd name="connsiteX1" fmla="*/ 449428 w 559693"/>
                              <a:gd name="connsiteY1" fmla="*/ 34250 h 318944"/>
                              <a:gd name="connsiteX2" fmla="*/ 356850 w 559693"/>
                              <a:gd name="connsiteY2" fmla="*/ 159509 h 318944"/>
                              <a:gd name="connsiteX3" fmla="*/ 0 w 559693"/>
                              <a:gd name="connsiteY3" fmla="*/ 314590 h 318944"/>
                              <a:gd name="connsiteX4" fmla="*/ 395026 w 559693"/>
                              <a:gd name="connsiteY4" fmla="*/ 276168 h 318944"/>
                              <a:gd name="connsiteX5" fmla="*/ 500139 w 559693"/>
                              <a:gd name="connsiteY5" fmla="*/ 245348 h 318944"/>
                              <a:gd name="connsiteX0" fmla="*/ 559693 w 559693"/>
                              <a:gd name="connsiteY0" fmla="*/ 0 h 379732"/>
                              <a:gd name="connsiteX1" fmla="*/ 449428 w 559693"/>
                              <a:gd name="connsiteY1" fmla="*/ 34250 h 379732"/>
                              <a:gd name="connsiteX2" fmla="*/ 356850 w 559693"/>
                              <a:gd name="connsiteY2" fmla="*/ 159509 h 379732"/>
                              <a:gd name="connsiteX3" fmla="*/ 0 w 559693"/>
                              <a:gd name="connsiteY3" fmla="*/ 314590 h 379732"/>
                              <a:gd name="connsiteX4" fmla="*/ 45097 w 559693"/>
                              <a:gd name="connsiteY4" fmla="*/ 378198 h 379732"/>
                              <a:gd name="connsiteX5" fmla="*/ 500139 w 559693"/>
                              <a:gd name="connsiteY5" fmla="*/ 245348 h 379732"/>
                              <a:gd name="connsiteX0" fmla="*/ 559693 w 559693"/>
                              <a:gd name="connsiteY0" fmla="*/ 0 h 379732"/>
                              <a:gd name="connsiteX1" fmla="*/ 449428 w 559693"/>
                              <a:gd name="connsiteY1" fmla="*/ 34250 h 379732"/>
                              <a:gd name="connsiteX2" fmla="*/ 356850 w 559693"/>
                              <a:gd name="connsiteY2" fmla="*/ 159509 h 379732"/>
                              <a:gd name="connsiteX3" fmla="*/ 0 w 559693"/>
                              <a:gd name="connsiteY3" fmla="*/ 314590 h 379732"/>
                              <a:gd name="connsiteX4" fmla="*/ 45097 w 559693"/>
                              <a:gd name="connsiteY4" fmla="*/ 378198 h 379732"/>
                              <a:gd name="connsiteX5" fmla="*/ 500139 w 559693"/>
                              <a:gd name="connsiteY5" fmla="*/ 245348 h 379732"/>
                              <a:gd name="connsiteX0" fmla="*/ 559693 w 559693"/>
                              <a:gd name="connsiteY0" fmla="*/ 0 h 379732"/>
                              <a:gd name="connsiteX1" fmla="*/ 449428 w 559693"/>
                              <a:gd name="connsiteY1" fmla="*/ 34250 h 379732"/>
                              <a:gd name="connsiteX2" fmla="*/ 325093 w 559693"/>
                              <a:gd name="connsiteY2" fmla="*/ 173908 h 379732"/>
                              <a:gd name="connsiteX3" fmla="*/ 0 w 559693"/>
                              <a:gd name="connsiteY3" fmla="*/ 314590 h 379732"/>
                              <a:gd name="connsiteX4" fmla="*/ 45097 w 559693"/>
                              <a:gd name="connsiteY4" fmla="*/ 378198 h 379732"/>
                              <a:gd name="connsiteX5" fmla="*/ 500139 w 559693"/>
                              <a:gd name="connsiteY5" fmla="*/ 245348 h 379732"/>
                              <a:gd name="connsiteX0" fmla="*/ 559693 w 559693"/>
                              <a:gd name="connsiteY0" fmla="*/ 0 h 379732"/>
                              <a:gd name="connsiteX1" fmla="*/ 449428 w 559693"/>
                              <a:gd name="connsiteY1" fmla="*/ 34250 h 379732"/>
                              <a:gd name="connsiteX2" fmla="*/ 325093 w 559693"/>
                              <a:gd name="connsiteY2" fmla="*/ 173908 h 379732"/>
                              <a:gd name="connsiteX3" fmla="*/ 0 w 559693"/>
                              <a:gd name="connsiteY3" fmla="*/ 314590 h 379732"/>
                              <a:gd name="connsiteX4" fmla="*/ 45097 w 559693"/>
                              <a:gd name="connsiteY4" fmla="*/ 378198 h 379732"/>
                              <a:gd name="connsiteX5" fmla="*/ 500139 w 559693"/>
                              <a:gd name="connsiteY5" fmla="*/ 245348 h 379732"/>
                              <a:gd name="connsiteX0" fmla="*/ 559693 w 559693"/>
                              <a:gd name="connsiteY0" fmla="*/ 0 h 379732"/>
                              <a:gd name="connsiteX1" fmla="*/ 449428 w 559693"/>
                              <a:gd name="connsiteY1" fmla="*/ 34250 h 379732"/>
                              <a:gd name="connsiteX2" fmla="*/ 325093 w 559693"/>
                              <a:gd name="connsiteY2" fmla="*/ 173908 h 379732"/>
                              <a:gd name="connsiteX3" fmla="*/ 0 w 559693"/>
                              <a:gd name="connsiteY3" fmla="*/ 314590 h 379732"/>
                              <a:gd name="connsiteX4" fmla="*/ 45097 w 559693"/>
                              <a:gd name="connsiteY4" fmla="*/ 378198 h 379732"/>
                              <a:gd name="connsiteX5" fmla="*/ 286091 w 559693"/>
                              <a:gd name="connsiteY5" fmla="*/ 309945 h 379732"/>
                              <a:gd name="connsiteX6" fmla="*/ 500139 w 559693"/>
                              <a:gd name="connsiteY6" fmla="*/ 245348 h 379732"/>
                              <a:gd name="connsiteX0" fmla="*/ 559693 w 559693"/>
                              <a:gd name="connsiteY0" fmla="*/ 0 h 378228"/>
                              <a:gd name="connsiteX1" fmla="*/ 449428 w 559693"/>
                              <a:gd name="connsiteY1" fmla="*/ 34250 h 378228"/>
                              <a:gd name="connsiteX2" fmla="*/ 325093 w 559693"/>
                              <a:gd name="connsiteY2" fmla="*/ 173908 h 378228"/>
                              <a:gd name="connsiteX3" fmla="*/ 0 w 559693"/>
                              <a:gd name="connsiteY3" fmla="*/ 314590 h 378228"/>
                              <a:gd name="connsiteX4" fmla="*/ 45097 w 559693"/>
                              <a:gd name="connsiteY4" fmla="*/ 378198 h 378228"/>
                              <a:gd name="connsiteX5" fmla="*/ 284143 w 559693"/>
                              <a:gd name="connsiteY5" fmla="*/ 321858 h 378228"/>
                              <a:gd name="connsiteX6" fmla="*/ 500139 w 559693"/>
                              <a:gd name="connsiteY6" fmla="*/ 245348 h 378228"/>
                              <a:gd name="connsiteX0" fmla="*/ 559693 w 559693"/>
                              <a:gd name="connsiteY0" fmla="*/ 0 h 378228"/>
                              <a:gd name="connsiteX1" fmla="*/ 449428 w 559693"/>
                              <a:gd name="connsiteY1" fmla="*/ 34250 h 378228"/>
                              <a:gd name="connsiteX2" fmla="*/ 325093 w 559693"/>
                              <a:gd name="connsiteY2" fmla="*/ 173908 h 378228"/>
                              <a:gd name="connsiteX3" fmla="*/ 0 w 559693"/>
                              <a:gd name="connsiteY3" fmla="*/ 314590 h 378228"/>
                              <a:gd name="connsiteX4" fmla="*/ 45097 w 559693"/>
                              <a:gd name="connsiteY4" fmla="*/ 378198 h 378228"/>
                              <a:gd name="connsiteX5" fmla="*/ 284143 w 559693"/>
                              <a:gd name="connsiteY5" fmla="*/ 321858 h 378228"/>
                              <a:gd name="connsiteX6" fmla="*/ 490591 w 559693"/>
                              <a:gd name="connsiteY6" fmla="*/ 243793 h 378228"/>
                              <a:gd name="connsiteX0" fmla="*/ 559693 w 559693"/>
                              <a:gd name="connsiteY0" fmla="*/ 0 h 378228"/>
                              <a:gd name="connsiteX1" fmla="*/ 449428 w 559693"/>
                              <a:gd name="connsiteY1" fmla="*/ 34250 h 378228"/>
                              <a:gd name="connsiteX2" fmla="*/ 325093 w 559693"/>
                              <a:gd name="connsiteY2" fmla="*/ 173908 h 378228"/>
                              <a:gd name="connsiteX3" fmla="*/ 0 w 559693"/>
                              <a:gd name="connsiteY3" fmla="*/ 314590 h 378228"/>
                              <a:gd name="connsiteX4" fmla="*/ 45097 w 559693"/>
                              <a:gd name="connsiteY4" fmla="*/ 378198 h 378228"/>
                              <a:gd name="connsiteX5" fmla="*/ 284143 w 559693"/>
                              <a:gd name="connsiteY5" fmla="*/ 321858 h 378228"/>
                              <a:gd name="connsiteX6" fmla="*/ 493807 w 559693"/>
                              <a:gd name="connsiteY6" fmla="*/ 254100 h 378228"/>
                              <a:gd name="connsiteX0" fmla="*/ 559693 w 559693"/>
                              <a:gd name="connsiteY0" fmla="*/ 0 h 378223"/>
                              <a:gd name="connsiteX1" fmla="*/ 449428 w 559693"/>
                              <a:gd name="connsiteY1" fmla="*/ 34250 h 378223"/>
                              <a:gd name="connsiteX2" fmla="*/ 325093 w 559693"/>
                              <a:gd name="connsiteY2" fmla="*/ 173908 h 378223"/>
                              <a:gd name="connsiteX3" fmla="*/ 0 w 559693"/>
                              <a:gd name="connsiteY3" fmla="*/ 314590 h 378223"/>
                              <a:gd name="connsiteX4" fmla="*/ 45097 w 559693"/>
                              <a:gd name="connsiteY4" fmla="*/ 378198 h 378223"/>
                              <a:gd name="connsiteX5" fmla="*/ 284143 w 559693"/>
                              <a:gd name="connsiteY5" fmla="*/ 321858 h 378223"/>
                              <a:gd name="connsiteX6" fmla="*/ 384293 w 559693"/>
                              <a:gd name="connsiteY6" fmla="*/ 308809 h 378223"/>
                              <a:gd name="connsiteX7" fmla="*/ 493807 w 559693"/>
                              <a:gd name="connsiteY7" fmla="*/ 254100 h 378223"/>
                              <a:gd name="connsiteX0" fmla="*/ 559693 w 559693"/>
                              <a:gd name="connsiteY0" fmla="*/ 0 h 378694"/>
                              <a:gd name="connsiteX1" fmla="*/ 449428 w 559693"/>
                              <a:gd name="connsiteY1" fmla="*/ 34250 h 378694"/>
                              <a:gd name="connsiteX2" fmla="*/ 325093 w 559693"/>
                              <a:gd name="connsiteY2" fmla="*/ 173908 h 378694"/>
                              <a:gd name="connsiteX3" fmla="*/ 0 w 559693"/>
                              <a:gd name="connsiteY3" fmla="*/ 314590 h 378694"/>
                              <a:gd name="connsiteX4" fmla="*/ 45097 w 559693"/>
                              <a:gd name="connsiteY4" fmla="*/ 378198 h 378694"/>
                              <a:gd name="connsiteX5" fmla="*/ 248832 w 559693"/>
                              <a:gd name="connsiteY5" fmla="*/ 343016 h 378694"/>
                              <a:gd name="connsiteX6" fmla="*/ 284143 w 559693"/>
                              <a:gd name="connsiteY6" fmla="*/ 321858 h 378694"/>
                              <a:gd name="connsiteX7" fmla="*/ 384293 w 559693"/>
                              <a:gd name="connsiteY7" fmla="*/ 308809 h 378694"/>
                              <a:gd name="connsiteX8" fmla="*/ 493807 w 559693"/>
                              <a:gd name="connsiteY8" fmla="*/ 254100 h 378694"/>
                              <a:gd name="connsiteX0" fmla="*/ 559693 w 559693"/>
                              <a:gd name="connsiteY0" fmla="*/ 0 h 378726"/>
                              <a:gd name="connsiteX1" fmla="*/ 449428 w 559693"/>
                              <a:gd name="connsiteY1" fmla="*/ 34250 h 378726"/>
                              <a:gd name="connsiteX2" fmla="*/ 325093 w 559693"/>
                              <a:gd name="connsiteY2" fmla="*/ 173908 h 378726"/>
                              <a:gd name="connsiteX3" fmla="*/ 0 w 559693"/>
                              <a:gd name="connsiteY3" fmla="*/ 314590 h 378726"/>
                              <a:gd name="connsiteX4" fmla="*/ 45097 w 559693"/>
                              <a:gd name="connsiteY4" fmla="*/ 378198 h 378726"/>
                              <a:gd name="connsiteX5" fmla="*/ 248832 w 559693"/>
                              <a:gd name="connsiteY5" fmla="*/ 343016 h 378726"/>
                              <a:gd name="connsiteX6" fmla="*/ 384293 w 559693"/>
                              <a:gd name="connsiteY6" fmla="*/ 308809 h 378726"/>
                              <a:gd name="connsiteX7" fmla="*/ 493807 w 559693"/>
                              <a:gd name="connsiteY7" fmla="*/ 254100 h 378726"/>
                              <a:gd name="connsiteX0" fmla="*/ 587947 w 587947"/>
                              <a:gd name="connsiteY0" fmla="*/ 0 h 378971"/>
                              <a:gd name="connsiteX1" fmla="*/ 477682 w 587947"/>
                              <a:gd name="connsiteY1" fmla="*/ 34250 h 378971"/>
                              <a:gd name="connsiteX2" fmla="*/ 353347 w 587947"/>
                              <a:gd name="connsiteY2" fmla="*/ 173908 h 378971"/>
                              <a:gd name="connsiteX3" fmla="*/ 0 w 587947"/>
                              <a:gd name="connsiteY3" fmla="*/ 307545 h 378971"/>
                              <a:gd name="connsiteX4" fmla="*/ 73351 w 587947"/>
                              <a:gd name="connsiteY4" fmla="*/ 378198 h 378971"/>
                              <a:gd name="connsiteX5" fmla="*/ 277086 w 587947"/>
                              <a:gd name="connsiteY5" fmla="*/ 343016 h 378971"/>
                              <a:gd name="connsiteX6" fmla="*/ 412547 w 587947"/>
                              <a:gd name="connsiteY6" fmla="*/ 308809 h 378971"/>
                              <a:gd name="connsiteX7" fmla="*/ 522061 w 587947"/>
                              <a:gd name="connsiteY7" fmla="*/ 254100 h 378971"/>
                              <a:gd name="connsiteX0" fmla="*/ 615929 w 615929"/>
                              <a:gd name="connsiteY0" fmla="*/ 0 h 403556"/>
                              <a:gd name="connsiteX1" fmla="*/ 505664 w 615929"/>
                              <a:gd name="connsiteY1" fmla="*/ 34250 h 403556"/>
                              <a:gd name="connsiteX2" fmla="*/ 381329 w 615929"/>
                              <a:gd name="connsiteY2" fmla="*/ 173908 h 403556"/>
                              <a:gd name="connsiteX3" fmla="*/ 27982 w 615929"/>
                              <a:gd name="connsiteY3" fmla="*/ 307545 h 403556"/>
                              <a:gd name="connsiteX4" fmla="*/ 13948 w 615929"/>
                              <a:gd name="connsiteY4" fmla="*/ 403109 h 403556"/>
                              <a:gd name="connsiteX5" fmla="*/ 305068 w 615929"/>
                              <a:gd name="connsiteY5" fmla="*/ 343016 h 403556"/>
                              <a:gd name="connsiteX6" fmla="*/ 440529 w 615929"/>
                              <a:gd name="connsiteY6" fmla="*/ 308809 h 403556"/>
                              <a:gd name="connsiteX7" fmla="*/ 550043 w 615929"/>
                              <a:gd name="connsiteY7" fmla="*/ 254100 h 403556"/>
                              <a:gd name="connsiteX0" fmla="*/ 618988 w 618988"/>
                              <a:gd name="connsiteY0" fmla="*/ 0 h 403611"/>
                              <a:gd name="connsiteX1" fmla="*/ 508723 w 618988"/>
                              <a:gd name="connsiteY1" fmla="*/ 34250 h 403611"/>
                              <a:gd name="connsiteX2" fmla="*/ 384388 w 618988"/>
                              <a:gd name="connsiteY2" fmla="*/ 173908 h 403611"/>
                              <a:gd name="connsiteX3" fmla="*/ 16719 w 618988"/>
                              <a:gd name="connsiteY3" fmla="*/ 305214 h 403611"/>
                              <a:gd name="connsiteX4" fmla="*/ 17007 w 618988"/>
                              <a:gd name="connsiteY4" fmla="*/ 403109 h 403611"/>
                              <a:gd name="connsiteX5" fmla="*/ 308127 w 618988"/>
                              <a:gd name="connsiteY5" fmla="*/ 343016 h 403611"/>
                              <a:gd name="connsiteX6" fmla="*/ 443588 w 618988"/>
                              <a:gd name="connsiteY6" fmla="*/ 308809 h 403611"/>
                              <a:gd name="connsiteX7" fmla="*/ 553102 w 618988"/>
                              <a:gd name="connsiteY7" fmla="*/ 254100 h 403611"/>
                              <a:gd name="connsiteX0" fmla="*/ 618988 w 618988"/>
                              <a:gd name="connsiteY0" fmla="*/ 0 h 403611"/>
                              <a:gd name="connsiteX1" fmla="*/ 508723 w 618988"/>
                              <a:gd name="connsiteY1" fmla="*/ 34250 h 403611"/>
                              <a:gd name="connsiteX2" fmla="*/ 384388 w 618988"/>
                              <a:gd name="connsiteY2" fmla="*/ 173908 h 403611"/>
                              <a:gd name="connsiteX3" fmla="*/ 16719 w 618988"/>
                              <a:gd name="connsiteY3" fmla="*/ 305214 h 403611"/>
                              <a:gd name="connsiteX4" fmla="*/ 17007 w 618988"/>
                              <a:gd name="connsiteY4" fmla="*/ 403109 h 403611"/>
                              <a:gd name="connsiteX5" fmla="*/ 308127 w 618988"/>
                              <a:gd name="connsiteY5" fmla="*/ 343016 h 403611"/>
                              <a:gd name="connsiteX6" fmla="*/ 443588 w 618988"/>
                              <a:gd name="connsiteY6" fmla="*/ 308809 h 403611"/>
                              <a:gd name="connsiteX7" fmla="*/ 553102 w 618988"/>
                              <a:gd name="connsiteY7" fmla="*/ 254100 h 403611"/>
                              <a:gd name="connsiteX0" fmla="*/ 640412 w 640412"/>
                              <a:gd name="connsiteY0" fmla="*/ 0 h 414254"/>
                              <a:gd name="connsiteX1" fmla="*/ 508723 w 640412"/>
                              <a:gd name="connsiteY1" fmla="*/ 44893 h 414254"/>
                              <a:gd name="connsiteX2" fmla="*/ 384388 w 640412"/>
                              <a:gd name="connsiteY2" fmla="*/ 184551 h 414254"/>
                              <a:gd name="connsiteX3" fmla="*/ 16719 w 640412"/>
                              <a:gd name="connsiteY3" fmla="*/ 315857 h 414254"/>
                              <a:gd name="connsiteX4" fmla="*/ 17007 w 640412"/>
                              <a:gd name="connsiteY4" fmla="*/ 413752 h 414254"/>
                              <a:gd name="connsiteX5" fmla="*/ 308127 w 640412"/>
                              <a:gd name="connsiteY5" fmla="*/ 353659 h 414254"/>
                              <a:gd name="connsiteX6" fmla="*/ 443588 w 640412"/>
                              <a:gd name="connsiteY6" fmla="*/ 319452 h 414254"/>
                              <a:gd name="connsiteX7" fmla="*/ 553102 w 640412"/>
                              <a:gd name="connsiteY7" fmla="*/ 264743 h 414254"/>
                              <a:gd name="connsiteX0" fmla="*/ 640412 w 640412"/>
                              <a:gd name="connsiteY0" fmla="*/ 0 h 414254"/>
                              <a:gd name="connsiteX1" fmla="*/ 508723 w 640412"/>
                              <a:gd name="connsiteY1" fmla="*/ 44893 h 414254"/>
                              <a:gd name="connsiteX2" fmla="*/ 368805 w 640412"/>
                              <a:gd name="connsiteY2" fmla="*/ 202081 h 414254"/>
                              <a:gd name="connsiteX3" fmla="*/ 16719 w 640412"/>
                              <a:gd name="connsiteY3" fmla="*/ 315857 h 414254"/>
                              <a:gd name="connsiteX4" fmla="*/ 17007 w 640412"/>
                              <a:gd name="connsiteY4" fmla="*/ 413752 h 414254"/>
                              <a:gd name="connsiteX5" fmla="*/ 308127 w 640412"/>
                              <a:gd name="connsiteY5" fmla="*/ 353659 h 414254"/>
                              <a:gd name="connsiteX6" fmla="*/ 443588 w 640412"/>
                              <a:gd name="connsiteY6" fmla="*/ 319452 h 414254"/>
                              <a:gd name="connsiteX7" fmla="*/ 553102 w 640412"/>
                              <a:gd name="connsiteY7" fmla="*/ 264743 h 414254"/>
                              <a:gd name="connsiteX0" fmla="*/ 640412 w 640412"/>
                              <a:gd name="connsiteY0" fmla="*/ 0 h 414254"/>
                              <a:gd name="connsiteX1" fmla="*/ 508723 w 640412"/>
                              <a:gd name="connsiteY1" fmla="*/ 44893 h 414254"/>
                              <a:gd name="connsiteX2" fmla="*/ 353222 w 640412"/>
                              <a:gd name="connsiteY2" fmla="*/ 219609 h 414254"/>
                              <a:gd name="connsiteX3" fmla="*/ 16719 w 640412"/>
                              <a:gd name="connsiteY3" fmla="*/ 315857 h 414254"/>
                              <a:gd name="connsiteX4" fmla="*/ 17007 w 640412"/>
                              <a:gd name="connsiteY4" fmla="*/ 413752 h 414254"/>
                              <a:gd name="connsiteX5" fmla="*/ 308127 w 640412"/>
                              <a:gd name="connsiteY5" fmla="*/ 353659 h 414254"/>
                              <a:gd name="connsiteX6" fmla="*/ 443588 w 640412"/>
                              <a:gd name="connsiteY6" fmla="*/ 319452 h 414254"/>
                              <a:gd name="connsiteX7" fmla="*/ 553102 w 640412"/>
                              <a:gd name="connsiteY7" fmla="*/ 264743 h 414254"/>
                              <a:gd name="connsiteX0" fmla="*/ 640412 w 640412"/>
                              <a:gd name="connsiteY0" fmla="*/ 0 h 414254"/>
                              <a:gd name="connsiteX1" fmla="*/ 510143 w 640412"/>
                              <a:gd name="connsiteY1" fmla="*/ 61071 h 414254"/>
                              <a:gd name="connsiteX2" fmla="*/ 353222 w 640412"/>
                              <a:gd name="connsiteY2" fmla="*/ 219609 h 414254"/>
                              <a:gd name="connsiteX3" fmla="*/ 16719 w 640412"/>
                              <a:gd name="connsiteY3" fmla="*/ 315857 h 414254"/>
                              <a:gd name="connsiteX4" fmla="*/ 17007 w 640412"/>
                              <a:gd name="connsiteY4" fmla="*/ 413752 h 414254"/>
                              <a:gd name="connsiteX5" fmla="*/ 308127 w 640412"/>
                              <a:gd name="connsiteY5" fmla="*/ 353659 h 414254"/>
                              <a:gd name="connsiteX6" fmla="*/ 443588 w 640412"/>
                              <a:gd name="connsiteY6" fmla="*/ 319452 h 414254"/>
                              <a:gd name="connsiteX7" fmla="*/ 553102 w 640412"/>
                              <a:gd name="connsiteY7" fmla="*/ 264743 h 414254"/>
                              <a:gd name="connsiteX0" fmla="*/ 640412 w 640412"/>
                              <a:gd name="connsiteY0" fmla="*/ 0 h 414254"/>
                              <a:gd name="connsiteX1" fmla="*/ 548810 w 640412"/>
                              <a:gd name="connsiteY1" fmla="*/ 31165 h 414254"/>
                              <a:gd name="connsiteX2" fmla="*/ 353222 w 640412"/>
                              <a:gd name="connsiteY2" fmla="*/ 219609 h 414254"/>
                              <a:gd name="connsiteX3" fmla="*/ 16719 w 640412"/>
                              <a:gd name="connsiteY3" fmla="*/ 315857 h 414254"/>
                              <a:gd name="connsiteX4" fmla="*/ 17007 w 640412"/>
                              <a:gd name="connsiteY4" fmla="*/ 413752 h 414254"/>
                              <a:gd name="connsiteX5" fmla="*/ 308127 w 640412"/>
                              <a:gd name="connsiteY5" fmla="*/ 353659 h 414254"/>
                              <a:gd name="connsiteX6" fmla="*/ 443588 w 640412"/>
                              <a:gd name="connsiteY6" fmla="*/ 319452 h 414254"/>
                              <a:gd name="connsiteX7" fmla="*/ 553102 w 640412"/>
                              <a:gd name="connsiteY7" fmla="*/ 264743 h 414254"/>
                              <a:gd name="connsiteX0" fmla="*/ 640412 w 640412"/>
                              <a:gd name="connsiteY0" fmla="*/ 0 h 414254"/>
                              <a:gd name="connsiteX1" fmla="*/ 548810 w 640412"/>
                              <a:gd name="connsiteY1" fmla="*/ 31165 h 414254"/>
                              <a:gd name="connsiteX2" fmla="*/ 353222 w 640412"/>
                              <a:gd name="connsiteY2" fmla="*/ 219609 h 414254"/>
                              <a:gd name="connsiteX3" fmla="*/ 16719 w 640412"/>
                              <a:gd name="connsiteY3" fmla="*/ 315857 h 414254"/>
                              <a:gd name="connsiteX4" fmla="*/ 17007 w 640412"/>
                              <a:gd name="connsiteY4" fmla="*/ 413752 h 414254"/>
                              <a:gd name="connsiteX5" fmla="*/ 308127 w 640412"/>
                              <a:gd name="connsiteY5" fmla="*/ 353659 h 414254"/>
                              <a:gd name="connsiteX6" fmla="*/ 443588 w 640412"/>
                              <a:gd name="connsiteY6" fmla="*/ 319452 h 414254"/>
                              <a:gd name="connsiteX7" fmla="*/ 553102 w 640412"/>
                              <a:gd name="connsiteY7" fmla="*/ 264743 h 414254"/>
                              <a:gd name="connsiteX0" fmla="*/ 649245 w 649245"/>
                              <a:gd name="connsiteY0" fmla="*/ 0 h 416873"/>
                              <a:gd name="connsiteX1" fmla="*/ 548810 w 649245"/>
                              <a:gd name="connsiteY1" fmla="*/ 33784 h 416873"/>
                              <a:gd name="connsiteX2" fmla="*/ 353222 w 649245"/>
                              <a:gd name="connsiteY2" fmla="*/ 222228 h 416873"/>
                              <a:gd name="connsiteX3" fmla="*/ 16719 w 649245"/>
                              <a:gd name="connsiteY3" fmla="*/ 318476 h 416873"/>
                              <a:gd name="connsiteX4" fmla="*/ 17007 w 649245"/>
                              <a:gd name="connsiteY4" fmla="*/ 416371 h 416873"/>
                              <a:gd name="connsiteX5" fmla="*/ 308127 w 649245"/>
                              <a:gd name="connsiteY5" fmla="*/ 356278 h 416873"/>
                              <a:gd name="connsiteX6" fmla="*/ 443588 w 649245"/>
                              <a:gd name="connsiteY6" fmla="*/ 322071 h 416873"/>
                              <a:gd name="connsiteX7" fmla="*/ 553102 w 649245"/>
                              <a:gd name="connsiteY7" fmla="*/ 267362 h 416873"/>
                              <a:gd name="connsiteX0" fmla="*/ 649245 w 649245"/>
                              <a:gd name="connsiteY0" fmla="*/ 0 h 416873"/>
                              <a:gd name="connsiteX1" fmla="*/ 548810 w 649245"/>
                              <a:gd name="connsiteY1" fmla="*/ 33784 h 416873"/>
                              <a:gd name="connsiteX2" fmla="*/ 353222 w 649245"/>
                              <a:gd name="connsiteY2" fmla="*/ 222228 h 416873"/>
                              <a:gd name="connsiteX3" fmla="*/ 16719 w 649245"/>
                              <a:gd name="connsiteY3" fmla="*/ 318476 h 416873"/>
                              <a:gd name="connsiteX4" fmla="*/ 17007 w 649245"/>
                              <a:gd name="connsiteY4" fmla="*/ 416371 h 416873"/>
                              <a:gd name="connsiteX5" fmla="*/ 308127 w 649245"/>
                              <a:gd name="connsiteY5" fmla="*/ 356278 h 416873"/>
                              <a:gd name="connsiteX6" fmla="*/ 443588 w 649245"/>
                              <a:gd name="connsiteY6" fmla="*/ 322071 h 416873"/>
                              <a:gd name="connsiteX7" fmla="*/ 607405 w 649245"/>
                              <a:gd name="connsiteY7" fmla="*/ 262396 h 416873"/>
                              <a:gd name="connsiteX0" fmla="*/ 644555 w 644555"/>
                              <a:gd name="connsiteY0" fmla="*/ 0 h 419617"/>
                              <a:gd name="connsiteX1" fmla="*/ 544120 w 644555"/>
                              <a:gd name="connsiteY1" fmla="*/ 33784 h 419617"/>
                              <a:gd name="connsiteX2" fmla="*/ 348532 w 644555"/>
                              <a:gd name="connsiteY2" fmla="*/ 222228 h 419617"/>
                              <a:gd name="connsiteX3" fmla="*/ 35496 w 644555"/>
                              <a:gd name="connsiteY3" fmla="*/ 244470 h 419617"/>
                              <a:gd name="connsiteX4" fmla="*/ 12317 w 644555"/>
                              <a:gd name="connsiteY4" fmla="*/ 416371 h 419617"/>
                              <a:gd name="connsiteX5" fmla="*/ 303437 w 644555"/>
                              <a:gd name="connsiteY5" fmla="*/ 356278 h 419617"/>
                              <a:gd name="connsiteX6" fmla="*/ 438898 w 644555"/>
                              <a:gd name="connsiteY6" fmla="*/ 322071 h 419617"/>
                              <a:gd name="connsiteX7" fmla="*/ 602715 w 644555"/>
                              <a:gd name="connsiteY7" fmla="*/ 262396 h 419617"/>
                              <a:gd name="connsiteX0" fmla="*/ 638401 w 638401"/>
                              <a:gd name="connsiteY0" fmla="*/ 0 h 363081"/>
                              <a:gd name="connsiteX1" fmla="*/ 537966 w 638401"/>
                              <a:gd name="connsiteY1" fmla="*/ 33784 h 363081"/>
                              <a:gd name="connsiteX2" fmla="*/ 342378 w 638401"/>
                              <a:gd name="connsiteY2" fmla="*/ 222228 h 363081"/>
                              <a:gd name="connsiteX3" fmla="*/ 29342 w 638401"/>
                              <a:gd name="connsiteY3" fmla="*/ 244470 h 363081"/>
                              <a:gd name="connsiteX4" fmla="*/ 13073 w 638401"/>
                              <a:gd name="connsiteY4" fmla="*/ 346154 h 363081"/>
                              <a:gd name="connsiteX5" fmla="*/ 297283 w 638401"/>
                              <a:gd name="connsiteY5" fmla="*/ 356278 h 363081"/>
                              <a:gd name="connsiteX6" fmla="*/ 432744 w 638401"/>
                              <a:gd name="connsiteY6" fmla="*/ 322071 h 363081"/>
                              <a:gd name="connsiteX7" fmla="*/ 596561 w 638401"/>
                              <a:gd name="connsiteY7" fmla="*/ 262396 h 363081"/>
                              <a:gd name="connsiteX0" fmla="*/ 658736 w 658736"/>
                              <a:gd name="connsiteY0" fmla="*/ 0 h 362572"/>
                              <a:gd name="connsiteX1" fmla="*/ 558301 w 658736"/>
                              <a:gd name="connsiteY1" fmla="*/ 33784 h 362572"/>
                              <a:gd name="connsiteX2" fmla="*/ 362713 w 658736"/>
                              <a:gd name="connsiteY2" fmla="*/ 222228 h 362572"/>
                              <a:gd name="connsiteX3" fmla="*/ 0 w 658736"/>
                              <a:gd name="connsiteY3" fmla="*/ 255839 h 362572"/>
                              <a:gd name="connsiteX4" fmla="*/ 33408 w 658736"/>
                              <a:gd name="connsiteY4" fmla="*/ 346154 h 362572"/>
                              <a:gd name="connsiteX5" fmla="*/ 317618 w 658736"/>
                              <a:gd name="connsiteY5" fmla="*/ 356278 h 362572"/>
                              <a:gd name="connsiteX6" fmla="*/ 453079 w 658736"/>
                              <a:gd name="connsiteY6" fmla="*/ 322071 h 362572"/>
                              <a:gd name="connsiteX7" fmla="*/ 616896 w 658736"/>
                              <a:gd name="connsiteY7" fmla="*/ 262396 h 362572"/>
                              <a:gd name="connsiteX0" fmla="*/ 658736 w 658736"/>
                              <a:gd name="connsiteY0" fmla="*/ 0 h 362572"/>
                              <a:gd name="connsiteX1" fmla="*/ 558301 w 658736"/>
                              <a:gd name="connsiteY1" fmla="*/ 33784 h 362572"/>
                              <a:gd name="connsiteX2" fmla="*/ 358404 w 658736"/>
                              <a:gd name="connsiteY2" fmla="*/ 156338 h 362572"/>
                              <a:gd name="connsiteX3" fmla="*/ 0 w 658736"/>
                              <a:gd name="connsiteY3" fmla="*/ 255839 h 362572"/>
                              <a:gd name="connsiteX4" fmla="*/ 33408 w 658736"/>
                              <a:gd name="connsiteY4" fmla="*/ 346154 h 362572"/>
                              <a:gd name="connsiteX5" fmla="*/ 317618 w 658736"/>
                              <a:gd name="connsiteY5" fmla="*/ 356278 h 362572"/>
                              <a:gd name="connsiteX6" fmla="*/ 453079 w 658736"/>
                              <a:gd name="connsiteY6" fmla="*/ 322071 h 362572"/>
                              <a:gd name="connsiteX7" fmla="*/ 616896 w 658736"/>
                              <a:gd name="connsiteY7" fmla="*/ 262396 h 362572"/>
                              <a:gd name="connsiteX0" fmla="*/ 658736 w 658736"/>
                              <a:gd name="connsiteY0" fmla="*/ 0 h 362572"/>
                              <a:gd name="connsiteX1" fmla="*/ 517183 w 658736"/>
                              <a:gd name="connsiteY1" fmla="*/ 67831 h 362572"/>
                              <a:gd name="connsiteX2" fmla="*/ 358404 w 658736"/>
                              <a:gd name="connsiteY2" fmla="*/ 156338 h 362572"/>
                              <a:gd name="connsiteX3" fmla="*/ 0 w 658736"/>
                              <a:gd name="connsiteY3" fmla="*/ 255839 h 362572"/>
                              <a:gd name="connsiteX4" fmla="*/ 33408 w 658736"/>
                              <a:gd name="connsiteY4" fmla="*/ 346154 h 362572"/>
                              <a:gd name="connsiteX5" fmla="*/ 317618 w 658736"/>
                              <a:gd name="connsiteY5" fmla="*/ 356278 h 362572"/>
                              <a:gd name="connsiteX6" fmla="*/ 453079 w 658736"/>
                              <a:gd name="connsiteY6" fmla="*/ 322071 h 362572"/>
                              <a:gd name="connsiteX7" fmla="*/ 616896 w 658736"/>
                              <a:gd name="connsiteY7" fmla="*/ 262396 h 362572"/>
                              <a:gd name="connsiteX0" fmla="*/ 643240 w 643239"/>
                              <a:gd name="connsiteY0" fmla="*/ 0 h 369586"/>
                              <a:gd name="connsiteX1" fmla="*/ 517183 w 643239"/>
                              <a:gd name="connsiteY1" fmla="*/ 74845 h 369586"/>
                              <a:gd name="connsiteX2" fmla="*/ 358404 w 643239"/>
                              <a:gd name="connsiteY2" fmla="*/ 163352 h 369586"/>
                              <a:gd name="connsiteX3" fmla="*/ 0 w 643239"/>
                              <a:gd name="connsiteY3" fmla="*/ 262853 h 369586"/>
                              <a:gd name="connsiteX4" fmla="*/ 33408 w 643239"/>
                              <a:gd name="connsiteY4" fmla="*/ 353168 h 369586"/>
                              <a:gd name="connsiteX5" fmla="*/ 317618 w 643239"/>
                              <a:gd name="connsiteY5" fmla="*/ 363292 h 369586"/>
                              <a:gd name="connsiteX6" fmla="*/ 453079 w 643239"/>
                              <a:gd name="connsiteY6" fmla="*/ 329085 h 369586"/>
                              <a:gd name="connsiteX7" fmla="*/ 616896 w 643239"/>
                              <a:gd name="connsiteY7" fmla="*/ 269410 h 369586"/>
                              <a:gd name="connsiteX0" fmla="*/ 643240 w 643240"/>
                              <a:gd name="connsiteY0" fmla="*/ 0 h 369586"/>
                              <a:gd name="connsiteX1" fmla="*/ 517183 w 643240"/>
                              <a:gd name="connsiteY1" fmla="*/ 74845 h 369586"/>
                              <a:gd name="connsiteX2" fmla="*/ 358404 w 643240"/>
                              <a:gd name="connsiteY2" fmla="*/ 163352 h 369586"/>
                              <a:gd name="connsiteX3" fmla="*/ 0 w 643240"/>
                              <a:gd name="connsiteY3" fmla="*/ 262853 h 369586"/>
                              <a:gd name="connsiteX4" fmla="*/ 33408 w 643240"/>
                              <a:gd name="connsiteY4" fmla="*/ 353168 h 369586"/>
                              <a:gd name="connsiteX5" fmla="*/ 317618 w 643240"/>
                              <a:gd name="connsiteY5" fmla="*/ 363292 h 369586"/>
                              <a:gd name="connsiteX6" fmla="*/ 454675 w 643240"/>
                              <a:gd name="connsiteY6" fmla="*/ 312881 h 369586"/>
                              <a:gd name="connsiteX7" fmla="*/ 616896 w 643240"/>
                              <a:gd name="connsiteY7" fmla="*/ 269410 h 369586"/>
                              <a:gd name="connsiteX0" fmla="*/ 643240 w 643240"/>
                              <a:gd name="connsiteY0" fmla="*/ 0 h 360464"/>
                              <a:gd name="connsiteX1" fmla="*/ 517183 w 643240"/>
                              <a:gd name="connsiteY1" fmla="*/ 74845 h 360464"/>
                              <a:gd name="connsiteX2" fmla="*/ 358404 w 643240"/>
                              <a:gd name="connsiteY2" fmla="*/ 163352 h 360464"/>
                              <a:gd name="connsiteX3" fmla="*/ 0 w 643240"/>
                              <a:gd name="connsiteY3" fmla="*/ 262853 h 360464"/>
                              <a:gd name="connsiteX4" fmla="*/ 33408 w 643240"/>
                              <a:gd name="connsiteY4" fmla="*/ 353168 h 360464"/>
                              <a:gd name="connsiteX5" fmla="*/ 319213 w 643240"/>
                              <a:gd name="connsiteY5" fmla="*/ 347089 h 360464"/>
                              <a:gd name="connsiteX6" fmla="*/ 454675 w 643240"/>
                              <a:gd name="connsiteY6" fmla="*/ 312881 h 360464"/>
                              <a:gd name="connsiteX7" fmla="*/ 616896 w 643240"/>
                              <a:gd name="connsiteY7" fmla="*/ 269410 h 360464"/>
                              <a:gd name="connsiteX0" fmla="*/ 749532 w 749532"/>
                              <a:gd name="connsiteY0" fmla="*/ 1 h 398867"/>
                              <a:gd name="connsiteX1" fmla="*/ 517183 w 749532"/>
                              <a:gd name="connsiteY1" fmla="*/ 113248 h 398867"/>
                              <a:gd name="connsiteX2" fmla="*/ 358404 w 749532"/>
                              <a:gd name="connsiteY2" fmla="*/ 201755 h 398867"/>
                              <a:gd name="connsiteX3" fmla="*/ 0 w 749532"/>
                              <a:gd name="connsiteY3" fmla="*/ 301256 h 398867"/>
                              <a:gd name="connsiteX4" fmla="*/ 33408 w 749532"/>
                              <a:gd name="connsiteY4" fmla="*/ 391571 h 398867"/>
                              <a:gd name="connsiteX5" fmla="*/ 319213 w 749532"/>
                              <a:gd name="connsiteY5" fmla="*/ 385492 h 398867"/>
                              <a:gd name="connsiteX6" fmla="*/ 454675 w 749532"/>
                              <a:gd name="connsiteY6" fmla="*/ 351284 h 398867"/>
                              <a:gd name="connsiteX7" fmla="*/ 616896 w 749532"/>
                              <a:gd name="connsiteY7" fmla="*/ 307813 h 398867"/>
                              <a:gd name="connsiteX0" fmla="*/ 749532 w 749532"/>
                              <a:gd name="connsiteY0" fmla="*/ 0 h 398866"/>
                              <a:gd name="connsiteX1" fmla="*/ 517183 w 749532"/>
                              <a:gd name="connsiteY1" fmla="*/ 113247 h 398866"/>
                              <a:gd name="connsiteX2" fmla="*/ 346153 w 749532"/>
                              <a:gd name="connsiteY2" fmla="*/ 271431 h 398866"/>
                              <a:gd name="connsiteX3" fmla="*/ 0 w 749532"/>
                              <a:gd name="connsiteY3" fmla="*/ 301255 h 398866"/>
                              <a:gd name="connsiteX4" fmla="*/ 33408 w 749532"/>
                              <a:gd name="connsiteY4" fmla="*/ 391570 h 398866"/>
                              <a:gd name="connsiteX5" fmla="*/ 319213 w 749532"/>
                              <a:gd name="connsiteY5" fmla="*/ 385491 h 398866"/>
                              <a:gd name="connsiteX6" fmla="*/ 454675 w 749532"/>
                              <a:gd name="connsiteY6" fmla="*/ 351283 h 398866"/>
                              <a:gd name="connsiteX7" fmla="*/ 616896 w 749532"/>
                              <a:gd name="connsiteY7" fmla="*/ 307812 h 398866"/>
                              <a:gd name="connsiteX0" fmla="*/ 779432 w 779432"/>
                              <a:gd name="connsiteY0" fmla="*/ 0 h 396693"/>
                              <a:gd name="connsiteX1" fmla="*/ 547083 w 779432"/>
                              <a:gd name="connsiteY1" fmla="*/ 113247 h 396693"/>
                              <a:gd name="connsiteX2" fmla="*/ 376053 w 779432"/>
                              <a:gd name="connsiteY2" fmla="*/ 271431 h 396693"/>
                              <a:gd name="connsiteX3" fmla="*/ -1 w 779432"/>
                              <a:gd name="connsiteY3" fmla="*/ 330977 h 396693"/>
                              <a:gd name="connsiteX4" fmla="*/ 63308 w 779432"/>
                              <a:gd name="connsiteY4" fmla="*/ 391570 h 396693"/>
                              <a:gd name="connsiteX5" fmla="*/ 349113 w 779432"/>
                              <a:gd name="connsiteY5" fmla="*/ 385491 h 396693"/>
                              <a:gd name="connsiteX6" fmla="*/ 484575 w 779432"/>
                              <a:gd name="connsiteY6" fmla="*/ 351283 h 396693"/>
                              <a:gd name="connsiteX7" fmla="*/ 646796 w 779432"/>
                              <a:gd name="connsiteY7" fmla="*/ 307812 h 396693"/>
                              <a:gd name="connsiteX0" fmla="*/ 809661 w 809661"/>
                              <a:gd name="connsiteY0" fmla="*/ 0 h 434393"/>
                              <a:gd name="connsiteX1" fmla="*/ 577312 w 809661"/>
                              <a:gd name="connsiteY1" fmla="*/ 113247 h 434393"/>
                              <a:gd name="connsiteX2" fmla="*/ 406282 w 809661"/>
                              <a:gd name="connsiteY2" fmla="*/ 271431 h 434393"/>
                              <a:gd name="connsiteX3" fmla="*/ 30228 w 809661"/>
                              <a:gd name="connsiteY3" fmla="*/ 330977 h 434393"/>
                              <a:gd name="connsiteX4" fmla="*/ 19303 w 809661"/>
                              <a:gd name="connsiteY4" fmla="*/ 433195 h 434393"/>
                              <a:gd name="connsiteX5" fmla="*/ 379342 w 809661"/>
                              <a:gd name="connsiteY5" fmla="*/ 385491 h 434393"/>
                              <a:gd name="connsiteX6" fmla="*/ 514804 w 809661"/>
                              <a:gd name="connsiteY6" fmla="*/ 351283 h 434393"/>
                              <a:gd name="connsiteX7" fmla="*/ 677025 w 809661"/>
                              <a:gd name="connsiteY7" fmla="*/ 307812 h 434393"/>
                              <a:gd name="connsiteX0" fmla="*/ 810221 w 810221"/>
                              <a:gd name="connsiteY0" fmla="*/ 0 h 437604"/>
                              <a:gd name="connsiteX1" fmla="*/ 577872 w 810221"/>
                              <a:gd name="connsiteY1" fmla="*/ 113247 h 437604"/>
                              <a:gd name="connsiteX2" fmla="*/ 406842 w 810221"/>
                              <a:gd name="connsiteY2" fmla="*/ 271431 h 437604"/>
                              <a:gd name="connsiteX3" fmla="*/ 30788 w 810221"/>
                              <a:gd name="connsiteY3" fmla="*/ 330977 h 437604"/>
                              <a:gd name="connsiteX4" fmla="*/ 19863 w 810221"/>
                              <a:gd name="connsiteY4" fmla="*/ 433195 h 437604"/>
                              <a:gd name="connsiteX5" fmla="*/ 387928 w 810221"/>
                              <a:gd name="connsiteY5" fmla="*/ 413572 h 437604"/>
                              <a:gd name="connsiteX6" fmla="*/ 515364 w 810221"/>
                              <a:gd name="connsiteY6" fmla="*/ 351283 h 437604"/>
                              <a:gd name="connsiteX7" fmla="*/ 677585 w 810221"/>
                              <a:gd name="connsiteY7" fmla="*/ 307812 h 437604"/>
                              <a:gd name="connsiteX0" fmla="*/ 810221 w 810221"/>
                              <a:gd name="connsiteY0" fmla="*/ 0 h 437604"/>
                              <a:gd name="connsiteX1" fmla="*/ 577872 w 810221"/>
                              <a:gd name="connsiteY1" fmla="*/ 113247 h 437604"/>
                              <a:gd name="connsiteX2" fmla="*/ 406842 w 810221"/>
                              <a:gd name="connsiteY2" fmla="*/ 271431 h 437604"/>
                              <a:gd name="connsiteX3" fmla="*/ 30788 w 810221"/>
                              <a:gd name="connsiteY3" fmla="*/ 330977 h 437604"/>
                              <a:gd name="connsiteX4" fmla="*/ 19863 w 810221"/>
                              <a:gd name="connsiteY4" fmla="*/ 433195 h 437604"/>
                              <a:gd name="connsiteX5" fmla="*/ 387928 w 810221"/>
                              <a:gd name="connsiteY5" fmla="*/ 413572 h 437604"/>
                              <a:gd name="connsiteX6" fmla="*/ 537825 w 810221"/>
                              <a:gd name="connsiteY6" fmla="*/ 397179 h 437604"/>
                              <a:gd name="connsiteX7" fmla="*/ 677585 w 810221"/>
                              <a:gd name="connsiteY7" fmla="*/ 307812 h 437604"/>
                              <a:gd name="connsiteX0" fmla="*/ 742362 w 742361"/>
                              <a:gd name="connsiteY0" fmla="*/ 0 h 460793"/>
                              <a:gd name="connsiteX1" fmla="*/ 577872 w 742361"/>
                              <a:gd name="connsiteY1" fmla="*/ 136436 h 460793"/>
                              <a:gd name="connsiteX2" fmla="*/ 406842 w 742361"/>
                              <a:gd name="connsiteY2" fmla="*/ 294620 h 460793"/>
                              <a:gd name="connsiteX3" fmla="*/ 30788 w 742361"/>
                              <a:gd name="connsiteY3" fmla="*/ 354166 h 460793"/>
                              <a:gd name="connsiteX4" fmla="*/ 19863 w 742361"/>
                              <a:gd name="connsiteY4" fmla="*/ 456384 h 460793"/>
                              <a:gd name="connsiteX5" fmla="*/ 387928 w 742361"/>
                              <a:gd name="connsiteY5" fmla="*/ 436761 h 460793"/>
                              <a:gd name="connsiteX6" fmla="*/ 537825 w 742361"/>
                              <a:gd name="connsiteY6" fmla="*/ 420368 h 460793"/>
                              <a:gd name="connsiteX7" fmla="*/ 677585 w 742361"/>
                              <a:gd name="connsiteY7" fmla="*/ 331001 h 460793"/>
                              <a:gd name="connsiteX0" fmla="*/ 838498 w 838498"/>
                              <a:gd name="connsiteY0" fmla="*/ -1 h 505670"/>
                              <a:gd name="connsiteX1" fmla="*/ 577872 w 838498"/>
                              <a:gd name="connsiteY1" fmla="*/ 181313 h 505670"/>
                              <a:gd name="connsiteX2" fmla="*/ 406842 w 838498"/>
                              <a:gd name="connsiteY2" fmla="*/ 339497 h 505670"/>
                              <a:gd name="connsiteX3" fmla="*/ 30788 w 838498"/>
                              <a:gd name="connsiteY3" fmla="*/ 399043 h 505670"/>
                              <a:gd name="connsiteX4" fmla="*/ 19863 w 838498"/>
                              <a:gd name="connsiteY4" fmla="*/ 501261 h 505670"/>
                              <a:gd name="connsiteX5" fmla="*/ 387928 w 838498"/>
                              <a:gd name="connsiteY5" fmla="*/ 481638 h 505670"/>
                              <a:gd name="connsiteX6" fmla="*/ 537825 w 838498"/>
                              <a:gd name="connsiteY6" fmla="*/ 465245 h 505670"/>
                              <a:gd name="connsiteX7" fmla="*/ 677585 w 838498"/>
                              <a:gd name="connsiteY7" fmla="*/ 375878 h 505670"/>
                              <a:gd name="connsiteX0" fmla="*/ 772436 w 772436"/>
                              <a:gd name="connsiteY0" fmla="*/ 0 h 511785"/>
                              <a:gd name="connsiteX1" fmla="*/ 577872 w 772436"/>
                              <a:gd name="connsiteY1" fmla="*/ 187428 h 511785"/>
                              <a:gd name="connsiteX2" fmla="*/ 406842 w 772436"/>
                              <a:gd name="connsiteY2" fmla="*/ 345612 h 511785"/>
                              <a:gd name="connsiteX3" fmla="*/ 30788 w 772436"/>
                              <a:gd name="connsiteY3" fmla="*/ 405158 h 511785"/>
                              <a:gd name="connsiteX4" fmla="*/ 19863 w 772436"/>
                              <a:gd name="connsiteY4" fmla="*/ 507376 h 511785"/>
                              <a:gd name="connsiteX5" fmla="*/ 387928 w 772436"/>
                              <a:gd name="connsiteY5" fmla="*/ 487753 h 511785"/>
                              <a:gd name="connsiteX6" fmla="*/ 537825 w 772436"/>
                              <a:gd name="connsiteY6" fmla="*/ 471360 h 511785"/>
                              <a:gd name="connsiteX7" fmla="*/ 677585 w 772436"/>
                              <a:gd name="connsiteY7" fmla="*/ 381993 h 511785"/>
                              <a:gd name="connsiteX0" fmla="*/ 772436 w 772436"/>
                              <a:gd name="connsiteY0" fmla="*/ 0 h 511785"/>
                              <a:gd name="connsiteX1" fmla="*/ 524395 w 772436"/>
                              <a:gd name="connsiteY1" fmla="*/ 188988 h 511785"/>
                              <a:gd name="connsiteX2" fmla="*/ 406842 w 772436"/>
                              <a:gd name="connsiteY2" fmla="*/ 345612 h 511785"/>
                              <a:gd name="connsiteX3" fmla="*/ 30788 w 772436"/>
                              <a:gd name="connsiteY3" fmla="*/ 405158 h 511785"/>
                              <a:gd name="connsiteX4" fmla="*/ 19863 w 772436"/>
                              <a:gd name="connsiteY4" fmla="*/ 507376 h 511785"/>
                              <a:gd name="connsiteX5" fmla="*/ 387928 w 772436"/>
                              <a:gd name="connsiteY5" fmla="*/ 487753 h 511785"/>
                              <a:gd name="connsiteX6" fmla="*/ 537825 w 772436"/>
                              <a:gd name="connsiteY6" fmla="*/ 471360 h 511785"/>
                              <a:gd name="connsiteX7" fmla="*/ 677585 w 772436"/>
                              <a:gd name="connsiteY7" fmla="*/ 381993 h 511785"/>
                              <a:gd name="connsiteX0" fmla="*/ 650392 w 677585"/>
                              <a:gd name="connsiteY0" fmla="*/ 0 h 490534"/>
                              <a:gd name="connsiteX1" fmla="*/ 524395 w 677585"/>
                              <a:gd name="connsiteY1" fmla="*/ 167737 h 490534"/>
                              <a:gd name="connsiteX2" fmla="*/ 406842 w 677585"/>
                              <a:gd name="connsiteY2" fmla="*/ 324361 h 490534"/>
                              <a:gd name="connsiteX3" fmla="*/ 30788 w 677585"/>
                              <a:gd name="connsiteY3" fmla="*/ 383907 h 490534"/>
                              <a:gd name="connsiteX4" fmla="*/ 19863 w 677585"/>
                              <a:gd name="connsiteY4" fmla="*/ 486125 h 490534"/>
                              <a:gd name="connsiteX5" fmla="*/ 387928 w 677585"/>
                              <a:gd name="connsiteY5" fmla="*/ 466502 h 490534"/>
                              <a:gd name="connsiteX6" fmla="*/ 537825 w 677585"/>
                              <a:gd name="connsiteY6" fmla="*/ 450109 h 490534"/>
                              <a:gd name="connsiteX7" fmla="*/ 677585 w 677585"/>
                              <a:gd name="connsiteY7" fmla="*/ 360742 h 4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7585" h="490534">
                                <a:moveTo>
                                  <a:pt x="650392" y="0"/>
                                </a:moveTo>
                                <a:cubicBezTo>
                                  <a:pt x="613637" y="11417"/>
                                  <a:pt x="564987" y="113677"/>
                                  <a:pt x="524395" y="167737"/>
                                </a:cubicBezTo>
                                <a:cubicBezTo>
                                  <a:pt x="483803" y="221797"/>
                                  <a:pt x="489110" y="288333"/>
                                  <a:pt x="406842" y="324361"/>
                                </a:cubicBezTo>
                                <a:cubicBezTo>
                                  <a:pt x="324574" y="360389"/>
                                  <a:pt x="93514" y="356551"/>
                                  <a:pt x="30788" y="383907"/>
                                </a:cubicBezTo>
                                <a:cubicBezTo>
                                  <a:pt x="56010" y="402335"/>
                                  <a:pt x="-39660" y="472359"/>
                                  <a:pt x="19863" y="486125"/>
                                </a:cubicBezTo>
                                <a:cubicBezTo>
                                  <a:pt x="79386" y="499891"/>
                                  <a:pt x="331395" y="478067"/>
                                  <a:pt x="387928" y="466502"/>
                                </a:cubicBezTo>
                                <a:cubicBezTo>
                                  <a:pt x="444461" y="454937"/>
                                  <a:pt x="496996" y="464928"/>
                                  <a:pt x="537825" y="450109"/>
                                </a:cubicBezTo>
                                <a:lnTo>
                                  <a:pt x="677585" y="360742"/>
                                </a:lnTo>
                              </a:path>
                            </a:pathLst>
                          </a:custGeom>
                          <a:solidFill>
                            <a:schemeClr val="tx2">
                              <a:lumMod val="20000"/>
                              <a:lumOff val="80000"/>
                            </a:schemeClr>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138" name="グループ化 137">
                          <a:extLst>
                            <a:ext uri="{FF2B5EF4-FFF2-40B4-BE49-F238E27FC236}">
                              <a16:creationId xmlns:a16="http://schemas.microsoft.com/office/drawing/2014/main" id="{00000000-0008-0000-0000-000014070000}"/>
                            </a:ext>
                          </a:extLst>
                        </p:cNvPr>
                        <p:cNvGrpSpPr/>
                        <p:nvPr/>
                      </p:nvGrpSpPr>
                      <p:grpSpPr>
                        <a:xfrm>
                          <a:off x="2378064" y="233100"/>
                          <a:ext cx="807029" cy="1999839"/>
                          <a:chOff x="2378064" y="233100"/>
                          <a:chExt cx="807029" cy="1999839"/>
                        </a:xfrm>
                      </p:grpSpPr>
                      <p:sp>
                        <p:nvSpPr>
                          <p:cNvPr id="139" name="ホームベース 37">
                            <a:extLst>
                              <a:ext uri="{FF2B5EF4-FFF2-40B4-BE49-F238E27FC236}">
                                <a16:creationId xmlns:a16="http://schemas.microsoft.com/office/drawing/2014/main" id="{00000000-0008-0000-0000-000015070000}"/>
                              </a:ext>
                            </a:extLst>
                          </p:cNvPr>
                          <p:cNvSpPr>
                            <a:spLocks/>
                          </p:cNvSpPr>
                          <p:nvPr/>
                        </p:nvSpPr>
                        <p:spPr bwMode="auto">
                          <a:xfrm rot="5400000" flipH="1">
                            <a:off x="2471416" y="567449"/>
                            <a:ext cx="696171" cy="27473"/>
                          </a:xfrm>
                          <a:prstGeom prst="homePlate">
                            <a:avLst>
                              <a:gd name="adj" fmla="val 11172"/>
                            </a:avLst>
                          </a:prstGeom>
                          <a:pattFill prst="wdDnDiag">
                            <a:fgClr>
                              <a:schemeClr val="tx1">
                                <a:lumMod val="85000"/>
                                <a:lumOff val="15000"/>
                              </a:schemeClr>
                            </a:fgClr>
                            <a:bgClr>
                              <a:schemeClr val="bg1">
                                <a:lumMod val="50000"/>
                              </a:schemeClr>
                            </a:bgClr>
                          </a:patt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140" name="グループ化 139">
                            <a:extLst>
                              <a:ext uri="{FF2B5EF4-FFF2-40B4-BE49-F238E27FC236}">
                                <a16:creationId xmlns:a16="http://schemas.microsoft.com/office/drawing/2014/main" id="{00000000-0008-0000-0000-000016070000}"/>
                              </a:ext>
                            </a:extLst>
                          </p:cNvPr>
                          <p:cNvGrpSpPr>
                            <a:grpSpLocks noChangeAspect="1"/>
                          </p:cNvGrpSpPr>
                          <p:nvPr/>
                        </p:nvGrpSpPr>
                        <p:grpSpPr>
                          <a:xfrm rot="16200000">
                            <a:off x="2080892" y="1128738"/>
                            <a:ext cx="1401373" cy="807029"/>
                            <a:chOff x="2080895" y="1128741"/>
                            <a:chExt cx="901399" cy="501526"/>
                          </a:xfrm>
                        </p:grpSpPr>
                        <p:grpSp>
                          <p:nvGrpSpPr>
                            <p:cNvPr id="141" name="グループ化 140">
                              <a:extLst>
                                <a:ext uri="{FF2B5EF4-FFF2-40B4-BE49-F238E27FC236}">
                                  <a16:creationId xmlns:a16="http://schemas.microsoft.com/office/drawing/2014/main" id="{00000000-0008-0000-0000-000017070000}"/>
                                </a:ext>
                              </a:extLst>
                            </p:cNvPr>
                            <p:cNvGrpSpPr>
                              <a:grpSpLocks noChangeAspect="1"/>
                            </p:cNvGrpSpPr>
                            <p:nvPr/>
                          </p:nvGrpSpPr>
                          <p:grpSpPr>
                            <a:xfrm>
                              <a:off x="2440222" y="1339546"/>
                              <a:ext cx="542072" cy="290721"/>
                              <a:chOff x="2440220" y="1339546"/>
                              <a:chExt cx="1447900" cy="782850"/>
                            </a:xfrm>
                          </p:grpSpPr>
                          <p:grpSp>
                            <p:nvGrpSpPr>
                              <p:cNvPr id="146" name="グループ化 145">
                                <a:extLst>
                                  <a:ext uri="{FF2B5EF4-FFF2-40B4-BE49-F238E27FC236}">
                                    <a16:creationId xmlns:a16="http://schemas.microsoft.com/office/drawing/2014/main" id="{00000000-0008-0000-0000-00001C070000}"/>
                                  </a:ext>
                                </a:extLst>
                              </p:cNvPr>
                              <p:cNvGrpSpPr/>
                              <p:nvPr/>
                            </p:nvGrpSpPr>
                            <p:grpSpPr>
                              <a:xfrm>
                                <a:off x="2440220" y="1339546"/>
                                <a:ext cx="1447900" cy="782850"/>
                                <a:chOff x="2440220" y="1339546"/>
                                <a:chExt cx="1430281" cy="775055"/>
                              </a:xfrm>
                            </p:grpSpPr>
                            <p:sp>
                              <p:nvSpPr>
                                <p:cNvPr id="151" name="フリーフォーム 2292">
                                  <a:extLst>
                                    <a:ext uri="{FF2B5EF4-FFF2-40B4-BE49-F238E27FC236}">
                                      <a16:creationId xmlns:a16="http://schemas.microsoft.com/office/drawing/2014/main" id="{00000000-0008-0000-0000-000021070000}"/>
                                    </a:ext>
                                  </a:extLst>
                                </p:cNvPr>
                                <p:cNvSpPr/>
                                <p:nvPr/>
                              </p:nvSpPr>
                              <p:spPr bwMode="auto">
                                <a:xfrm rot="5400000">
                                  <a:off x="2519493" y="1303022"/>
                                  <a:ext cx="732306" cy="890852"/>
                                </a:xfrm>
                                <a:custGeom>
                                  <a:avLst/>
                                  <a:gdLst>
                                    <a:gd name="connsiteX0" fmla="*/ 54428 w 168728"/>
                                    <a:gd name="connsiteY0" fmla="*/ 17456 h 191628"/>
                                    <a:gd name="connsiteX1" fmla="*/ 54428 w 168728"/>
                                    <a:gd name="connsiteY1" fmla="*/ 17456 h 191628"/>
                                    <a:gd name="connsiteX2" fmla="*/ 146957 w 168728"/>
                                    <a:gd name="connsiteY2" fmla="*/ 17456 h 191628"/>
                                    <a:gd name="connsiteX3" fmla="*/ 141514 w 168728"/>
                                    <a:gd name="connsiteY3" fmla="*/ 60999 h 191628"/>
                                    <a:gd name="connsiteX4" fmla="*/ 152400 w 168728"/>
                                    <a:gd name="connsiteY4" fmla="*/ 109985 h 191628"/>
                                    <a:gd name="connsiteX5" fmla="*/ 141514 w 168728"/>
                                    <a:gd name="connsiteY5" fmla="*/ 131756 h 191628"/>
                                    <a:gd name="connsiteX6" fmla="*/ 168728 w 168728"/>
                                    <a:gd name="connsiteY6" fmla="*/ 158970 h 191628"/>
                                    <a:gd name="connsiteX7" fmla="*/ 141514 w 168728"/>
                                    <a:gd name="connsiteY7" fmla="*/ 191628 h 191628"/>
                                    <a:gd name="connsiteX8" fmla="*/ 92528 w 168728"/>
                                    <a:gd name="connsiteY8" fmla="*/ 191628 h 191628"/>
                                    <a:gd name="connsiteX9" fmla="*/ 0 w 168728"/>
                                    <a:gd name="connsiteY9" fmla="*/ 153528 h 191628"/>
                                    <a:gd name="connsiteX0" fmla="*/ 56617 w 170917"/>
                                    <a:gd name="connsiteY0" fmla="*/ 15204 h 189376"/>
                                    <a:gd name="connsiteX1" fmla="*/ 0 w 170917"/>
                                    <a:gd name="connsiteY1" fmla="*/ 23908 h 189376"/>
                                    <a:gd name="connsiteX2" fmla="*/ 149146 w 170917"/>
                                    <a:gd name="connsiteY2" fmla="*/ 15204 h 189376"/>
                                    <a:gd name="connsiteX3" fmla="*/ 143703 w 170917"/>
                                    <a:gd name="connsiteY3" fmla="*/ 58747 h 189376"/>
                                    <a:gd name="connsiteX4" fmla="*/ 154589 w 170917"/>
                                    <a:gd name="connsiteY4" fmla="*/ 107733 h 189376"/>
                                    <a:gd name="connsiteX5" fmla="*/ 143703 w 170917"/>
                                    <a:gd name="connsiteY5" fmla="*/ 129504 h 189376"/>
                                    <a:gd name="connsiteX6" fmla="*/ 170917 w 170917"/>
                                    <a:gd name="connsiteY6" fmla="*/ 156718 h 189376"/>
                                    <a:gd name="connsiteX7" fmla="*/ 143703 w 170917"/>
                                    <a:gd name="connsiteY7" fmla="*/ 189376 h 189376"/>
                                    <a:gd name="connsiteX8" fmla="*/ 94717 w 170917"/>
                                    <a:gd name="connsiteY8" fmla="*/ 189376 h 189376"/>
                                    <a:gd name="connsiteX9" fmla="*/ 2189 w 170917"/>
                                    <a:gd name="connsiteY9" fmla="*/ 151276 h 189376"/>
                                    <a:gd name="connsiteX0" fmla="*/ 56617 w 172009"/>
                                    <a:gd name="connsiteY0" fmla="*/ 15204 h 189376"/>
                                    <a:gd name="connsiteX1" fmla="*/ 0 w 172009"/>
                                    <a:gd name="connsiteY1" fmla="*/ 23908 h 189376"/>
                                    <a:gd name="connsiteX2" fmla="*/ 149146 w 172009"/>
                                    <a:gd name="connsiteY2" fmla="*/ 15204 h 189376"/>
                                    <a:gd name="connsiteX3" fmla="*/ 143703 w 172009"/>
                                    <a:gd name="connsiteY3" fmla="*/ 58747 h 189376"/>
                                    <a:gd name="connsiteX4" fmla="*/ 172009 w 172009"/>
                                    <a:gd name="connsiteY4" fmla="*/ 94677 h 189376"/>
                                    <a:gd name="connsiteX5" fmla="*/ 143703 w 172009"/>
                                    <a:gd name="connsiteY5" fmla="*/ 129504 h 189376"/>
                                    <a:gd name="connsiteX6" fmla="*/ 170917 w 172009"/>
                                    <a:gd name="connsiteY6" fmla="*/ 156718 h 189376"/>
                                    <a:gd name="connsiteX7" fmla="*/ 143703 w 172009"/>
                                    <a:gd name="connsiteY7" fmla="*/ 189376 h 189376"/>
                                    <a:gd name="connsiteX8" fmla="*/ 94717 w 172009"/>
                                    <a:gd name="connsiteY8" fmla="*/ 189376 h 189376"/>
                                    <a:gd name="connsiteX9" fmla="*/ 2189 w 172009"/>
                                    <a:gd name="connsiteY9" fmla="*/ 151276 h 189376"/>
                                    <a:gd name="connsiteX0" fmla="*/ 56617 w 174189"/>
                                    <a:gd name="connsiteY0" fmla="*/ 15204 h 189376"/>
                                    <a:gd name="connsiteX1" fmla="*/ 0 w 174189"/>
                                    <a:gd name="connsiteY1" fmla="*/ 23908 h 189376"/>
                                    <a:gd name="connsiteX2" fmla="*/ 149146 w 174189"/>
                                    <a:gd name="connsiteY2" fmla="*/ 15204 h 189376"/>
                                    <a:gd name="connsiteX3" fmla="*/ 143703 w 174189"/>
                                    <a:gd name="connsiteY3" fmla="*/ 58747 h 189376"/>
                                    <a:gd name="connsiteX4" fmla="*/ 172009 w 174189"/>
                                    <a:gd name="connsiteY4" fmla="*/ 94677 h 189376"/>
                                    <a:gd name="connsiteX5" fmla="*/ 174189 w 174189"/>
                                    <a:gd name="connsiteY5" fmla="*/ 138208 h 189376"/>
                                    <a:gd name="connsiteX6" fmla="*/ 170917 w 174189"/>
                                    <a:gd name="connsiteY6" fmla="*/ 156718 h 189376"/>
                                    <a:gd name="connsiteX7" fmla="*/ 143703 w 174189"/>
                                    <a:gd name="connsiteY7" fmla="*/ 189376 h 189376"/>
                                    <a:gd name="connsiteX8" fmla="*/ 94717 w 174189"/>
                                    <a:gd name="connsiteY8" fmla="*/ 189376 h 189376"/>
                                    <a:gd name="connsiteX9" fmla="*/ 2189 w 174189"/>
                                    <a:gd name="connsiteY9" fmla="*/ 151276 h 189376"/>
                                    <a:gd name="connsiteX0" fmla="*/ 60470 w 178042"/>
                                    <a:gd name="connsiteY0" fmla="*/ 14167 h 188339"/>
                                    <a:gd name="connsiteX1" fmla="*/ 3853 w 178042"/>
                                    <a:gd name="connsiteY1" fmla="*/ 22871 h 188339"/>
                                    <a:gd name="connsiteX2" fmla="*/ 174774 w 178042"/>
                                    <a:gd name="connsiteY2" fmla="*/ 14167 h 188339"/>
                                    <a:gd name="connsiteX3" fmla="*/ 147556 w 178042"/>
                                    <a:gd name="connsiteY3" fmla="*/ 57710 h 188339"/>
                                    <a:gd name="connsiteX4" fmla="*/ 175862 w 178042"/>
                                    <a:gd name="connsiteY4" fmla="*/ 93640 h 188339"/>
                                    <a:gd name="connsiteX5" fmla="*/ 178042 w 178042"/>
                                    <a:gd name="connsiteY5" fmla="*/ 137171 h 188339"/>
                                    <a:gd name="connsiteX6" fmla="*/ 174770 w 178042"/>
                                    <a:gd name="connsiteY6" fmla="*/ 155681 h 188339"/>
                                    <a:gd name="connsiteX7" fmla="*/ 147556 w 178042"/>
                                    <a:gd name="connsiteY7" fmla="*/ 188339 h 188339"/>
                                    <a:gd name="connsiteX8" fmla="*/ 98570 w 178042"/>
                                    <a:gd name="connsiteY8" fmla="*/ 188339 h 188339"/>
                                    <a:gd name="connsiteX9" fmla="*/ 6042 w 178042"/>
                                    <a:gd name="connsiteY9" fmla="*/ 150239 h 188339"/>
                                    <a:gd name="connsiteX0" fmla="*/ 60470 w 178042"/>
                                    <a:gd name="connsiteY0" fmla="*/ 14167 h 188339"/>
                                    <a:gd name="connsiteX1" fmla="*/ 3853 w 178042"/>
                                    <a:gd name="connsiteY1" fmla="*/ 22871 h 188339"/>
                                    <a:gd name="connsiteX2" fmla="*/ 174774 w 178042"/>
                                    <a:gd name="connsiteY2" fmla="*/ 14167 h 188339"/>
                                    <a:gd name="connsiteX3" fmla="*/ 160622 w 178042"/>
                                    <a:gd name="connsiteY3" fmla="*/ 57710 h 188339"/>
                                    <a:gd name="connsiteX4" fmla="*/ 175862 w 178042"/>
                                    <a:gd name="connsiteY4" fmla="*/ 93640 h 188339"/>
                                    <a:gd name="connsiteX5" fmla="*/ 178042 w 178042"/>
                                    <a:gd name="connsiteY5" fmla="*/ 137171 h 188339"/>
                                    <a:gd name="connsiteX6" fmla="*/ 174770 w 178042"/>
                                    <a:gd name="connsiteY6" fmla="*/ 155681 h 188339"/>
                                    <a:gd name="connsiteX7" fmla="*/ 147556 w 178042"/>
                                    <a:gd name="connsiteY7" fmla="*/ 188339 h 188339"/>
                                    <a:gd name="connsiteX8" fmla="*/ 98570 w 178042"/>
                                    <a:gd name="connsiteY8" fmla="*/ 188339 h 188339"/>
                                    <a:gd name="connsiteX9" fmla="*/ 6042 w 178042"/>
                                    <a:gd name="connsiteY9" fmla="*/ 150239 h 188339"/>
                                    <a:gd name="connsiteX0" fmla="*/ 64390 w 177608"/>
                                    <a:gd name="connsiteY0" fmla="*/ 0 h 200284"/>
                                    <a:gd name="connsiteX1" fmla="*/ 3419 w 177608"/>
                                    <a:gd name="connsiteY1" fmla="*/ 34816 h 200284"/>
                                    <a:gd name="connsiteX2" fmla="*/ 174340 w 177608"/>
                                    <a:gd name="connsiteY2" fmla="*/ 26112 h 200284"/>
                                    <a:gd name="connsiteX3" fmla="*/ 160188 w 177608"/>
                                    <a:gd name="connsiteY3" fmla="*/ 69655 h 200284"/>
                                    <a:gd name="connsiteX4" fmla="*/ 175428 w 177608"/>
                                    <a:gd name="connsiteY4" fmla="*/ 105585 h 200284"/>
                                    <a:gd name="connsiteX5" fmla="*/ 177608 w 177608"/>
                                    <a:gd name="connsiteY5" fmla="*/ 149116 h 200284"/>
                                    <a:gd name="connsiteX6" fmla="*/ 174336 w 177608"/>
                                    <a:gd name="connsiteY6" fmla="*/ 167626 h 200284"/>
                                    <a:gd name="connsiteX7" fmla="*/ 147122 w 177608"/>
                                    <a:gd name="connsiteY7" fmla="*/ 200284 h 200284"/>
                                    <a:gd name="connsiteX8" fmla="*/ 98136 w 177608"/>
                                    <a:gd name="connsiteY8" fmla="*/ 200284 h 200284"/>
                                    <a:gd name="connsiteX9" fmla="*/ 5608 w 177608"/>
                                    <a:gd name="connsiteY9" fmla="*/ 162184 h 200284"/>
                                    <a:gd name="connsiteX0" fmla="*/ 88691 w 175779"/>
                                    <a:gd name="connsiteY0" fmla="*/ 0 h 339549"/>
                                    <a:gd name="connsiteX1" fmla="*/ 1590 w 175779"/>
                                    <a:gd name="connsiteY1" fmla="*/ 174081 h 339549"/>
                                    <a:gd name="connsiteX2" fmla="*/ 172511 w 175779"/>
                                    <a:gd name="connsiteY2" fmla="*/ 165377 h 339549"/>
                                    <a:gd name="connsiteX3" fmla="*/ 158359 w 175779"/>
                                    <a:gd name="connsiteY3" fmla="*/ 208920 h 339549"/>
                                    <a:gd name="connsiteX4" fmla="*/ 173599 w 175779"/>
                                    <a:gd name="connsiteY4" fmla="*/ 244850 h 339549"/>
                                    <a:gd name="connsiteX5" fmla="*/ 175779 w 175779"/>
                                    <a:gd name="connsiteY5" fmla="*/ 288381 h 339549"/>
                                    <a:gd name="connsiteX6" fmla="*/ 172507 w 175779"/>
                                    <a:gd name="connsiteY6" fmla="*/ 306891 h 339549"/>
                                    <a:gd name="connsiteX7" fmla="*/ 145293 w 175779"/>
                                    <a:gd name="connsiteY7" fmla="*/ 339549 h 339549"/>
                                    <a:gd name="connsiteX8" fmla="*/ 96307 w 175779"/>
                                    <a:gd name="connsiteY8" fmla="*/ 339549 h 339549"/>
                                    <a:gd name="connsiteX9" fmla="*/ 3779 w 175779"/>
                                    <a:gd name="connsiteY9" fmla="*/ 301449 h 339549"/>
                                    <a:gd name="connsiteX0" fmla="*/ 84912 w 172000"/>
                                    <a:gd name="connsiteY0" fmla="*/ 0 h 339549"/>
                                    <a:gd name="connsiteX1" fmla="*/ 76203 w 172000"/>
                                    <a:gd name="connsiteY1" fmla="*/ 143616 h 339549"/>
                                    <a:gd name="connsiteX2" fmla="*/ 168732 w 172000"/>
                                    <a:gd name="connsiteY2" fmla="*/ 165377 h 339549"/>
                                    <a:gd name="connsiteX3" fmla="*/ 154580 w 172000"/>
                                    <a:gd name="connsiteY3" fmla="*/ 208920 h 339549"/>
                                    <a:gd name="connsiteX4" fmla="*/ 169820 w 172000"/>
                                    <a:gd name="connsiteY4" fmla="*/ 244850 h 339549"/>
                                    <a:gd name="connsiteX5" fmla="*/ 172000 w 172000"/>
                                    <a:gd name="connsiteY5" fmla="*/ 288381 h 339549"/>
                                    <a:gd name="connsiteX6" fmla="*/ 168728 w 172000"/>
                                    <a:gd name="connsiteY6" fmla="*/ 306891 h 339549"/>
                                    <a:gd name="connsiteX7" fmla="*/ 141514 w 172000"/>
                                    <a:gd name="connsiteY7" fmla="*/ 339549 h 339549"/>
                                    <a:gd name="connsiteX8" fmla="*/ 92528 w 172000"/>
                                    <a:gd name="connsiteY8" fmla="*/ 339549 h 339549"/>
                                    <a:gd name="connsiteX9" fmla="*/ 0 w 172000"/>
                                    <a:gd name="connsiteY9" fmla="*/ 301449 h 339549"/>
                                    <a:gd name="connsiteX0" fmla="*/ 6520 w 172000"/>
                                    <a:gd name="connsiteY0" fmla="*/ 24649 h 198822"/>
                                    <a:gd name="connsiteX1" fmla="*/ 76203 w 172000"/>
                                    <a:gd name="connsiteY1" fmla="*/ 2889 h 198822"/>
                                    <a:gd name="connsiteX2" fmla="*/ 168732 w 172000"/>
                                    <a:gd name="connsiteY2" fmla="*/ 24650 h 198822"/>
                                    <a:gd name="connsiteX3" fmla="*/ 154580 w 172000"/>
                                    <a:gd name="connsiteY3" fmla="*/ 68193 h 198822"/>
                                    <a:gd name="connsiteX4" fmla="*/ 169820 w 172000"/>
                                    <a:gd name="connsiteY4" fmla="*/ 104123 h 198822"/>
                                    <a:gd name="connsiteX5" fmla="*/ 172000 w 172000"/>
                                    <a:gd name="connsiteY5" fmla="*/ 147654 h 198822"/>
                                    <a:gd name="connsiteX6" fmla="*/ 168728 w 172000"/>
                                    <a:gd name="connsiteY6" fmla="*/ 166164 h 198822"/>
                                    <a:gd name="connsiteX7" fmla="*/ 141514 w 172000"/>
                                    <a:gd name="connsiteY7" fmla="*/ 198822 h 198822"/>
                                    <a:gd name="connsiteX8" fmla="*/ 92528 w 172000"/>
                                    <a:gd name="connsiteY8" fmla="*/ 198822 h 198822"/>
                                    <a:gd name="connsiteX9" fmla="*/ 0 w 172000"/>
                                    <a:gd name="connsiteY9" fmla="*/ 160722 h 198822"/>
                                    <a:gd name="connsiteX0" fmla="*/ 15230 w 180710"/>
                                    <a:gd name="connsiteY0" fmla="*/ 24649 h 198822"/>
                                    <a:gd name="connsiteX1" fmla="*/ 84913 w 180710"/>
                                    <a:gd name="connsiteY1" fmla="*/ 2889 h 198822"/>
                                    <a:gd name="connsiteX2" fmla="*/ 177442 w 180710"/>
                                    <a:gd name="connsiteY2" fmla="*/ 24650 h 198822"/>
                                    <a:gd name="connsiteX3" fmla="*/ 163290 w 180710"/>
                                    <a:gd name="connsiteY3" fmla="*/ 68193 h 198822"/>
                                    <a:gd name="connsiteX4" fmla="*/ 178530 w 180710"/>
                                    <a:gd name="connsiteY4" fmla="*/ 104123 h 198822"/>
                                    <a:gd name="connsiteX5" fmla="*/ 180710 w 180710"/>
                                    <a:gd name="connsiteY5" fmla="*/ 147654 h 198822"/>
                                    <a:gd name="connsiteX6" fmla="*/ 177438 w 180710"/>
                                    <a:gd name="connsiteY6" fmla="*/ 166164 h 198822"/>
                                    <a:gd name="connsiteX7" fmla="*/ 150224 w 180710"/>
                                    <a:gd name="connsiteY7" fmla="*/ 198822 h 198822"/>
                                    <a:gd name="connsiteX8" fmla="*/ 101238 w 180710"/>
                                    <a:gd name="connsiteY8" fmla="*/ 198822 h 198822"/>
                                    <a:gd name="connsiteX9" fmla="*/ 0 w 180710"/>
                                    <a:gd name="connsiteY9" fmla="*/ 173778 h 198822"/>
                                    <a:gd name="connsiteX0" fmla="*/ 15230 w 189568"/>
                                    <a:gd name="connsiteY0" fmla="*/ 24649 h 198822"/>
                                    <a:gd name="connsiteX1" fmla="*/ 84913 w 189568"/>
                                    <a:gd name="connsiteY1" fmla="*/ 2889 h 198822"/>
                                    <a:gd name="connsiteX2" fmla="*/ 177442 w 189568"/>
                                    <a:gd name="connsiteY2" fmla="*/ 24650 h 198822"/>
                                    <a:gd name="connsiteX3" fmla="*/ 189568 w 189568"/>
                                    <a:gd name="connsiteY3" fmla="*/ 61326 h 198822"/>
                                    <a:gd name="connsiteX4" fmla="*/ 178530 w 189568"/>
                                    <a:gd name="connsiteY4" fmla="*/ 104123 h 198822"/>
                                    <a:gd name="connsiteX5" fmla="*/ 180710 w 189568"/>
                                    <a:gd name="connsiteY5" fmla="*/ 147654 h 198822"/>
                                    <a:gd name="connsiteX6" fmla="*/ 177438 w 189568"/>
                                    <a:gd name="connsiteY6" fmla="*/ 166164 h 198822"/>
                                    <a:gd name="connsiteX7" fmla="*/ 150224 w 189568"/>
                                    <a:gd name="connsiteY7" fmla="*/ 198822 h 198822"/>
                                    <a:gd name="connsiteX8" fmla="*/ 101238 w 189568"/>
                                    <a:gd name="connsiteY8" fmla="*/ 198822 h 198822"/>
                                    <a:gd name="connsiteX9" fmla="*/ 0 w 189568"/>
                                    <a:gd name="connsiteY9" fmla="*/ 173778 h 198822"/>
                                    <a:gd name="connsiteX0" fmla="*/ 15230 w 195128"/>
                                    <a:gd name="connsiteY0" fmla="*/ 22051 h 196224"/>
                                    <a:gd name="connsiteX1" fmla="*/ 84913 w 195128"/>
                                    <a:gd name="connsiteY1" fmla="*/ 291 h 196224"/>
                                    <a:gd name="connsiteX2" fmla="*/ 195128 w 195128"/>
                                    <a:gd name="connsiteY2" fmla="*/ 28539 h 196224"/>
                                    <a:gd name="connsiteX3" fmla="*/ 189568 w 195128"/>
                                    <a:gd name="connsiteY3" fmla="*/ 58728 h 196224"/>
                                    <a:gd name="connsiteX4" fmla="*/ 178530 w 195128"/>
                                    <a:gd name="connsiteY4" fmla="*/ 101525 h 196224"/>
                                    <a:gd name="connsiteX5" fmla="*/ 180710 w 195128"/>
                                    <a:gd name="connsiteY5" fmla="*/ 145056 h 196224"/>
                                    <a:gd name="connsiteX6" fmla="*/ 177438 w 195128"/>
                                    <a:gd name="connsiteY6" fmla="*/ 163566 h 196224"/>
                                    <a:gd name="connsiteX7" fmla="*/ 150224 w 195128"/>
                                    <a:gd name="connsiteY7" fmla="*/ 196224 h 196224"/>
                                    <a:gd name="connsiteX8" fmla="*/ 101238 w 195128"/>
                                    <a:gd name="connsiteY8" fmla="*/ 196224 h 196224"/>
                                    <a:gd name="connsiteX9" fmla="*/ 0 w 195128"/>
                                    <a:gd name="connsiteY9" fmla="*/ 171180 h 196224"/>
                                    <a:gd name="connsiteX0" fmla="*/ 15230 w 195128"/>
                                    <a:gd name="connsiteY0" fmla="*/ 22051 h 196224"/>
                                    <a:gd name="connsiteX1" fmla="*/ 84913 w 195128"/>
                                    <a:gd name="connsiteY1" fmla="*/ 291 h 196224"/>
                                    <a:gd name="connsiteX2" fmla="*/ 195128 w 195128"/>
                                    <a:gd name="connsiteY2" fmla="*/ 28539 h 196224"/>
                                    <a:gd name="connsiteX3" fmla="*/ 189568 w 195128"/>
                                    <a:gd name="connsiteY3" fmla="*/ 58728 h 196224"/>
                                    <a:gd name="connsiteX4" fmla="*/ 178530 w 195128"/>
                                    <a:gd name="connsiteY4" fmla="*/ 101525 h 196224"/>
                                    <a:gd name="connsiteX5" fmla="*/ 180710 w 195128"/>
                                    <a:gd name="connsiteY5" fmla="*/ 145056 h 196224"/>
                                    <a:gd name="connsiteX6" fmla="*/ 177438 w 195128"/>
                                    <a:gd name="connsiteY6" fmla="*/ 163566 h 196224"/>
                                    <a:gd name="connsiteX7" fmla="*/ 101238 w 195128"/>
                                    <a:gd name="connsiteY7" fmla="*/ 196224 h 196224"/>
                                    <a:gd name="connsiteX8" fmla="*/ 0 w 195128"/>
                                    <a:gd name="connsiteY8" fmla="*/ 171180 h 196224"/>
                                    <a:gd name="connsiteX0" fmla="*/ 15230 w 189568"/>
                                    <a:gd name="connsiteY0" fmla="*/ 22564 h 196737"/>
                                    <a:gd name="connsiteX1" fmla="*/ 84913 w 189568"/>
                                    <a:gd name="connsiteY1" fmla="*/ 804 h 196737"/>
                                    <a:gd name="connsiteX2" fmla="*/ 189568 w 189568"/>
                                    <a:gd name="connsiteY2" fmla="*/ 59241 h 196737"/>
                                    <a:gd name="connsiteX3" fmla="*/ 178530 w 189568"/>
                                    <a:gd name="connsiteY3" fmla="*/ 102038 h 196737"/>
                                    <a:gd name="connsiteX4" fmla="*/ 180710 w 189568"/>
                                    <a:gd name="connsiteY4" fmla="*/ 145569 h 196737"/>
                                    <a:gd name="connsiteX5" fmla="*/ 177438 w 189568"/>
                                    <a:gd name="connsiteY5" fmla="*/ 164079 h 196737"/>
                                    <a:gd name="connsiteX6" fmla="*/ 101238 w 189568"/>
                                    <a:gd name="connsiteY6" fmla="*/ 196737 h 196737"/>
                                    <a:gd name="connsiteX7" fmla="*/ 0 w 189568"/>
                                    <a:gd name="connsiteY7" fmla="*/ 171693 h 196737"/>
                                    <a:gd name="connsiteX0" fmla="*/ 26446 w 200784"/>
                                    <a:gd name="connsiteY0" fmla="*/ 22565 h 196738"/>
                                    <a:gd name="connsiteX1" fmla="*/ 96129 w 200784"/>
                                    <a:gd name="connsiteY1" fmla="*/ 805 h 196738"/>
                                    <a:gd name="connsiteX2" fmla="*/ 200784 w 200784"/>
                                    <a:gd name="connsiteY2" fmla="*/ 59242 h 196738"/>
                                    <a:gd name="connsiteX3" fmla="*/ 189746 w 200784"/>
                                    <a:gd name="connsiteY3" fmla="*/ 102039 h 196738"/>
                                    <a:gd name="connsiteX4" fmla="*/ 191926 w 200784"/>
                                    <a:gd name="connsiteY4" fmla="*/ 145570 h 196738"/>
                                    <a:gd name="connsiteX5" fmla="*/ 188654 w 200784"/>
                                    <a:gd name="connsiteY5" fmla="*/ 164080 h 196738"/>
                                    <a:gd name="connsiteX6" fmla="*/ 112454 w 200784"/>
                                    <a:gd name="connsiteY6" fmla="*/ 196738 h 196738"/>
                                    <a:gd name="connsiteX7" fmla="*/ 0 w 200784"/>
                                    <a:gd name="connsiteY7" fmla="*/ 127961 h 196738"/>
                                    <a:gd name="connsiteX0" fmla="*/ 2628 w 210835"/>
                                    <a:gd name="connsiteY0" fmla="*/ 109310 h 196862"/>
                                    <a:gd name="connsiteX1" fmla="*/ 106180 w 210835"/>
                                    <a:gd name="connsiteY1" fmla="*/ 929 h 196862"/>
                                    <a:gd name="connsiteX2" fmla="*/ 210835 w 210835"/>
                                    <a:gd name="connsiteY2" fmla="*/ 59366 h 196862"/>
                                    <a:gd name="connsiteX3" fmla="*/ 199797 w 210835"/>
                                    <a:gd name="connsiteY3" fmla="*/ 102163 h 196862"/>
                                    <a:gd name="connsiteX4" fmla="*/ 201977 w 210835"/>
                                    <a:gd name="connsiteY4" fmla="*/ 145694 h 196862"/>
                                    <a:gd name="connsiteX5" fmla="*/ 198705 w 210835"/>
                                    <a:gd name="connsiteY5" fmla="*/ 164204 h 196862"/>
                                    <a:gd name="connsiteX6" fmla="*/ 122505 w 210835"/>
                                    <a:gd name="connsiteY6" fmla="*/ 196862 h 196862"/>
                                    <a:gd name="connsiteX7" fmla="*/ 10051 w 210835"/>
                                    <a:gd name="connsiteY7" fmla="*/ 128085 h 196862"/>
                                    <a:gd name="connsiteX0" fmla="*/ 0 w 208207"/>
                                    <a:gd name="connsiteY0" fmla="*/ 108480 h 196032"/>
                                    <a:gd name="connsiteX1" fmla="*/ 46033 w 208207"/>
                                    <a:gd name="connsiteY1" fmla="*/ 46208 h 196032"/>
                                    <a:gd name="connsiteX2" fmla="*/ 103552 w 208207"/>
                                    <a:gd name="connsiteY2" fmla="*/ 99 h 196032"/>
                                    <a:gd name="connsiteX3" fmla="*/ 208207 w 208207"/>
                                    <a:gd name="connsiteY3" fmla="*/ 58536 h 196032"/>
                                    <a:gd name="connsiteX4" fmla="*/ 197169 w 208207"/>
                                    <a:gd name="connsiteY4" fmla="*/ 101333 h 196032"/>
                                    <a:gd name="connsiteX5" fmla="*/ 199349 w 208207"/>
                                    <a:gd name="connsiteY5" fmla="*/ 144864 h 196032"/>
                                    <a:gd name="connsiteX6" fmla="*/ 196077 w 208207"/>
                                    <a:gd name="connsiteY6" fmla="*/ 163374 h 196032"/>
                                    <a:gd name="connsiteX7" fmla="*/ 119877 w 208207"/>
                                    <a:gd name="connsiteY7" fmla="*/ 196032 h 196032"/>
                                    <a:gd name="connsiteX8" fmla="*/ 7423 w 208207"/>
                                    <a:gd name="connsiteY8" fmla="*/ 127255 h 196032"/>
                                    <a:gd name="connsiteX0" fmla="*/ 0 w 208207"/>
                                    <a:gd name="connsiteY0" fmla="*/ 108480 h 196032"/>
                                    <a:gd name="connsiteX1" fmla="*/ 46033 w 208207"/>
                                    <a:gd name="connsiteY1" fmla="*/ 46208 h 196032"/>
                                    <a:gd name="connsiteX2" fmla="*/ 103552 w 208207"/>
                                    <a:gd name="connsiteY2" fmla="*/ 99 h 196032"/>
                                    <a:gd name="connsiteX3" fmla="*/ 208207 w 208207"/>
                                    <a:gd name="connsiteY3" fmla="*/ 58536 h 196032"/>
                                    <a:gd name="connsiteX4" fmla="*/ 197169 w 208207"/>
                                    <a:gd name="connsiteY4" fmla="*/ 101333 h 196032"/>
                                    <a:gd name="connsiteX5" fmla="*/ 199349 w 208207"/>
                                    <a:gd name="connsiteY5" fmla="*/ 144864 h 196032"/>
                                    <a:gd name="connsiteX6" fmla="*/ 196077 w 208207"/>
                                    <a:gd name="connsiteY6" fmla="*/ 163374 h 196032"/>
                                    <a:gd name="connsiteX7" fmla="*/ 119877 w 208207"/>
                                    <a:gd name="connsiteY7" fmla="*/ 196032 h 196032"/>
                                    <a:gd name="connsiteX8" fmla="*/ 63608 w 208207"/>
                                    <a:gd name="connsiteY8" fmla="*/ 161603 h 196032"/>
                                    <a:gd name="connsiteX9" fmla="*/ 7423 w 208207"/>
                                    <a:gd name="connsiteY9" fmla="*/ 127255 h 196032"/>
                                    <a:gd name="connsiteX0" fmla="*/ 0 w 208207"/>
                                    <a:gd name="connsiteY0" fmla="*/ 108480 h 196032"/>
                                    <a:gd name="connsiteX1" fmla="*/ 46033 w 208207"/>
                                    <a:gd name="connsiteY1" fmla="*/ 46208 h 196032"/>
                                    <a:gd name="connsiteX2" fmla="*/ 103552 w 208207"/>
                                    <a:gd name="connsiteY2" fmla="*/ 99 h 196032"/>
                                    <a:gd name="connsiteX3" fmla="*/ 208207 w 208207"/>
                                    <a:gd name="connsiteY3" fmla="*/ 58536 h 196032"/>
                                    <a:gd name="connsiteX4" fmla="*/ 197169 w 208207"/>
                                    <a:gd name="connsiteY4" fmla="*/ 101333 h 196032"/>
                                    <a:gd name="connsiteX5" fmla="*/ 199349 w 208207"/>
                                    <a:gd name="connsiteY5" fmla="*/ 144864 h 196032"/>
                                    <a:gd name="connsiteX6" fmla="*/ 196077 w 208207"/>
                                    <a:gd name="connsiteY6" fmla="*/ 163374 h 196032"/>
                                    <a:gd name="connsiteX7" fmla="*/ 119877 w 208207"/>
                                    <a:gd name="connsiteY7" fmla="*/ 196032 h 196032"/>
                                    <a:gd name="connsiteX8" fmla="*/ 25000 w 208207"/>
                                    <a:gd name="connsiteY8" fmla="*/ 167249 h 196032"/>
                                    <a:gd name="connsiteX9" fmla="*/ 7423 w 208207"/>
                                    <a:gd name="connsiteY9" fmla="*/ 127255 h 196032"/>
                                    <a:gd name="connsiteX0" fmla="*/ 0 w 208207"/>
                                    <a:gd name="connsiteY0" fmla="*/ 109637 h 197189"/>
                                    <a:gd name="connsiteX1" fmla="*/ 30772 w 208207"/>
                                    <a:gd name="connsiteY1" fmla="*/ 26915 h 197189"/>
                                    <a:gd name="connsiteX2" fmla="*/ 103552 w 208207"/>
                                    <a:gd name="connsiteY2" fmla="*/ 1256 h 197189"/>
                                    <a:gd name="connsiteX3" fmla="*/ 208207 w 208207"/>
                                    <a:gd name="connsiteY3" fmla="*/ 59693 h 197189"/>
                                    <a:gd name="connsiteX4" fmla="*/ 197169 w 208207"/>
                                    <a:gd name="connsiteY4" fmla="*/ 102490 h 197189"/>
                                    <a:gd name="connsiteX5" fmla="*/ 199349 w 208207"/>
                                    <a:gd name="connsiteY5" fmla="*/ 146021 h 197189"/>
                                    <a:gd name="connsiteX6" fmla="*/ 196077 w 208207"/>
                                    <a:gd name="connsiteY6" fmla="*/ 164531 h 197189"/>
                                    <a:gd name="connsiteX7" fmla="*/ 119877 w 208207"/>
                                    <a:gd name="connsiteY7" fmla="*/ 197189 h 197189"/>
                                    <a:gd name="connsiteX8" fmla="*/ 25000 w 208207"/>
                                    <a:gd name="connsiteY8" fmla="*/ 168406 h 197189"/>
                                    <a:gd name="connsiteX9" fmla="*/ 7423 w 208207"/>
                                    <a:gd name="connsiteY9" fmla="*/ 128412 h 197189"/>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25000 w 208207"/>
                                    <a:gd name="connsiteY8" fmla="*/ 162857 h 191640"/>
                                    <a:gd name="connsiteX9" fmla="*/ 7423 w 208207"/>
                                    <a:gd name="connsiteY9" fmla="*/ 12286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8624 w 208207"/>
                                    <a:gd name="connsiteY8" fmla="*/ 184912 h 191640"/>
                                    <a:gd name="connsiteX9" fmla="*/ 7423 w 208207"/>
                                    <a:gd name="connsiteY9" fmla="*/ 12286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8624 w 208207"/>
                                    <a:gd name="connsiteY8" fmla="*/ 184912 h 191640"/>
                                    <a:gd name="connsiteX9" fmla="*/ 7017 w 208207"/>
                                    <a:gd name="connsiteY9" fmla="*/ 9621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10593 w 208207"/>
                                    <a:gd name="connsiteY8" fmla="*/ 173701 h 191640"/>
                                    <a:gd name="connsiteX9" fmla="*/ 7017 w 208207"/>
                                    <a:gd name="connsiteY9" fmla="*/ 9621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3453 w 208207"/>
                                    <a:gd name="connsiteY6" fmla="*/ 173929 h 191640"/>
                                    <a:gd name="connsiteX7" fmla="*/ 119877 w 208207"/>
                                    <a:gd name="connsiteY7" fmla="*/ 191640 h 191640"/>
                                    <a:gd name="connsiteX8" fmla="*/ 10593 w 208207"/>
                                    <a:gd name="connsiteY8" fmla="*/ 173701 h 191640"/>
                                    <a:gd name="connsiteX9" fmla="*/ 7017 w 208207"/>
                                    <a:gd name="connsiteY9" fmla="*/ 96213 h 191640"/>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3314"/>
                                    <a:gd name="connsiteX1" fmla="*/ 30772 w 208207"/>
                                    <a:gd name="connsiteY1" fmla="*/ 10224 h 183314"/>
                                    <a:gd name="connsiteX2" fmla="*/ 146930 w 208207"/>
                                    <a:gd name="connsiteY2" fmla="*/ 7889 h 183314"/>
                                    <a:gd name="connsiteX3" fmla="*/ 208207 w 208207"/>
                                    <a:gd name="connsiteY3" fmla="*/ 43002 h 183314"/>
                                    <a:gd name="connsiteX4" fmla="*/ 197169 w 208207"/>
                                    <a:gd name="connsiteY4" fmla="*/ 85799 h 183314"/>
                                    <a:gd name="connsiteX5" fmla="*/ 199349 w 208207"/>
                                    <a:gd name="connsiteY5" fmla="*/ 129330 h 183314"/>
                                    <a:gd name="connsiteX6" fmla="*/ 187715 w 208207"/>
                                    <a:gd name="connsiteY6" fmla="*/ 177821 h 183314"/>
                                    <a:gd name="connsiteX7" fmla="*/ 119877 w 208207"/>
                                    <a:gd name="connsiteY7" fmla="*/ 180498 h 183314"/>
                                    <a:gd name="connsiteX8" fmla="*/ 10593 w 208207"/>
                                    <a:gd name="connsiteY8" fmla="*/ 162559 h 183314"/>
                                    <a:gd name="connsiteX9" fmla="*/ 7017 w 208207"/>
                                    <a:gd name="connsiteY9" fmla="*/ 85071 h 183314"/>
                                    <a:gd name="connsiteX0" fmla="*/ 0 w 211825"/>
                                    <a:gd name="connsiteY0" fmla="*/ 92946 h 183314"/>
                                    <a:gd name="connsiteX1" fmla="*/ 30772 w 211825"/>
                                    <a:gd name="connsiteY1" fmla="*/ 10224 h 183314"/>
                                    <a:gd name="connsiteX2" fmla="*/ 146930 w 211825"/>
                                    <a:gd name="connsiteY2" fmla="*/ 7889 h 183314"/>
                                    <a:gd name="connsiteX3" fmla="*/ 208207 w 211825"/>
                                    <a:gd name="connsiteY3" fmla="*/ 43002 h 183314"/>
                                    <a:gd name="connsiteX4" fmla="*/ 197169 w 211825"/>
                                    <a:gd name="connsiteY4" fmla="*/ 85799 h 183314"/>
                                    <a:gd name="connsiteX5" fmla="*/ 211825 w 211825"/>
                                    <a:gd name="connsiteY5" fmla="*/ 94557 h 183314"/>
                                    <a:gd name="connsiteX6" fmla="*/ 187715 w 211825"/>
                                    <a:gd name="connsiteY6" fmla="*/ 177821 h 183314"/>
                                    <a:gd name="connsiteX7" fmla="*/ 119877 w 211825"/>
                                    <a:gd name="connsiteY7" fmla="*/ 180498 h 183314"/>
                                    <a:gd name="connsiteX8" fmla="*/ 10593 w 211825"/>
                                    <a:gd name="connsiteY8" fmla="*/ 162559 h 183314"/>
                                    <a:gd name="connsiteX9" fmla="*/ 7017 w 211825"/>
                                    <a:gd name="connsiteY9" fmla="*/ 85071 h 183314"/>
                                    <a:gd name="connsiteX0" fmla="*/ 0 w 233251"/>
                                    <a:gd name="connsiteY0" fmla="*/ 92946 h 183314"/>
                                    <a:gd name="connsiteX1" fmla="*/ 30772 w 233251"/>
                                    <a:gd name="connsiteY1" fmla="*/ 10224 h 183314"/>
                                    <a:gd name="connsiteX2" fmla="*/ 146930 w 233251"/>
                                    <a:gd name="connsiteY2" fmla="*/ 7889 h 183314"/>
                                    <a:gd name="connsiteX3" fmla="*/ 208207 w 233251"/>
                                    <a:gd name="connsiteY3" fmla="*/ 43002 h 183314"/>
                                    <a:gd name="connsiteX4" fmla="*/ 233251 w 233251"/>
                                    <a:gd name="connsiteY4" fmla="*/ 74608 h 183314"/>
                                    <a:gd name="connsiteX5" fmla="*/ 211825 w 233251"/>
                                    <a:gd name="connsiteY5" fmla="*/ 94557 h 183314"/>
                                    <a:gd name="connsiteX6" fmla="*/ 187715 w 233251"/>
                                    <a:gd name="connsiteY6" fmla="*/ 177821 h 183314"/>
                                    <a:gd name="connsiteX7" fmla="*/ 119877 w 233251"/>
                                    <a:gd name="connsiteY7" fmla="*/ 180498 h 183314"/>
                                    <a:gd name="connsiteX8" fmla="*/ 10593 w 233251"/>
                                    <a:gd name="connsiteY8" fmla="*/ 162559 h 183314"/>
                                    <a:gd name="connsiteX9" fmla="*/ 7017 w 233251"/>
                                    <a:gd name="connsiteY9" fmla="*/ 85071 h 183314"/>
                                    <a:gd name="connsiteX0" fmla="*/ 0 w 245682"/>
                                    <a:gd name="connsiteY0" fmla="*/ 91503 h 181871"/>
                                    <a:gd name="connsiteX1" fmla="*/ 30772 w 245682"/>
                                    <a:gd name="connsiteY1" fmla="*/ 8781 h 181871"/>
                                    <a:gd name="connsiteX2" fmla="*/ 146930 w 245682"/>
                                    <a:gd name="connsiteY2" fmla="*/ 6446 h 181871"/>
                                    <a:gd name="connsiteX3" fmla="*/ 245682 w 245682"/>
                                    <a:gd name="connsiteY3" fmla="*/ 11100 h 181871"/>
                                    <a:gd name="connsiteX4" fmla="*/ 233251 w 245682"/>
                                    <a:gd name="connsiteY4" fmla="*/ 73165 h 181871"/>
                                    <a:gd name="connsiteX5" fmla="*/ 211825 w 245682"/>
                                    <a:gd name="connsiteY5" fmla="*/ 93114 h 181871"/>
                                    <a:gd name="connsiteX6" fmla="*/ 187715 w 245682"/>
                                    <a:gd name="connsiteY6" fmla="*/ 176378 h 181871"/>
                                    <a:gd name="connsiteX7" fmla="*/ 119877 w 245682"/>
                                    <a:gd name="connsiteY7" fmla="*/ 179055 h 181871"/>
                                    <a:gd name="connsiteX8" fmla="*/ 10593 w 245682"/>
                                    <a:gd name="connsiteY8" fmla="*/ 161116 h 181871"/>
                                    <a:gd name="connsiteX9" fmla="*/ 7017 w 245682"/>
                                    <a:gd name="connsiteY9" fmla="*/ 83628 h 181871"/>
                                    <a:gd name="connsiteX0" fmla="*/ 0 w 245682"/>
                                    <a:gd name="connsiteY0" fmla="*/ 91503 h 181871"/>
                                    <a:gd name="connsiteX1" fmla="*/ 30772 w 245682"/>
                                    <a:gd name="connsiteY1" fmla="*/ 8781 h 181871"/>
                                    <a:gd name="connsiteX2" fmla="*/ 146930 w 245682"/>
                                    <a:gd name="connsiteY2" fmla="*/ 6446 h 181871"/>
                                    <a:gd name="connsiteX3" fmla="*/ 245682 w 245682"/>
                                    <a:gd name="connsiteY3" fmla="*/ 11100 h 181871"/>
                                    <a:gd name="connsiteX4" fmla="*/ 238348 w 245682"/>
                                    <a:gd name="connsiteY4" fmla="*/ 69864 h 181871"/>
                                    <a:gd name="connsiteX5" fmla="*/ 211825 w 245682"/>
                                    <a:gd name="connsiteY5" fmla="*/ 93114 h 181871"/>
                                    <a:gd name="connsiteX6" fmla="*/ 187715 w 245682"/>
                                    <a:gd name="connsiteY6" fmla="*/ 176378 h 181871"/>
                                    <a:gd name="connsiteX7" fmla="*/ 119877 w 245682"/>
                                    <a:gd name="connsiteY7" fmla="*/ 179055 h 181871"/>
                                    <a:gd name="connsiteX8" fmla="*/ 10593 w 245682"/>
                                    <a:gd name="connsiteY8" fmla="*/ 161116 h 181871"/>
                                    <a:gd name="connsiteX9" fmla="*/ 7017 w 245682"/>
                                    <a:gd name="connsiteY9" fmla="*/ 83628 h 181871"/>
                                    <a:gd name="connsiteX0" fmla="*/ 0 w 245682"/>
                                    <a:gd name="connsiteY0" fmla="*/ 107847 h 198215"/>
                                    <a:gd name="connsiteX1" fmla="*/ 30772 w 245682"/>
                                    <a:gd name="connsiteY1" fmla="*/ 25125 h 198215"/>
                                    <a:gd name="connsiteX2" fmla="*/ 95694 w 245682"/>
                                    <a:gd name="connsiteY2" fmla="*/ 14 h 198215"/>
                                    <a:gd name="connsiteX3" fmla="*/ 245682 w 245682"/>
                                    <a:gd name="connsiteY3" fmla="*/ 27444 h 198215"/>
                                    <a:gd name="connsiteX4" fmla="*/ 238348 w 245682"/>
                                    <a:gd name="connsiteY4" fmla="*/ 86208 h 198215"/>
                                    <a:gd name="connsiteX5" fmla="*/ 211825 w 245682"/>
                                    <a:gd name="connsiteY5" fmla="*/ 109458 h 198215"/>
                                    <a:gd name="connsiteX6" fmla="*/ 187715 w 245682"/>
                                    <a:gd name="connsiteY6" fmla="*/ 192722 h 198215"/>
                                    <a:gd name="connsiteX7" fmla="*/ 119877 w 245682"/>
                                    <a:gd name="connsiteY7" fmla="*/ 195399 h 198215"/>
                                    <a:gd name="connsiteX8" fmla="*/ 10593 w 245682"/>
                                    <a:gd name="connsiteY8" fmla="*/ 177460 h 198215"/>
                                    <a:gd name="connsiteX9" fmla="*/ 7017 w 245682"/>
                                    <a:gd name="connsiteY9" fmla="*/ 99972 h 198215"/>
                                    <a:gd name="connsiteX0" fmla="*/ 23624 w 244382"/>
                                    <a:gd name="connsiteY0" fmla="*/ 86365 h 198211"/>
                                    <a:gd name="connsiteX1" fmla="*/ 29472 w 244382"/>
                                    <a:gd name="connsiteY1" fmla="*/ 25121 h 198211"/>
                                    <a:gd name="connsiteX2" fmla="*/ 94394 w 244382"/>
                                    <a:gd name="connsiteY2" fmla="*/ 10 h 198211"/>
                                    <a:gd name="connsiteX3" fmla="*/ 244382 w 244382"/>
                                    <a:gd name="connsiteY3" fmla="*/ 27440 h 198211"/>
                                    <a:gd name="connsiteX4" fmla="*/ 237048 w 244382"/>
                                    <a:gd name="connsiteY4" fmla="*/ 86204 h 198211"/>
                                    <a:gd name="connsiteX5" fmla="*/ 210525 w 244382"/>
                                    <a:gd name="connsiteY5" fmla="*/ 109454 h 198211"/>
                                    <a:gd name="connsiteX6" fmla="*/ 186415 w 244382"/>
                                    <a:gd name="connsiteY6" fmla="*/ 192718 h 198211"/>
                                    <a:gd name="connsiteX7" fmla="*/ 118577 w 244382"/>
                                    <a:gd name="connsiteY7" fmla="*/ 195395 h 198211"/>
                                    <a:gd name="connsiteX8" fmla="*/ 9293 w 244382"/>
                                    <a:gd name="connsiteY8" fmla="*/ 177456 h 198211"/>
                                    <a:gd name="connsiteX9" fmla="*/ 5717 w 244382"/>
                                    <a:gd name="connsiteY9" fmla="*/ 99968 h 198211"/>
                                    <a:gd name="connsiteX0" fmla="*/ 5523 w 244382"/>
                                    <a:gd name="connsiteY0" fmla="*/ 97873 h 198212"/>
                                    <a:gd name="connsiteX1" fmla="*/ 29472 w 244382"/>
                                    <a:gd name="connsiteY1" fmla="*/ 25122 h 198212"/>
                                    <a:gd name="connsiteX2" fmla="*/ 94394 w 244382"/>
                                    <a:gd name="connsiteY2" fmla="*/ 11 h 198212"/>
                                    <a:gd name="connsiteX3" fmla="*/ 244382 w 244382"/>
                                    <a:gd name="connsiteY3" fmla="*/ 27441 h 198212"/>
                                    <a:gd name="connsiteX4" fmla="*/ 237048 w 244382"/>
                                    <a:gd name="connsiteY4" fmla="*/ 86205 h 198212"/>
                                    <a:gd name="connsiteX5" fmla="*/ 210525 w 244382"/>
                                    <a:gd name="connsiteY5" fmla="*/ 109455 h 198212"/>
                                    <a:gd name="connsiteX6" fmla="*/ 186415 w 244382"/>
                                    <a:gd name="connsiteY6" fmla="*/ 192719 h 198212"/>
                                    <a:gd name="connsiteX7" fmla="*/ 118577 w 244382"/>
                                    <a:gd name="connsiteY7" fmla="*/ 195396 h 198212"/>
                                    <a:gd name="connsiteX8" fmla="*/ 9293 w 244382"/>
                                    <a:gd name="connsiteY8" fmla="*/ 177457 h 198212"/>
                                    <a:gd name="connsiteX9" fmla="*/ 5717 w 244382"/>
                                    <a:gd name="connsiteY9" fmla="*/ 99969 h 198212"/>
                                    <a:gd name="connsiteX0" fmla="*/ 5523 w 244382"/>
                                    <a:gd name="connsiteY0" fmla="*/ 98544 h 198883"/>
                                    <a:gd name="connsiteX1" fmla="*/ 29472 w 244382"/>
                                    <a:gd name="connsiteY1" fmla="*/ 25793 h 198883"/>
                                    <a:gd name="connsiteX2" fmla="*/ 48642 w 244382"/>
                                    <a:gd name="connsiteY2" fmla="*/ 9773 h 198883"/>
                                    <a:gd name="connsiteX3" fmla="*/ 94394 w 244382"/>
                                    <a:gd name="connsiteY3" fmla="*/ 682 h 198883"/>
                                    <a:gd name="connsiteX4" fmla="*/ 244382 w 244382"/>
                                    <a:gd name="connsiteY4" fmla="*/ 28112 h 198883"/>
                                    <a:gd name="connsiteX5" fmla="*/ 237048 w 244382"/>
                                    <a:gd name="connsiteY5" fmla="*/ 86876 h 198883"/>
                                    <a:gd name="connsiteX6" fmla="*/ 210525 w 244382"/>
                                    <a:gd name="connsiteY6" fmla="*/ 110126 h 198883"/>
                                    <a:gd name="connsiteX7" fmla="*/ 186415 w 244382"/>
                                    <a:gd name="connsiteY7" fmla="*/ 193390 h 198883"/>
                                    <a:gd name="connsiteX8" fmla="*/ 118577 w 244382"/>
                                    <a:gd name="connsiteY8" fmla="*/ 196067 h 198883"/>
                                    <a:gd name="connsiteX9" fmla="*/ 9293 w 244382"/>
                                    <a:gd name="connsiteY9" fmla="*/ 178128 h 198883"/>
                                    <a:gd name="connsiteX10" fmla="*/ 5717 w 244382"/>
                                    <a:gd name="connsiteY10" fmla="*/ 100640 h 198883"/>
                                    <a:gd name="connsiteX0" fmla="*/ 5523 w 244382"/>
                                    <a:gd name="connsiteY0" fmla="*/ 98544 h 198883"/>
                                    <a:gd name="connsiteX1" fmla="*/ 15255 w 244382"/>
                                    <a:gd name="connsiteY1" fmla="*/ 57659 h 198883"/>
                                    <a:gd name="connsiteX2" fmla="*/ 29472 w 244382"/>
                                    <a:gd name="connsiteY2" fmla="*/ 25793 h 198883"/>
                                    <a:gd name="connsiteX3" fmla="*/ 48642 w 244382"/>
                                    <a:gd name="connsiteY3" fmla="*/ 9773 h 198883"/>
                                    <a:gd name="connsiteX4" fmla="*/ 94394 w 244382"/>
                                    <a:gd name="connsiteY4" fmla="*/ 682 h 198883"/>
                                    <a:gd name="connsiteX5" fmla="*/ 244382 w 244382"/>
                                    <a:gd name="connsiteY5" fmla="*/ 28112 h 198883"/>
                                    <a:gd name="connsiteX6" fmla="*/ 237048 w 244382"/>
                                    <a:gd name="connsiteY6" fmla="*/ 86876 h 198883"/>
                                    <a:gd name="connsiteX7" fmla="*/ 210525 w 244382"/>
                                    <a:gd name="connsiteY7" fmla="*/ 110126 h 198883"/>
                                    <a:gd name="connsiteX8" fmla="*/ 186415 w 244382"/>
                                    <a:gd name="connsiteY8" fmla="*/ 193390 h 198883"/>
                                    <a:gd name="connsiteX9" fmla="*/ 118577 w 244382"/>
                                    <a:gd name="connsiteY9" fmla="*/ 196067 h 198883"/>
                                    <a:gd name="connsiteX10" fmla="*/ 9293 w 244382"/>
                                    <a:gd name="connsiteY10" fmla="*/ 178128 h 198883"/>
                                    <a:gd name="connsiteX11" fmla="*/ 5717 w 244382"/>
                                    <a:gd name="connsiteY11" fmla="*/ 100640 h 198883"/>
                                    <a:gd name="connsiteX0" fmla="*/ 5523 w 244382"/>
                                    <a:gd name="connsiteY0" fmla="*/ 99805 h 200144"/>
                                    <a:gd name="connsiteX1" fmla="*/ 15255 w 244382"/>
                                    <a:gd name="connsiteY1" fmla="*/ 58920 h 200144"/>
                                    <a:gd name="connsiteX2" fmla="*/ 29472 w 244382"/>
                                    <a:gd name="connsiteY2" fmla="*/ 27054 h 200144"/>
                                    <a:gd name="connsiteX3" fmla="*/ 48642 w 244382"/>
                                    <a:gd name="connsiteY3" fmla="*/ 11034 h 200144"/>
                                    <a:gd name="connsiteX4" fmla="*/ 67964 w 244382"/>
                                    <a:gd name="connsiteY4" fmla="*/ 3221 h 200144"/>
                                    <a:gd name="connsiteX5" fmla="*/ 94394 w 244382"/>
                                    <a:gd name="connsiteY5" fmla="*/ 1943 h 200144"/>
                                    <a:gd name="connsiteX6" fmla="*/ 244382 w 244382"/>
                                    <a:gd name="connsiteY6" fmla="*/ 29373 h 200144"/>
                                    <a:gd name="connsiteX7" fmla="*/ 237048 w 244382"/>
                                    <a:gd name="connsiteY7" fmla="*/ 88137 h 200144"/>
                                    <a:gd name="connsiteX8" fmla="*/ 210525 w 244382"/>
                                    <a:gd name="connsiteY8" fmla="*/ 111387 h 200144"/>
                                    <a:gd name="connsiteX9" fmla="*/ 186415 w 244382"/>
                                    <a:gd name="connsiteY9" fmla="*/ 194651 h 200144"/>
                                    <a:gd name="connsiteX10" fmla="*/ 118577 w 244382"/>
                                    <a:gd name="connsiteY10" fmla="*/ 197328 h 200144"/>
                                    <a:gd name="connsiteX11" fmla="*/ 9293 w 244382"/>
                                    <a:gd name="connsiteY11" fmla="*/ 179389 h 200144"/>
                                    <a:gd name="connsiteX12" fmla="*/ 5717 w 244382"/>
                                    <a:gd name="connsiteY12" fmla="*/ 101901 h 200144"/>
                                    <a:gd name="connsiteX0" fmla="*/ 7660 w 246519"/>
                                    <a:gd name="connsiteY0" fmla="*/ 99805 h 200144"/>
                                    <a:gd name="connsiteX1" fmla="*/ 17392 w 246519"/>
                                    <a:gd name="connsiteY1" fmla="*/ 58920 h 200144"/>
                                    <a:gd name="connsiteX2" fmla="*/ 31609 w 246519"/>
                                    <a:gd name="connsiteY2" fmla="*/ 27054 h 200144"/>
                                    <a:gd name="connsiteX3" fmla="*/ 50779 w 246519"/>
                                    <a:gd name="connsiteY3" fmla="*/ 11034 h 200144"/>
                                    <a:gd name="connsiteX4" fmla="*/ 70101 w 246519"/>
                                    <a:gd name="connsiteY4" fmla="*/ 3221 h 200144"/>
                                    <a:gd name="connsiteX5" fmla="*/ 96531 w 246519"/>
                                    <a:gd name="connsiteY5" fmla="*/ 1943 h 200144"/>
                                    <a:gd name="connsiteX6" fmla="*/ 246519 w 246519"/>
                                    <a:gd name="connsiteY6" fmla="*/ 29373 h 200144"/>
                                    <a:gd name="connsiteX7" fmla="*/ 239185 w 246519"/>
                                    <a:gd name="connsiteY7" fmla="*/ 88137 h 200144"/>
                                    <a:gd name="connsiteX8" fmla="*/ 212662 w 246519"/>
                                    <a:gd name="connsiteY8" fmla="*/ 111387 h 200144"/>
                                    <a:gd name="connsiteX9" fmla="*/ 188552 w 246519"/>
                                    <a:gd name="connsiteY9" fmla="*/ 194651 h 200144"/>
                                    <a:gd name="connsiteX10" fmla="*/ 120714 w 246519"/>
                                    <a:gd name="connsiteY10" fmla="*/ 197328 h 200144"/>
                                    <a:gd name="connsiteX11" fmla="*/ 11430 w 246519"/>
                                    <a:gd name="connsiteY11" fmla="*/ 179389 h 200144"/>
                                    <a:gd name="connsiteX12" fmla="*/ 2942 w 246519"/>
                                    <a:gd name="connsiteY12" fmla="*/ 140032 h 200144"/>
                                    <a:gd name="connsiteX13" fmla="*/ 7854 w 246519"/>
                                    <a:gd name="connsiteY13" fmla="*/ 101901 h 200144"/>
                                    <a:gd name="connsiteX0" fmla="*/ 4771 w 243630"/>
                                    <a:gd name="connsiteY0" fmla="*/ 99805 h 200144"/>
                                    <a:gd name="connsiteX1" fmla="*/ 14503 w 243630"/>
                                    <a:gd name="connsiteY1" fmla="*/ 58920 h 200144"/>
                                    <a:gd name="connsiteX2" fmla="*/ 28720 w 243630"/>
                                    <a:gd name="connsiteY2" fmla="*/ 27054 h 200144"/>
                                    <a:gd name="connsiteX3" fmla="*/ 47890 w 243630"/>
                                    <a:gd name="connsiteY3" fmla="*/ 11034 h 200144"/>
                                    <a:gd name="connsiteX4" fmla="*/ 67212 w 243630"/>
                                    <a:gd name="connsiteY4" fmla="*/ 3221 h 200144"/>
                                    <a:gd name="connsiteX5" fmla="*/ 93642 w 243630"/>
                                    <a:gd name="connsiteY5" fmla="*/ 1943 h 200144"/>
                                    <a:gd name="connsiteX6" fmla="*/ 243630 w 243630"/>
                                    <a:gd name="connsiteY6" fmla="*/ 29373 h 200144"/>
                                    <a:gd name="connsiteX7" fmla="*/ 236296 w 243630"/>
                                    <a:gd name="connsiteY7" fmla="*/ 88137 h 200144"/>
                                    <a:gd name="connsiteX8" fmla="*/ 209773 w 243630"/>
                                    <a:gd name="connsiteY8" fmla="*/ 111387 h 200144"/>
                                    <a:gd name="connsiteX9" fmla="*/ 185663 w 243630"/>
                                    <a:gd name="connsiteY9" fmla="*/ 194651 h 200144"/>
                                    <a:gd name="connsiteX10" fmla="*/ 117825 w 243630"/>
                                    <a:gd name="connsiteY10" fmla="*/ 197328 h 200144"/>
                                    <a:gd name="connsiteX11" fmla="*/ 48239 w 243630"/>
                                    <a:gd name="connsiteY11" fmla="*/ 188060 h 200144"/>
                                    <a:gd name="connsiteX12" fmla="*/ 8541 w 243630"/>
                                    <a:gd name="connsiteY12" fmla="*/ 179389 h 200144"/>
                                    <a:gd name="connsiteX13" fmla="*/ 53 w 243630"/>
                                    <a:gd name="connsiteY13" fmla="*/ 140032 h 200144"/>
                                    <a:gd name="connsiteX14" fmla="*/ 4965 w 243630"/>
                                    <a:gd name="connsiteY14" fmla="*/ 101901 h 200144"/>
                                    <a:gd name="connsiteX0" fmla="*/ 4771 w 243630"/>
                                    <a:gd name="connsiteY0" fmla="*/ 99805 h 200144"/>
                                    <a:gd name="connsiteX1" fmla="*/ 10191 w 243630"/>
                                    <a:gd name="connsiteY1" fmla="*/ 75594 h 200144"/>
                                    <a:gd name="connsiteX2" fmla="*/ 14503 w 243630"/>
                                    <a:gd name="connsiteY2" fmla="*/ 58920 h 200144"/>
                                    <a:gd name="connsiteX3" fmla="*/ 28720 w 243630"/>
                                    <a:gd name="connsiteY3" fmla="*/ 27054 h 200144"/>
                                    <a:gd name="connsiteX4" fmla="*/ 47890 w 243630"/>
                                    <a:gd name="connsiteY4" fmla="*/ 11034 h 200144"/>
                                    <a:gd name="connsiteX5" fmla="*/ 67212 w 243630"/>
                                    <a:gd name="connsiteY5" fmla="*/ 3221 h 200144"/>
                                    <a:gd name="connsiteX6" fmla="*/ 93642 w 243630"/>
                                    <a:gd name="connsiteY6" fmla="*/ 1943 h 200144"/>
                                    <a:gd name="connsiteX7" fmla="*/ 243630 w 243630"/>
                                    <a:gd name="connsiteY7" fmla="*/ 29373 h 200144"/>
                                    <a:gd name="connsiteX8" fmla="*/ 236296 w 243630"/>
                                    <a:gd name="connsiteY8" fmla="*/ 88137 h 200144"/>
                                    <a:gd name="connsiteX9" fmla="*/ 209773 w 243630"/>
                                    <a:gd name="connsiteY9" fmla="*/ 111387 h 200144"/>
                                    <a:gd name="connsiteX10" fmla="*/ 185663 w 243630"/>
                                    <a:gd name="connsiteY10" fmla="*/ 194651 h 200144"/>
                                    <a:gd name="connsiteX11" fmla="*/ 117825 w 243630"/>
                                    <a:gd name="connsiteY11" fmla="*/ 197328 h 200144"/>
                                    <a:gd name="connsiteX12" fmla="*/ 48239 w 243630"/>
                                    <a:gd name="connsiteY12" fmla="*/ 188060 h 200144"/>
                                    <a:gd name="connsiteX13" fmla="*/ 8541 w 243630"/>
                                    <a:gd name="connsiteY13" fmla="*/ 179389 h 200144"/>
                                    <a:gd name="connsiteX14" fmla="*/ 53 w 243630"/>
                                    <a:gd name="connsiteY14" fmla="*/ 140032 h 200144"/>
                                    <a:gd name="connsiteX15" fmla="*/ 4965 w 243630"/>
                                    <a:gd name="connsiteY15" fmla="*/ 101901 h 200144"/>
                                    <a:gd name="connsiteX0" fmla="*/ 4771 w 243630"/>
                                    <a:gd name="connsiteY0" fmla="*/ 99805 h 200144"/>
                                    <a:gd name="connsiteX1" fmla="*/ 10191 w 243630"/>
                                    <a:gd name="connsiteY1" fmla="*/ 75594 h 200144"/>
                                    <a:gd name="connsiteX2" fmla="*/ 14503 w 243630"/>
                                    <a:gd name="connsiteY2" fmla="*/ 58920 h 200144"/>
                                    <a:gd name="connsiteX3" fmla="*/ 28720 w 243630"/>
                                    <a:gd name="connsiteY3" fmla="*/ 27054 h 200144"/>
                                    <a:gd name="connsiteX4" fmla="*/ 47890 w 243630"/>
                                    <a:gd name="connsiteY4" fmla="*/ 11034 h 200144"/>
                                    <a:gd name="connsiteX5" fmla="*/ 67212 w 243630"/>
                                    <a:gd name="connsiteY5" fmla="*/ 3221 h 200144"/>
                                    <a:gd name="connsiteX6" fmla="*/ 93642 w 243630"/>
                                    <a:gd name="connsiteY6" fmla="*/ 1943 h 200144"/>
                                    <a:gd name="connsiteX7" fmla="*/ 243630 w 243630"/>
                                    <a:gd name="connsiteY7" fmla="*/ 29373 h 200144"/>
                                    <a:gd name="connsiteX8" fmla="*/ 236296 w 243630"/>
                                    <a:gd name="connsiteY8" fmla="*/ 88137 h 200144"/>
                                    <a:gd name="connsiteX9" fmla="*/ 209773 w 243630"/>
                                    <a:gd name="connsiteY9" fmla="*/ 111387 h 200144"/>
                                    <a:gd name="connsiteX10" fmla="*/ 185663 w 243630"/>
                                    <a:gd name="connsiteY10" fmla="*/ 194651 h 200144"/>
                                    <a:gd name="connsiteX11" fmla="*/ 117825 w 243630"/>
                                    <a:gd name="connsiteY11" fmla="*/ 197328 h 200144"/>
                                    <a:gd name="connsiteX12" fmla="*/ 83723 w 243630"/>
                                    <a:gd name="connsiteY12" fmla="*/ 193486 h 200144"/>
                                    <a:gd name="connsiteX13" fmla="*/ 48239 w 243630"/>
                                    <a:gd name="connsiteY13" fmla="*/ 188060 h 200144"/>
                                    <a:gd name="connsiteX14" fmla="*/ 8541 w 243630"/>
                                    <a:gd name="connsiteY14" fmla="*/ 179389 h 200144"/>
                                    <a:gd name="connsiteX15" fmla="*/ 53 w 243630"/>
                                    <a:gd name="connsiteY15" fmla="*/ 140032 h 200144"/>
                                    <a:gd name="connsiteX16" fmla="*/ 4965 w 243630"/>
                                    <a:gd name="connsiteY16" fmla="*/ 101901 h 200144"/>
                                    <a:gd name="connsiteX0" fmla="*/ 4771 w 243630"/>
                                    <a:gd name="connsiteY0" fmla="*/ 99805 h 202196"/>
                                    <a:gd name="connsiteX1" fmla="*/ 10191 w 243630"/>
                                    <a:gd name="connsiteY1" fmla="*/ 75594 h 202196"/>
                                    <a:gd name="connsiteX2" fmla="*/ 14503 w 243630"/>
                                    <a:gd name="connsiteY2" fmla="*/ 58920 h 202196"/>
                                    <a:gd name="connsiteX3" fmla="*/ 28720 w 243630"/>
                                    <a:gd name="connsiteY3" fmla="*/ 27054 h 202196"/>
                                    <a:gd name="connsiteX4" fmla="*/ 47890 w 243630"/>
                                    <a:gd name="connsiteY4" fmla="*/ 11034 h 202196"/>
                                    <a:gd name="connsiteX5" fmla="*/ 67212 w 243630"/>
                                    <a:gd name="connsiteY5" fmla="*/ 3221 h 202196"/>
                                    <a:gd name="connsiteX6" fmla="*/ 93642 w 243630"/>
                                    <a:gd name="connsiteY6" fmla="*/ 1943 h 202196"/>
                                    <a:gd name="connsiteX7" fmla="*/ 243630 w 243630"/>
                                    <a:gd name="connsiteY7" fmla="*/ 29373 h 202196"/>
                                    <a:gd name="connsiteX8" fmla="*/ 236296 w 243630"/>
                                    <a:gd name="connsiteY8" fmla="*/ 88137 h 202196"/>
                                    <a:gd name="connsiteX9" fmla="*/ 209773 w 243630"/>
                                    <a:gd name="connsiteY9" fmla="*/ 111387 h 202196"/>
                                    <a:gd name="connsiteX10" fmla="*/ 185663 w 243630"/>
                                    <a:gd name="connsiteY10" fmla="*/ 194651 h 202196"/>
                                    <a:gd name="connsiteX11" fmla="*/ 145726 w 243630"/>
                                    <a:gd name="connsiteY11" fmla="*/ 198612 h 202196"/>
                                    <a:gd name="connsiteX12" fmla="*/ 117825 w 243630"/>
                                    <a:gd name="connsiteY12" fmla="*/ 197328 h 202196"/>
                                    <a:gd name="connsiteX13" fmla="*/ 83723 w 243630"/>
                                    <a:gd name="connsiteY13" fmla="*/ 193486 h 202196"/>
                                    <a:gd name="connsiteX14" fmla="*/ 48239 w 243630"/>
                                    <a:gd name="connsiteY14" fmla="*/ 188060 h 202196"/>
                                    <a:gd name="connsiteX15" fmla="*/ 8541 w 243630"/>
                                    <a:gd name="connsiteY15" fmla="*/ 179389 h 202196"/>
                                    <a:gd name="connsiteX16" fmla="*/ 53 w 243630"/>
                                    <a:gd name="connsiteY16" fmla="*/ 140032 h 202196"/>
                                    <a:gd name="connsiteX17" fmla="*/ 4965 w 243630"/>
                                    <a:gd name="connsiteY17" fmla="*/ 101901 h 202196"/>
                                    <a:gd name="connsiteX0" fmla="*/ 4771 w 243630"/>
                                    <a:gd name="connsiteY0" fmla="*/ 98250 h 200641"/>
                                    <a:gd name="connsiteX1" fmla="*/ 10191 w 243630"/>
                                    <a:gd name="connsiteY1" fmla="*/ 74039 h 200641"/>
                                    <a:gd name="connsiteX2" fmla="*/ 14503 w 243630"/>
                                    <a:gd name="connsiteY2" fmla="*/ 57365 h 200641"/>
                                    <a:gd name="connsiteX3" fmla="*/ 28720 w 243630"/>
                                    <a:gd name="connsiteY3" fmla="*/ 25499 h 200641"/>
                                    <a:gd name="connsiteX4" fmla="*/ 47890 w 243630"/>
                                    <a:gd name="connsiteY4" fmla="*/ 9479 h 200641"/>
                                    <a:gd name="connsiteX5" fmla="*/ 67212 w 243630"/>
                                    <a:gd name="connsiteY5" fmla="*/ 1666 h 200641"/>
                                    <a:gd name="connsiteX6" fmla="*/ 93642 w 243630"/>
                                    <a:gd name="connsiteY6" fmla="*/ 388 h 200641"/>
                                    <a:gd name="connsiteX7" fmla="*/ 161531 w 243630"/>
                                    <a:gd name="connsiteY7" fmla="*/ 6795 h 200641"/>
                                    <a:gd name="connsiteX8" fmla="*/ 243630 w 243630"/>
                                    <a:gd name="connsiteY8" fmla="*/ 27818 h 200641"/>
                                    <a:gd name="connsiteX9" fmla="*/ 236296 w 243630"/>
                                    <a:gd name="connsiteY9" fmla="*/ 86582 h 200641"/>
                                    <a:gd name="connsiteX10" fmla="*/ 209773 w 243630"/>
                                    <a:gd name="connsiteY10" fmla="*/ 109832 h 200641"/>
                                    <a:gd name="connsiteX11" fmla="*/ 185663 w 243630"/>
                                    <a:gd name="connsiteY11" fmla="*/ 193096 h 200641"/>
                                    <a:gd name="connsiteX12" fmla="*/ 145726 w 243630"/>
                                    <a:gd name="connsiteY12" fmla="*/ 197057 h 200641"/>
                                    <a:gd name="connsiteX13" fmla="*/ 117825 w 243630"/>
                                    <a:gd name="connsiteY13" fmla="*/ 195773 h 200641"/>
                                    <a:gd name="connsiteX14" fmla="*/ 83723 w 243630"/>
                                    <a:gd name="connsiteY14" fmla="*/ 191931 h 200641"/>
                                    <a:gd name="connsiteX15" fmla="*/ 48239 w 243630"/>
                                    <a:gd name="connsiteY15" fmla="*/ 186505 h 200641"/>
                                    <a:gd name="connsiteX16" fmla="*/ 8541 w 243630"/>
                                    <a:gd name="connsiteY16" fmla="*/ 177834 h 200641"/>
                                    <a:gd name="connsiteX17" fmla="*/ 53 w 243630"/>
                                    <a:gd name="connsiteY17" fmla="*/ 138477 h 200641"/>
                                    <a:gd name="connsiteX18" fmla="*/ 4965 w 243630"/>
                                    <a:gd name="connsiteY18" fmla="*/ 100346 h 200641"/>
                                    <a:gd name="connsiteX0" fmla="*/ 4771 w 243630"/>
                                    <a:gd name="connsiteY0" fmla="*/ 98250 h 200641"/>
                                    <a:gd name="connsiteX1" fmla="*/ 10191 w 243630"/>
                                    <a:gd name="connsiteY1" fmla="*/ 74039 h 200641"/>
                                    <a:gd name="connsiteX2" fmla="*/ 14503 w 243630"/>
                                    <a:gd name="connsiteY2" fmla="*/ 57365 h 200641"/>
                                    <a:gd name="connsiteX3" fmla="*/ 28720 w 243630"/>
                                    <a:gd name="connsiteY3" fmla="*/ 25499 h 200641"/>
                                    <a:gd name="connsiteX4" fmla="*/ 47890 w 243630"/>
                                    <a:gd name="connsiteY4" fmla="*/ 9479 h 200641"/>
                                    <a:gd name="connsiteX5" fmla="*/ 67212 w 243630"/>
                                    <a:gd name="connsiteY5" fmla="*/ 1666 h 200641"/>
                                    <a:gd name="connsiteX6" fmla="*/ 93642 w 243630"/>
                                    <a:gd name="connsiteY6" fmla="*/ 388 h 200641"/>
                                    <a:gd name="connsiteX7" fmla="*/ 161531 w 243630"/>
                                    <a:gd name="connsiteY7" fmla="*/ 6795 h 200641"/>
                                    <a:gd name="connsiteX8" fmla="*/ 243630 w 243630"/>
                                    <a:gd name="connsiteY8" fmla="*/ 27818 h 200641"/>
                                    <a:gd name="connsiteX9" fmla="*/ 236296 w 243630"/>
                                    <a:gd name="connsiteY9" fmla="*/ 86582 h 200641"/>
                                    <a:gd name="connsiteX10" fmla="*/ 209773 w 243630"/>
                                    <a:gd name="connsiteY10" fmla="*/ 109832 h 200641"/>
                                    <a:gd name="connsiteX11" fmla="*/ 198724 w 243630"/>
                                    <a:gd name="connsiteY11" fmla="*/ 149072 h 200641"/>
                                    <a:gd name="connsiteX12" fmla="*/ 185663 w 243630"/>
                                    <a:gd name="connsiteY12" fmla="*/ 193096 h 200641"/>
                                    <a:gd name="connsiteX13" fmla="*/ 145726 w 243630"/>
                                    <a:gd name="connsiteY13" fmla="*/ 197057 h 200641"/>
                                    <a:gd name="connsiteX14" fmla="*/ 117825 w 243630"/>
                                    <a:gd name="connsiteY14" fmla="*/ 195773 h 200641"/>
                                    <a:gd name="connsiteX15" fmla="*/ 83723 w 243630"/>
                                    <a:gd name="connsiteY15" fmla="*/ 191931 h 200641"/>
                                    <a:gd name="connsiteX16" fmla="*/ 48239 w 243630"/>
                                    <a:gd name="connsiteY16" fmla="*/ 186505 h 200641"/>
                                    <a:gd name="connsiteX17" fmla="*/ 8541 w 243630"/>
                                    <a:gd name="connsiteY17" fmla="*/ 177834 h 200641"/>
                                    <a:gd name="connsiteX18" fmla="*/ 53 w 243630"/>
                                    <a:gd name="connsiteY18" fmla="*/ 138477 h 200641"/>
                                    <a:gd name="connsiteX19" fmla="*/ 4965 w 243630"/>
                                    <a:gd name="connsiteY19" fmla="*/ 100346 h 200641"/>
                                    <a:gd name="connsiteX0" fmla="*/ 4771 w 243630"/>
                                    <a:gd name="connsiteY0" fmla="*/ 98770 h 201161"/>
                                    <a:gd name="connsiteX1" fmla="*/ 10191 w 243630"/>
                                    <a:gd name="connsiteY1" fmla="*/ 74559 h 201161"/>
                                    <a:gd name="connsiteX2" fmla="*/ 14503 w 243630"/>
                                    <a:gd name="connsiteY2" fmla="*/ 57885 h 201161"/>
                                    <a:gd name="connsiteX3" fmla="*/ 28720 w 243630"/>
                                    <a:gd name="connsiteY3" fmla="*/ 26019 h 201161"/>
                                    <a:gd name="connsiteX4" fmla="*/ 47890 w 243630"/>
                                    <a:gd name="connsiteY4" fmla="*/ 9999 h 201161"/>
                                    <a:gd name="connsiteX5" fmla="*/ 70233 w 243630"/>
                                    <a:gd name="connsiteY5" fmla="*/ 25002 h 201161"/>
                                    <a:gd name="connsiteX6" fmla="*/ 93642 w 243630"/>
                                    <a:gd name="connsiteY6" fmla="*/ 908 h 201161"/>
                                    <a:gd name="connsiteX7" fmla="*/ 161531 w 243630"/>
                                    <a:gd name="connsiteY7" fmla="*/ 7315 h 201161"/>
                                    <a:gd name="connsiteX8" fmla="*/ 243630 w 243630"/>
                                    <a:gd name="connsiteY8" fmla="*/ 28338 h 201161"/>
                                    <a:gd name="connsiteX9" fmla="*/ 236296 w 243630"/>
                                    <a:gd name="connsiteY9" fmla="*/ 87102 h 201161"/>
                                    <a:gd name="connsiteX10" fmla="*/ 209773 w 243630"/>
                                    <a:gd name="connsiteY10" fmla="*/ 110352 h 201161"/>
                                    <a:gd name="connsiteX11" fmla="*/ 198724 w 243630"/>
                                    <a:gd name="connsiteY11" fmla="*/ 149592 h 201161"/>
                                    <a:gd name="connsiteX12" fmla="*/ 185663 w 243630"/>
                                    <a:gd name="connsiteY12" fmla="*/ 193616 h 201161"/>
                                    <a:gd name="connsiteX13" fmla="*/ 145726 w 243630"/>
                                    <a:gd name="connsiteY13" fmla="*/ 197577 h 201161"/>
                                    <a:gd name="connsiteX14" fmla="*/ 117825 w 243630"/>
                                    <a:gd name="connsiteY14" fmla="*/ 196293 h 201161"/>
                                    <a:gd name="connsiteX15" fmla="*/ 83723 w 243630"/>
                                    <a:gd name="connsiteY15" fmla="*/ 192451 h 201161"/>
                                    <a:gd name="connsiteX16" fmla="*/ 48239 w 243630"/>
                                    <a:gd name="connsiteY16" fmla="*/ 187025 h 201161"/>
                                    <a:gd name="connsiteX17" fmla="*/ 8541 w 243630"/>
                                    <a:gd name="connsiteY17" fmla="*/ 178354 h 201161"/>
                                    <a:gd name="connsiteX18" fmla="*/ 53 w 243630"/>
                                    <a:gd name="connsiteY18" fmla="*/ 138997 h 201161"/>
                                    <a:gd name="connsiteX19" fmla="*/ 4965 w 243630"/>
                                    <a:gd name="connsiteY19" fmla="*/ 100866 h 201161"/>
                                    <a:gd name="connsiteX0" fmla="*/ 4771 w 243630"/>
                                    <a:gd name="connsiteY0" fmla="*/ 98770 h 201161"/>
                                    <a:gd name="connsiteX1" fmla="*/ 10191 w 243630"/>
                                    <a:gd name="connsiteY1" fmla="*/ 74559 h 201161"/>
                                    <a:gd name="connsiteX2" fmla="*/ 14503 w 243630"/>
                                    <a:gd name="connsiteY2" fmla="*/ 57885 h 201161"/>
                                    <a:gd name="connsiteX3" fmla="*/ 28720 w 243630"/>
                                    <a:gd name="connsiteY3" fmla="*/ 26019 h 201161"/>
                                    <a:gd name="connsiteX4" fmla="*/ 68105 w 243630"/>
                                    <a:gd name="connsiteY4" fmla="*/ 62257 h 201161"/>
                                    <a:gd name="connsiteX5" fmla="*/ 70233 w 243630"/>
                                    <a:gd name="connsiteY5" fmla="*/ 25002 h 201161"/>
                                    <a:gd name="connsiteX6" fmla="*/ 93642 w 243630"/>
                                    <a:gd name="connsiteY6" fmla="*/ 908 h 201161"/>
                                    <a:gd name="connsiteX7" fmla="*/ 161531 w 243630"/>
                                    <a:gd name="connsiteY7" fmla="*/ 7315 h 201161"/>
                                    <a:gd name="connsiteX8" fmla="*/ 243630 w 243630"/>
                                    <a:gd name="connsiteY8" fmla="*/ 28338 h 201161"/>
                                    <a:gd name="connsiteX9" fmla="*/ 236296 w 243630"/>
                                    <a:gd name="connsiteY9" fmla="*/ 87102 h 201161"/>
                                    <a:gd name="connsiteX10" fmla="*/ 209773 w 243630"/>
                                    <a:gd name="connsiteY10" fmla="*/ 110352 h 201161"/>
                                    <a:gd name="connsiteX11" fmla="*/ 198724 w 243630"/>
                                    <a:gd name="connsiteY11" fmla="*/ 149592 h 201161"/>
                                    <a:gd name="connsiteX12" fmla="*/ 185663 w 243630"/>
                                    <a:gd name="connsiteY12" fmla="*/ 193616 h 201161"/>
                                    <a:gd name="connsiteX13" fmla="*/ 145726 w 243630"/>
                                    <a:gd name="connsiteY13" fmla="*/ 197577 h 201161"/>
                                    <a:gd name="connsiteX14" fmla="*/ 117825 w 243630"/>
                                    <a:gd name="connsiteY14" fmla="*/ 196293 h 201161"/>
                                    <a:gd name="connsiteX15" fmla="*/ 83723 w 243630"/>
                                    <a:gd name="connsiteY15" fmla="*/ 192451 h 201161"/>
                                    <a:gd name="connsiteX16" fmla="*/ 48239 w 243630"/>
                                    <a:gd name="connsiteY16" fmla="*/ 187025 h 201161"/>
                                    <a:gd name="connsiteX17" fmla="*/ 8541 w 243630"/>
                                    <a:gd name="connsiteY17" fmla="*/ 178354 h 201161"/>
                                    <a:gd name="connsiteX18" fmla="*/ 53 w 243630"/>
                                    <a:gd name="connsiteY18" fmla="*/ 138997 h 201161"/>
                                    <a:gd name="connsiteX19" fmla="*/ 4965 w 243630"/>
                                    <a:gd name="connsiteY19" fmla="*/ 100866 h 201161"/>
                                    <a:gd name="connsiteX0" fmla="*/ 4771 w 243630"/>
                                    <a:gd name="connsiteY0" fmla="*/ 98770 h 201161"/>
                                    <a:gd name="connsiteX1" fmla="*/ 10191 w 243630"/>
                                    <a:gd name="connsiteY1" fmla="*/ 74559 h 201161"/>
                                    <a:gd name="connsiteX2" fmla="*/ 14503 w 243630"/>
                                    <a:gd name="connsiteY2" fmla="*/ 57885 h 201161"/>
                                    <a:gd name="connsiteX3" fmla="*/ 52256 w 243630"/>
                                    <a:gd name="connsiteY3" fmla="*/ 92785 h 201161"/>
                                    <a:gd name="connsiteX4" fmla="*/ 68105 w 243630"/>
                                    <a:gd name="connsiteY4" fmla="*/ 62257 h 201161"/>
                                    <a:gd name="connsiteX5" fmla="*/ 70233 w 243630"/>
                                    <a:gd name="connsiteY5" fmla="*/ 25002 h 201161"/>
                                    <a:gd name="connsiteX6" fmla="*/ 93642 w 243630"/>
                                    <a:gd name="connsiteY6" fmla="*/ 908 h 201161"/>
                                    <a:gd name="connsiteX7" fmla="*/ 161531 w 243630"/>
                                    <a:gd name="connsiteY7" fmla="*/ 7315 h 201161"/>
                                    <a:gd name="connsiteX8" fmla="*/ 243630 w 243630"/>
                                    <a:gd name="connsiteY8" fmla="*/ 28338 h 201161"/>
                                    <a:gd name="connsiteX9" fmla="*/ 236296 w 243630"/>
                                    <a:gd name="connsiteY9" fmla="*/ 87102 h 201161"/>
                                    <a:gd name="connsiteX10" fmla="*/ 209773 w 243630"/>
                                    <a:gd name="connsiteY10" fmla="*/ 110352 h 201161"/>
                                    <a:gd name="connsiteX11" fmla="*/ 198724 w 243630"/>
                                    <a:gd name="connsiteY11" fmla="*/ 149592 h 201161"/>
                                    <a:gd name="connsiteX12" fmla="*/ 185663 w 243630"/>
                                    <a:gd name="connsiteY12" fmla="*/ 193616 h 201161"/>
                                    <a:gd name="connsiteX13" fmla="*/ 145726 w 243630"/>
                                    <a:gd name="connsiteY13" fmla="*/ 197577 h 201161"/>
                                    <a:gd name="connsiteX14" fmla="*/ 117825 w 243630"/>
                                    <a:gd name="connsiteY14" fmla="*/ 196293 h 201161"/>
                                    <a:gd name="connsiteX15" fmla="*/ 83723 w 243630"/>
                                    <a:gd name="connsiteY15" fmla="*/ 192451 h 201161"/>
                                    <a:gd name="connsiteX16" fmla="*/ 48239 w 243630"/>
                                    <a:gd name="connsiteY16" fmla="*/ 187025 h 201161"/>
                                    <a:gd name="connsiteX17" fmla="*/ 8541 w 243630"/>
                                    <a:gd name="connsiteY17" fmla="*/ 178354 h 201161"/>
                                    <a:gd name="connsiteX18" fmla="*/ 53 w 243630"/>
                                    <a:gd name="connsiteY18" fmla="*/ 138997 h 201161"/>
                                    <a:gd name="connsiteX19" fmla="*/ 4965 w 243630"/>
                                    <a:gd name="connsiteY19" fmla="*/ 100866 h 201161"/>
                                    <a:gd name="connsiteX0" fmla="*/ 4771 w 243630"/>
                                    <a:gd name="connsiteY0" fmla="*/ 98770 h 201161"/>
                                    <a:gd name="connsiteX1" fmla="*/ 10191 w 243630"/>
                                    <a:gd name="connsiteY1" fmla="*/ 74559 h 201161"/>
                                    <a:gd name="connsiteX2" fmla="*/ 47150 w 243630"/>
                                    <a:gd name="connsiteY2" fmla="*/ 112985 h 201161"/>
                                    <a:gd name="connsiteX3" fmla="*/ 52256 w 243630"/>
                                    <a:gd name="connsiteY3" fmla="*/ 92785 h 201161"/>
                                    <a:gd name="connsiteX4" fmla="*/ 68105 w 243630"/>
                                    <a:gd name="connsiteY4" fmla="*/ 62257 h 201161"/>
                                    <a:gd name="connsiteX5" fmla="*/ 70233 w 243630"/>
                                    <a:gd name="connsiteY5" fmla="*/ 25002 h 201161"/>
                                    <a:gd name="connsiteX6" fmla="*/ 93642 w 243630"/>
                                    <a:gd name="connsiteY6" fmla="*/ 908 h 201161"/>
                                    <a:gd name="connsiteX7" fmla="*/ 161531 w 243630"/>
                                    <a:gd name="connsiteY7" fmla="*/ 7315 h 201161"/>
                                    <a:gd name="connsiteX8" fmla="*/ 243630 w 243630"/>
                                    <a:gd name="connsiteY8" fmla="*/ 28338 h 201161"/>
                                    <a:gd name="connsiteX9" fmla="*/ 236296 w 243630"/>
                                    <a:gd name="connsiteY9" fmla="*/ 87102 h 201161"/>
                                    <a:gd name="connsiteX10" fmla="*/ 209773 w 243630"/>
                                    <a:gd name="connsiteY10" fmla="*/ 110352 h 201161"/>
                                    <a:gd name="connsiteX11" fmla="*/ 198724 w 243630"/>
                                    <a:gd name="connsiteY11" fmla="*/ 149592 h 201161"/>
                                    <a:gd name="connsiteX12" fmla="*/ 185663 w 243630"/>
                                    <a:gd name="connsiteY12" fmla="*/ 193616 h 201161"/>
                                    <a:gd name="connsiteX13" fmla="*/ 145726 w 243630"/>
                                    <a:gd name="connsiteY13" fmla="*/ 197577 h 201161"/>
                                    <a:gd name="connsiteX14" fmla="*/ 117825 w 243630"/>
                                    <a:gd name="connsiteY14" fmla="*/ 196293 h 201161"/>
                                    <a:gd name="connsiteX15" fmla="*/ 83723 w 243630"/>
                                    <a:gd name="connsiteY15" fmla="*/ 192451 h 201161"/>
                                    <a:gd name="connsiteX16" fmla="*/ 48239 w 243630"/>
                                    <a:gd name="connsiteY16" fmla="*/ 187025 h 201161"/>
                                    <a:gd name="connsiteX17" fmla="*/ 8541 w 243630"/>
                                    <a:gd name="connsiteY17" fmla="*/ 178354 h 201161"/>
                                    <a:gd name="connsiteX18" fmla="*/ 53 w 243630"/>
                                    <a:gd name="connsiteY18" fmla="*/ 138997 h 201161"/>
                                    <a:gd name="connsiteX19" fmla="*/ 4965 w 243630"/>
                                    <a:gd name="connsiteY19" fmla="*/ 100866 h 201161"/>
                                    <a:gd name="connsiteX0" fmla="*/ 4771 w 243630"/>
                                    <a:gd name="connsiteY0" fmla="*/ 98770 h 201161"/>
                                    <a:gd name="connsiteX1" fmla="*/ 31005 w 243630"/>
                                    <a:gd name="connsiteY1" fmla="*/ 110200 h 201161"/>
                                    <a:gd name="connsiteX2" fmla="*/ 47150 w 243630"/>
                                    <a:gd name="connsiteY2" fmla="*/ 112985 h 201161"/>
                                    <a:gd name="connsiteX3" fmla="*/ 52256 w 243630"/>
                                    <a:gd name="connsiteY3" fmla="*/ 92785 h 201161"/>
                                    <a:gd name="connsiteX4" fmla="*/ 68105 w 243630"/>
                                    <a:gd name="connsiteY4" fmla="*/ 62257 h 201161"/>
                                    <a:gd name="connsiteX5" fmla="*/ 70233 w 243630"/>
                                    <a:gd name="connsiteY5" fmla="*/ 25002 h 201161"/>
                                    <a:gd name="connsiteX6" fmla="*/ 93642 w 243630"/>
                                    <a:gd name="connsiteY6" fmla="*/ 908 h 201161"/>
                                    <a:gd name="connsiteX7" fmla="*/ 161531 w 243630"/>
                                    <a:gd name="connsiteY7" fmla="*/ 7315 h 201161"/>
                                    <a:gd name="connsiteX8" fmla="*/ 243630 w 243630"/>
                                    <a:gd name="connsiteY8" fmla="*/ 28338 h 201161"/>
                                    <a:gd name="connsiteX9" fmla="*/ 236296 w 243630"/>
                                    <a:gd name="connsiteY9" fmla="*/ 87102 h 201161"/>
                                    <a:gd name="connsiteX10" fmla="*/ 209773 w 243630"/>
                                    <a:gd name="connsiteY10" fmla="*/ 110352 h 201161"/>
                                    <a:gd name="connsiteX11" fmla="*/ 198724 w 243630"/>
                                    <a:gd name="connsiteY11" fmla="*/ 149592 h 201161"/>
                                    <a:gd name="connsiteX12" fmla="*/ 185663 w 243630"/>
                                    <a:gd name="connsiteY12" fmla="*/ 193616 h 201161"/>
                                    <a:gd name="connsiteX13" fmla="*/ 145726 w 243630"/>
                                    <a:gd name="connsiteY13" fmla="*/ 197577 h 201161"/>
                                    <a:gd name="connsiteX14" fmla="*/ 117825 w 243630"/>
                                    <a:gd name="connsiteY14" fmla="*/ 196293 h 201161"/>
                                    <a:gd name="connsiteX15" fmla="*/ 83723 w 243630"/>
                                    <a:gd name="connsiteY15" fmla="*/ 192451 h 201161"/>
                                    <a:gd name="connsiteX16" fmla="*/ 48239 w 243630"/>
                                    <a:gd name="connsiteY16" fmla="*/ 187025 h 201161"/>
                                    <a:gd name="connsiteX17" fmla="*/ 8541 w 243630"/>
                                    <a:gd name="connsiteY17" fmla="*/ 178354 h 201161"/>
                                    <a:gd name="connsiteX18" fmla="*/ 53 w 243630"/>
                                    <a:gd name="connsiteY18" fmla="*/ 138997 h 201161"/>
                                    <a:gd name="connsiteX19" fmla="*/ 4965 w 243630"/>
                                    <a:gd name="connsiteY19" fmla="*/ 100866 h 201161"/>
                                    <a:gd name="connsiteX0" fmla="*/ 3524 w 243630"/>
                                    <a:gd name="connsiteY0" fmla="*/ 100645 h 201161"/>
                                    <a:gd name="connsiteX1" fmla="*/ 31005 w 243630"/>
                                    <a:gd name="connsiteY1" fmla="*/ 110200 h 201161"/>
                                    <a:gd name="connsiteX2" fmla="*/ 47150 w 243630"/>
                                    <a:gd name="connsiteY2" fmla="*/ 112985 h 201161"/>
                                    <a:gd name="connsiteX3" fmla="*/ 52256 w 243630"/>
                                    <a:gd name="connsiteY3" fmla="*/ 92785 h 201161"/>
                                    <a:gd name="connsiteX4" fmla="*/ 68105 w 243630"/>
                                    <a:gd name="connsiteY4" fmla="*/ 62257 h 201161"/>
                                    <a:gd name="connsiteX5" fmla="*/ 70233 w 243630"/>
                                    <a:gd name="connsiteY5" fmla="*/ 25002 h 201161"/>
                                    <a:gd name="connsiteX6" fmla="*/ 93642 w 243630"/>
                                    <a:gd name="connsiteY6" fmla="*/ 908 h 201161"/>
                                    <a:gd name="connsiteX7" fmla="*/ 161531 w 243630"/>
                                    <a:gd name="connsiteY7" fmla="*/ 7315 h 201161"/>
                                    <a:gd name="connsiteX8" fmla="*/ 243630 w 243630"/>
                                    <a:gd name="connsiteY8" fmla="*/ 28338 h 201161"/>
                                    <a:gd name="connsiteX9" fmla="*/ 236296 w 243630"/>
                                    <a:gd name="connsiteY9" fmla="*/ 87102 h 201161"/>
                                    <a:gd name="connsiteX10" fmla="*/ 209773 w 243630"/>
                                    <a:gd name="connsiteY10" fmla="*/ 110352 h 201161"/>
                                    <a:gd name="connsiteX11" fmla="*/ 198724 w 243630"/>
                                    <a:gd name="connsiteY11" fmla="*/ 149592 h 201161"/>
                                    <a:gd name="connsiteX12" fmla="*/ 185663 w 243630"/>
                                    <a:gd name="connsiteY12" fmla="*/ 193616 h 201161"/>
                                    <a:gd name="connsiteX13" fmla="*/ 145726 w 243630"/>
                                    <a:gd name="connsiteY13" fmla="*/ 197577 h 201161"/>
                                    <a:gd name="connsiteX14" fmla="*/ 117825 w 243630"/>
                                    <a:gd name="connsiteY14" fmla="*/ 196293 h 201161"/>
                                    <a:gd name="connsiteX15" fmla="*/ 83723 w 243630"/>
                                    <a:gd name="connsiteY15" fmla="*/ 192451 h 201161"/>
                                    <a:gd name="connsiteX16" fmla="*/ 48239 w 243630"/>
                                    <a:gd name="connsiteY16" fmla="*/ 187025 h 201161"/>
                                    <a:gd name="connsiteX17" fmla="*/ 8541 w 243630"/>
                                    <a:gd name="connsiteY17" fmla="*/ 178354 h 201161"/>
                                    <a:gd name="connsiteX18" fmla="*/ 53 w 243630"/>
                                    <a:gd name="connsiteY18" fmla="*/ 138997 h 201161"/>
                                    <a:gd name="connsiteX19" fmla="*/ 4965 w 243630"/>
                                    <a:gd name="connsiteY19" fmla="*/ 100866 h 201161"/>
                                    <a:gd name="connsiteX0" fmla="*/ 3524 w 243630"/>
                                    <a:gd name="connsiteY0" fmla="*/ 100645 h 201161"/>
                                    <a:gd name="connsiteX1" fmla="*/ 18121 w 243630"/>
                                    <a:gd name="connsiteY1" fmla="*/ 106582 h 201161"/>
                                    <a:gd name="connsiteX2" fmla="*/ 31005 w 243630"/>
                                    <a:gd name="connsiteY2" fmla="*/ 110200 h 201161"/>
                                    <a:gd name="connsiteX3" fmla="*/ 47150 w 243630"/>
                                    <a:gd name="connsiteY3" fmla="*/ 112985 h 201161"/>
                                    <a:gd name="connsiteX4" fmla="*/ 52256 w 243630"/>
                                    <a:gd name="connsiteY4" fmla="*/ 92785 h 201161"/>
                                    <a:gd name="connsiteX5" fmla="*/ 68105 w 243630"/>
                                    <a:gd name="connsiteY5" fmla="*/ 62257 h 201161"/>
                                    <a:gd name="connsiteX6" fmla="*/ 70233 w 243630"/>
                                    <a:gd name="connsiteY6" fmla="*/ 25002 h 201161"/>
                                    <a:gd name="connsiteX7" fmla="*/ 93642 w 243630"/>
                                    <a:gd name="connsiteY7" fmla="*/ 908 h 201161"/>
                                    <a:gd name="connsiteX8" fmla="*/ 161531 w 243630"/>
                                    <a:gd name="connsiteY8" fmla="*/ 7315 h 201161"/>
                                    <a:gd name="connsiteX9" fmla="*/ 243630 w 243630"/>
                                    <a:gd name="connsiteY9" fmla="*/ 28338 h 201161"/>
                                    <a:gd name="connsiteX10" fmla="*/ 236296 w 243630"/>
                                    <a:gd name="connsiteY10" fmla="*/ 87102 h 201161"/>
                                    <a:gd name="connsiteX11" fmla="*/ 209773 w 243630"/>
                                    <a:gd name="connsiteY11" fmla="*/ 110352 h 201161"/>
                                    <a:gd name="connsiteX12" fmla="*/ 198724 w 243630"/>
                                    <a:gd name="connsiteY12" fmla="*/ 149592 h 201161"/>
                                    <a:gd name="connsiteX13" fmla="*/ 185663 w 243630"/>
                                    <a:gd name="connsiteY13" fmla="*/ 193616 h 201161"/>
                                    <a:gd name="connsiteX14" fmla="*/ 145726 w 243630"/>
                                    <a:gd name="connsiteY14" fmla="*/ 197577 h 201161"/>
                                    <a:gd name="connsiteX15" fmla="*/ 117825 w 243630"/>
                                    <a:gd name="connsiteY15" fmla="*/ 196293 h 201161"/>
                                    <a:gd name="connsiteX16" fmla="*/ 83723 w 243630"/>
                                    <a:gd name="connsiteY16" fmla="*/ 192451 h 201161"/>
                                    <a:gd name="connsiteX17" fmla="*/ 48239 w 243630"/>
                                    <a:gd name="connsiteY17" fmla="*/ 187025 h 201161"/>
                                    <a:gd name="connsiteX18" fmla="*/ 8541 w 243630"/>
                                    <a:gd name="connsiteY18" fmla="*/ 178354 h 201161"/>
                                    <a:gd name="connsiteX19" fmla="*/ 53 w 243630"/>
                                    <a:gd name="connsiteY19" fmla="*/ 138997 h 201161"/>
                                    <a:gd name="connsiteX20" fmla="*/ 4965 w 243630"/>
                                    <a:gd name="connsiteY20" fmla="*/ 100866 h 201161"/>
                                    <a:gd name="connsiteX0" fmla="*/ 3524 w 243630"/>
                                    <a:gd name="connsiteY0" fmla="*/ 110043 h 210559"/>
                                    <a:gd name="connsiteX1" fmla="*/ 44527 w 243630"/>
                                    <a:gd name="connsiteY1" fmla="*/ 6 h 210559"/>
                                    <a:gd name="connsiteX2" fmla="*/ 18121 w 243630"/>
                                    <a:gd name="connsiteY2" fmla="*/ 115980 h 210559"/>
                                    <a:gd name="connsiteX3" fmla="*/ 31005 w 243630"/>
                                    <a:gd name="connsiteY3" fmla="*/ 119598 h 210559"/>
                                    <a:gd name="connsiteX4" fmla="*/ 47150 w 243630"/>
                                    <a:gd name="connsiteY4" fmla="*/ 122383 h 210559"/>
                                    <a:gd name="connsiteX5" fmla="*/ 52256 w 243630"/>
                                    <a:gd name="connsiteY5" fmla="*/ 102183 h 210559"/>
                                    <a:gd name="connsiteX6" fmla="*/ 68105 w 243630"/>
                                    <a:gd name="connsiteY6" fmla="*/ 71655 h 210559"/>
                                    <a:gd name="connsiteX7" fmla="*/ 70233 w 243630"/>
                                    <a:gd name="connsiteY7" fmla="*/ 34400 h 210559"/>
                                    <a:gd name="connsiteX8" fmla="*/ 93642 w 243630"/>
                                    <a:gd name="connsiteY8" fmla="*/ 10306 h 210559"/>
                                    <a:gd name="connsiteX9" fmla="*/ 161531 w 243630"/>
                                    <a:gd name="connsiteY9" fmla="*/ 16713 h 210559"/>
                                    <a:gd name="connsiteX10" fmla="*/ 243630 w 243630"/>
                                    <a:gd name="connsiteY10" fmla="*/ 37736 h 210559"/>
                                    <a:gd name="connsiteX11" fmla="*/ 236296 w 243630"/>
                                    <a:gd name="connsiteY11" fmla="*/ 96500 h 210559"/>
                                    <a:gd name="connsiteX12" fmla="*/ 209773 w 243630"/>
                                    <a:gd name="connsiteY12" fmla="*/ 119750 h 210559"/>
                                    <a:gd name="connsiteX13" fmla="*/ 198724 w 243630"/>
                                    <a:gd name="connsiteY13" fmla="*/ 158990 h 210559"/>
                                    <a:gd name="connsiteX14" fmla="*/ 185663 w 243630"/>
                                    <a:gd name="connsiteY14" fmla="*/ 203014 h 210559"/>
                                    <a:gd name="connsiteX15" fmla="*/ 145726 w 243630"/>
                                    <a:gd name="connsiteY15" fmla="*/ 206975 h 210559"/>
                                    <a:gd name="connsiteX16" fmla="*/ 117825 w 243630"/>
                                    <a:gd name="connsiteY16" fmla="*/ 205691 h 210559"/>
                                    <a:gd name="connsiteX17" fmla="*/ 83723 w 243630"/>
                                    <a:gd name="connsiteY17" fmla="*/ 201849 h 210559"/>
                                    <a:gd name="connsiteX18" fmla="*/ 48239 w 243630"/>
                                    <a:gd name="connsiteY18" fmla="*/ 196423 h 210559"/>
                                    <a:gd name="connsiteX19" fmla="*/ 8541 w 243630"/>
                                    <a:gd name="connsiteY19" fmla="*/ 187752 h 210559"/>
                                    <a:gd name="connsiteX20" fmla="*/ 53 w 243630"/>
                                    <a:gd name="connsiteY20" fmla="*/ 148395 h 210559"/>
                                    <a:gd name="connsiteX21" fmla="*/ 4965 w 243630"/>
                                    <a:gd name="connsiteY21" fmla="*/ 110264 h 210559"/>
                                    <a:gd name="connsiteX0" fmla="*/ 3524 w 243630"/>
                                    <a:gd name="connsiteY0" fmla="*/ 110904 h 211420"/>
                                    <a:gd name="connsiteX1" fmla="*/ 19464 w 243630"/>
                                    <a:gd name="connsiteY1" fmla="*/ 66214 h 211420"/>
                                    <a:gd name="connsiteX2" fmla="*/ 44527 w 243630"/>
                                    <a:gd name="connsiteY2" fmla="*/ 867 h 211420"/>
                                    <a:gd name="connsiteX3" fmla="*/ 18121 w 243630"/>
                                    <a:gd name="connsiteY3" fmla="*/ 116841 h 211420"/>
                                    <a:gd name="connsiteX4" fmla="*/ 31005 w 243630"/>
                                    <a:gd name="connsiteY4" fmla="*/ 120459 h 211420"/>
                                    <a:gd name="connsiteX5" fmla="*/ 47150 w 243630"/>
                                    <a:gd name="connsiteY5" fmla="*/ 123244 h 211420"/>
                                    <a:gd name="connsiteX6" fmla="*/ 52256 w 243630"/>
                                    <a:gd name="connsiteY6" fmla="*/ 103044 h 211420"/>
                                    <a:gd name="connsiteX7" fmla="*/ 68105 w 243630"/>
                                    <a:gd name="connsiteY7" fmla="*/ 72516 h 211420"/>
                                    <a:gd name="connsiteX8" fmla="*/ 70233 w 243630"/>
                                    <a:gd name="connsiteY8" fmla="*/ 35261 h 211420"/>
                                    <a:gd name="connsiteX9" fmla="*/ 93642 w 243630"/>
                                    <a:gd name="connsiteY9" fmla="*/ 11167 h 211420"/>
                                    <a:gd name="connsiteX10" fmla="*/ 161531 w 243630"/>
                                    <a:gd name="connsiteY10" fmla="*/ 17574 h 211420"/>
                                    <a:gd name="connsiteX11" fmla="*/ 243630 w 243630"/>
                                    <a:gd name="connsiteY11" fmla="*/ 38597 h 211420"/>
                                    <a:gd name="connsiteX12" fmla="*/ 236296 w 243630"/>
                                    <a:gd name="connsiteY12" fmla="*/ 97361 h 211420"/>
                                    <a:gd name="connsiteX13" fmla="*/ 209773 w 243630"/>
                                    <a:gd name="connsiteY13" fmla="*/ 120611 h 211420"/>
                                    <a:gd name="connsiteX14" fmla="*/ 198724 w 243630"/>
                                    <a:gd name="connsiteY14" fmla="*/ 159851 h 211420"/>
                                    <a:gd name="connsiteX15" fmla="*/ 185663 w 243630"/>
                                    <a:gd name="connsiteY15" fmla="*/ 203875 h 211420"/>
                                    <a:gd name="connsiteX16" fmla="*/ 145726 w 243630"/>
                                    <a:gd name="connsiteY16" fmla="*/ 207836 h 211420"/>
                                    <a:gd name="connsiteX17" fmla="*/ 117825 w 243630"/>
                                    <a:gd name="connsiteY17" fmla="*/ 206552 h 211420"/>
                                    <a:gd name="connsiteX18" fmla="*/ 83723 w 243630"/>
                                    <a:gd name="connsiteY18" fmla="*/ 202710 h 211420"/>
                                    <a:gd name="connsiteX19" fmla="*/ 48239 w 243630"/>
                                    <a:gd name="connsiteY19" fmla="*/ 197284 h 211420"/>
                                    <a:gd name="connsiteX20" fmla="*/ 8541 w 243630"/>
                                    <a:gd name="connsiteY20" fmla="*/ 188613 h 211420"/>
                                    <a:gd name="connsiteX21" fmla="*/ 53 w 243630"/>
                                    <a:gd name="connsiteY21" fmla="*/ 149256 h 211420"/>
                                    <a:gd name="connsiteX22" fmla="*/ 4965 w 243630"/>
                                    <a:gd name="connsiteY22" fmla="*/ 111125 h 211420"/>
                                    <a:gd name="connsiteX0" fmla="*/ 3524 w 243630"/>
                                    <a:gd name="connsiteY0" fmla="*/ 120338 h 220854"/>
                                    <a:gd name="connsiteX1" fmla="*/ 24915 w 243630"/>
                                    <a:gd name="connsiteY1" fmla="*/ 10401 h 220854"/>
                                    <a:gd name="connsiteX2" fmla="*/ 44527 w 243630"/>
                                    <a:gd name="connsiteY2" fmla="*/ 10301 h 220854"/>
                                    <a:gd name="connsiteX3" fmla="*/ 18121 w 243630"/>
                                    <a:gd name="connsiteY3" fmla="*/ 126275 h 220854"/>
                                    <a:gd name="connsiteX4" fmla="*/ 31005 w 243630"/>
                                    <a:gd name="connsiteY4" fmla="*/ 129893 h 220854"/>
                                    <a:gd name="connsiteX5" fmla="*/ 47150 w 243630"/>
                                    <a:gd name="connsiteY5" fmla="*/ 132678 h 220854"/>
                                    <a:gd name="connsiteX6" fmla="*/ 52256 w 243630"/>
                                    <a:gd name="connsiteY6" fmla="*/ 112478 h 220854"/>
                                    <a:gd name="connsiteX7" fmla="*/ 68105 w 243630"/>
                                    <a:gd name="connsiteY7" fmla="*/ 81950 h 220854"/>
                                    <a:gd name="connsiteX8" fmla="*/ 70233 w 243630"/>
                                    <a:gd name="connsiteY8" fmla="*/ 44695 h 220854"/>
                                    <a:gd name="connsiteX9" fmla="*/ 93642 w 243630"/>
                                    <a:gd name="connsiteY9" fmla="*/ 20601 h 220854"/>
                                    <a:gd name="connsiteX10" fmla="*/ 161531 w 243630"/>
                                    <a:gd name="connsiteY10" fmla="*/ 27008 h 220854"/>
                                    <a:gd name="connsiteX11" fmla="*/ 243630 w 243630"/>
                                    <a:gd name="connsiteY11" fmla="*/ 48031 h 220854"/>
                                    <a:gd name="connsiteX12" fmla="*/ 236296 w 243630"/>
                                    <a:gd name="connsiteY12" fmla="*/ 106795 h 220854"/>
                                    <a:gd name="connsiteX13" fmla="*/ 209773 w 243630"/>
                                    <a:gd name="connsiteY13" fmla="*/ 130045 h 220854"/>
                                    <a:gd name="connsiteX14" fmla="*/ 198724 w 243630"/>
                                    <a:gd name="connsiteY14" fmla="*/ 169285 h 220854"/>
                                    <a:gd name="connsiteX15" fmla="*/ 185663 w 243630"/>
                                    <a:gd name="connsiteY15" fmla="*/ 213309 h 220854"/>
                                    <a:gd name="connsiteX16" fmla="*/ 145726 w 243630"/>
                                    <a:gd name="connsiteY16" fmla="*/ 217270 h 220854"/>
                                    <a:gd name="connsiteX17" fmla="*/ 117825 w 243630"/>
                                    <a:gd name="connsiteY17" fmla="*/ 215986 h 220854"/>
                                    <a:gd name="connsiteX18" fmla="*/ 83723 w 243630"/>
                                    <a:gd name="connsiteY18" fmla="*/ 212144 h 220854"/>
                                    <a:gd name="connsiteX19" fmla="*/ 48239 w 243630"/>
                                    <a:gd name="connsiteY19" fmla="*/ 206718 h 220854"/>
                                    <a:gd name="connsiteX20" fmla="*/ 8541 w 243630"/>
                                    <a:gd name="connsiteY20" fmla="*/ 198047 h 220854"/>
                                    <a:gd name="connsiteX21" fmla="*/ 53 w 243630"/>
                                    <a:gd name="connsiteY21" fmla="*/ 158690 h 220854"/>
                                    <a:gd name="connsiteX22" fmla="*/ 4965 w 243630"/>
                                    <a:gd name="connsiteY22" fmla="*/ 120559 h 220854"/>
                                    <a:gd name="connsiteX0" fmla="*/ 3524 w 243630"/>
                                    <a:gd name="connsiteY0" fmla="*/ 114890 h 215406"/>
                                    <a:gd name="connsiteX1" fmla="*/ 24915 w 243630"/>
                                    <a:gd name="connsiteY1" fmla="*/ 4953 h 215406"/>
                                    <a:gd name="connsiteX2" fmla="*/ 44527 w 243630"/>
                                    <a:gd name="connsiteY2" fmla="*/ 4853 h 215406"/>
                                    <a:gd name="connsiteX3" fmla="*/ 18121 w 243630"/>
                                    <a:gd name="connsiteY3" fmla="*/ 120827 h 215406"/>
                                    <a:gd name="connsiteX4" fmla="*/ 31005 w 243630"/>
                                    <a:gd name="connsiteY4" fmla="*/ 124445 h 215406"/>
                                    <a:gd name="connsiteX5" fmla="*/ 47150 w 243630"/>
                                    <a:gd name="connsiteY5" fmla="*/ 127230 h 215406"/>
                                    <a:gd name="connsiteX6" fmla="*/ 52256 w 243630"/>
                                    <a:gd name="connsiteY6" fmla="*/ 107030 h 215406"/>
                                    <a:gd name="connsiteX7" fmla="*/ 68105 w 243630"/>
                                    <a:gd name="connsiteY7" fmla="*/ 76502 h 215406"/>
                                    <a:gd name="connsiteX8" fmla="*/ 70233 w 243630"/>
                                    <a:gd name="connsiteY8" fmla="*/ 39247 h 215406"/>
                                    <a:gd name="connsiteX9" fmla="*/ 93642 w 243630"/>
                                    <a:gd name="connsiteY9" fmla="*/ 15153 h 215406"/>
                                    <a:gd name="connsiteX10" fmla="*/ 161531 w 243630"/>
                                    <a:gd name="connsiteY10" fmla="*/ 21560 h 215406"/>
                                    <a:gd name="connsiteX11" fmla="*/ 243630 w 243630"/>
                                    <a:gd name="connsiteY11" fmla="*/ 42583 h 215406"/>
                                    <a:gd name="connsiteX12" fmla="*/ 236296 w 243630"/>
                                    <a:gd name="connsiteY12" fmla="*/ 101347 h 215406"/>
                                    <a:gd name="connsiteX13" fmla="*/ 209773 w 243630"/>
                                    <a:gd name="connsiteY13" fmla="*/ 124597 h 215406"/>
                                    <a:gd name="connsiteX14" fmla="*/ 198724 w 243630"/>
                                    <a:gd name="connsiteY14" fmla="*/ 163837 h 215406"/>
                                    <a:gd name="connsiteX15" fmla="*/ 185663 w 243630"/>
                                    <a:gd name="connsiteY15" fmla="*/ 207861 h 215406"/>
                                    <a:gd name="connsiteX16" fmla="*/ 145726 w 243630"/>
                                    <a:gd name="connsiteY16" fmla="*/ 211822 h 215406"/>
                                    <a:gd name="connsiteX17" fmla="*/ 117825 w 243630"/>
                                    <a:gd name="connsiteY17" fmla="*/ 210538 h 215406"/>
                                    <a:gd name="connsiteX18" fmla="*/ 83723 w 243630"/>
                                    <a:gd name="connsiteY18" fmla="*/ 206696 h 215406"/>
                                    <a:gd name="connsiteX19" fmla="*/ 48239 w 243630"/>
                                    <a:gd name="connsiteY19" fmla="*/ 201270 h 215406"/>
                                    <a:gd name="connsiteX20" fmla="*/ 8541 w 243630"/>
                                    <a:gd name="connsiteY20" fmla="*/ 192599 h 215406"/>
                                    <a:gd name="connsiteX21" fmla="*/ 53 w 243630"/>
                                    <a:gd name="connsiteY21" fmla="*/ 153242 h 215406"/>
                                    <a:gd name="connsiteX22" fmla="*/ 4965 w 243630"/>
                                    <a:gd name="connsiteY22" fmla="*/ 115111 h 215406"/>
                                    <a:gd name="connsiteX0" fmla="*/ 3524 w 243630"/>
                                    <a:gd name="connsiteY0" fmla="*/ 117300 h 217816"/>
                                    <a:gd name="connsiteX1" fmla="*/ 25914 w 243630"/>
                                    <a:gd name="connsiteY1" fmla="*/ 2658 h 217816"/>
                                    <a:gd name="connsiteX2" fmla="*/ 44527 w 243630"/>
                                    <a:gd name="connsiteY2" fmla="*/ 7263 h 217816"/>
                                    <a:gd name="connsiteX3" fmla="*/ 18121 w 243630"/>
                                    <a:gd name="connsiteY3" fmla="*/ 123237 h 217816"/>
                                    <a:gd name="connsiteX4" fmla="*/ 31005 w 243630"/>
                                    <a:gd name="connsiteY4" fmla="*/ 126855 h 217816"/>
                                    <a:gd name="connsiteX5" fmla="*/ 47150 w 243630"/>
                                    <a:gd name="connsiteY5" fmla="*/ 129640 h 217816"/>
                                    <a:gd name="connsiteX6" fmla="*/ 52256 w 243630"/>
                                    <a:gd name="connsiteY6" fmla="*/ 109440 h 217816"/>
                                    <a:gd name="connsiteX7" fmla="*/ 68105 w 243630"/>
                                    <a:gd name="connsiteY7" fmla="*/ 78912 h 217816"/>
                                    <a:gd name="connsiteX8" fmla="*/ 70233 w 243630"/>
                                    <a:gd name="connsiteY8" fmla="*/ 41657 h 217816"/>
                                    <a:gd name="connsiteX9" fmla="*/ 93642 w 243630"/>
                                    <a:gd name="connsiteY9" fmla="*/ 17563 h 217816"/>
                                    <a:gd name="connsiteX10" fmla="*/ 161531 w 243630"/>
                                    <a:gd name="connsiteY10" fmla="*/ 23970 h 217816"/>
                                    <a:gd name="connsiteX11" fmla="*/ 243630 w 243630"/>
                                    <a:gd name="connsiteY11" fmla="*/ 44993 h 217816"/>
                                    <a:gd name="connsiteX12" fmla="*/ 236296 w 243630"/>
                                    <a:gd name="connsiteY12" fmla="*/ 103757 h 217816"/>
                                    <a:gd name="connsiteX13" fmla="*/ 209773 w 243630"/>
                                    <a:gd name="connsiteY13" fmla="*/ 127007 h 217816"/>
                                    <a:gd name="connsiteX14" fmla="*/ 198724 w 243630"/>
                                    <a:gd name="connsiteY14" fmla="*/ 166247 h 217816"/>
                                    <a:gd name="connsiteX15" fmla="*/ 185663 w 243630"/>
                                    <a:gd name="connsiteY15" fmla="*/ 210271 h 217816"/>
                                    <a:gd name="connsiteX16" fmla="*/ 145726 w 243630"/>
                                    <a:gd name="connsiteY16" fmla="*/ 214232 h 217816"/>
                                    <a:gd name="connsiteX17" fmla="*/ 117825 w 243630"/>
                                    <a:gd name="connsiteY17" fmla="*/ 212948 h 217816"/>
                                    <a:gd name="connsiteX18" fmla="*/ 83723 w 243630"/>
                                    <a:gd name="connsiteY18" fmla="*/ 209106 h 217816"/>
                                    <a:gd name="connsiteX19" fmla="*/ 48239 w 243630"/>
                                    <a:gd name="connsiteY19" fmla="*/ 203680 h 217816"/>
                                    <a:gd name="connsiteX20" fmla="*/ 8541 w 243630"/>
                                    <a:gd name="connsiteY20" fmla="*/ 195009 h 217816"/>
                                    <a:gd name="connsiteX21" fmla="*/ 53 w 243630"/>
                                    <a:gd name="connsiteY21" fmla="*/ 155652 h 217816"/>
                                    <a:gd name="connsiteX22" fmla="*/ 4965 w 243630"/>
                                    <a:gd name="connsiteY22" fmla="*/ 117521 h 217816"/>
                                    <a:gd name="connsiteX0" fmla="*/ 3524 w 243630"/>
                                    <a:gd name="connsiteY0" fmla="*/ 117300 h 217816"/>
                                    <a:gd name="connsiteX1" fmla="*/ 25914 w 243630"/>
                                    <a:gd name="connsiteY1" fmla="*/ 2658 h 217816"/>
                                    <a:gd name="connsiteX2" fmla="*/ 44527 w 243630"/>
                                    <a:gd name="connsiteY2" fmla="*/ 7263 h 217816"/>
                                    <a:gd name="connsiteX3" fmla="*/ 18121 w 243630"/>
                                    <a:gd name="connsiteY3" fmla="*/ 123237 h 217816"/>
                                    <a:gd name="connsiteX4" fmla="*/ 31005 w 243630"/>
                                    <a:gd name="connsiteY4" fmla="*/ 126855 h 217816"/>
                                    <a:gd name="connsiteX5" fmla="*/ 47150 w 243630"/>
                                    <a:gd name="connsiteY5" fmla="*/ 129640 h 217816"/>
                                    <a:gd name="connsiteX6" fmla="*/ 52256 w 243630"/>
                                    <a:gd name="connsiteY6" fmla="*/ 109440 h 217816"/>
                                    <a:gd name="connsiteX7" fmla="*/ 68105 w 243630"/>
                                    <a:gd name="connsiteY7" fmla="*/ 78912 h 217816"/>
                                    <a:gd name="connsiteX8" fmla="*/ 70233 w 243630"/>
                                    <a:gd name="connsiteY8" fmla="*/ 41657 h 217816"/>
                                    <a:gd name="connsiteX9" fmla="*/ 93642 w 243630"/>
                                    <a:gd name="connsiteY9" fmla="*/ 17563 h 217816"/>
                                    <a:gd name="connsiteX10" fmla="*/ 161531 w 243630"/>
                                    <a:gd name="connsiteY10" fmla="*/ 23970 h 217816"/>
                                    <a:gd name="connsiteX11" fmla="*/ 243630 w 243630"/>
                                    <a:gd name="connsiteY11" fmla="*/ 44993 h 217816"/>
                                    <a:gd name="connsiteX12" fmla="*/ 236296 w 243630"/>
                                    <a:gd name="connsiteY12" fmla="*/ 103757 h 217816"/>
                                    <a:gd name="connsiteX13" fmla="*/ 209773 w 243630"/>
                                    <a:gd name="connsiteY13" fmla="*/ 127007 h 217816"/>
                                    <a:gd name="connsiteX14" fmla="*/ 198724 w 243630"/>
                                    <a:gd name="connsiteY14" fmla="*/ 166247 h 217816"/>
                                    <a:gd name="connsiteX15" fmla="*/ 185663 w 243630"/>
                                    <a:gd name="connsiteY15" fmla="*/ 210271 h 217816"/>
                                    <a:gd name="connsiteX16" fmla="*/ 145726 w 243630"/>
                                    <a:gd name="connsiteY16" fmla="*/ 214232 h 217816"/>
                                    <a:gd name="connsiteX17" fmla="*/ 117825 w 243630"/>
                                    <a:gd name="connsiteY17" fmla="*/ 212948 h 217816"/>
                                    <a:gd name="connsiteX18" fmla="*/ 83723 w 243630"/>
                                    <a:gd name="connsiteY18" fmla="*/ 209106 h 217816"/>
                                    <a:gd name="connsiteX19" fmla="*/ 48239 w 243630"/>
                                    <a:gd name="connsiteY19" fmla="*/ 203680 h 217816"/>
                                    <a:gd name="connsiteX20" fmla="*/ 8541 w 243630"/>
                                    <a:gd name="connsiteY20" fmla="*/ 195009 h 217816"/>
                                    <a:gd name="connsiteX21" fmla="*/ 53 w 243630"/>
                                    <a:gd name="connsiteY21" fmla="*/ 155652 h 217816"/>
                                    <a:gd name="connsiteX22" fmla="*/ 4965 w 243630"/>
                                    <a:gd name="connsiteY22" fmla="*/ 117521 h 217816"/>
                                    <a:gd name="connsiteX0" fmla="*/ 3524 w 243630"/>
                                    <a:gd name="connsiteY0" fmla="*/ 117300 h 217816"/>
                                    <a:gd name="connsiteX1" fmla="*/ 25914 w 243630"/>
                                    <a:gd name="connsiteY1" fmla="*/ 2658 h 217816"/>
                                    <a:gd name="connsiteX2" fmla="*/ 44527 w 243630"/>
                                    <a:gd name="connsiteY2" fmla="*/ 7263 h 217816"/>
                                    <a:gd name="connsiteX3" fmla="*/ 18121 w 243630"/>
                                    <a:gd name="connsiteY3" fmla="*/ 123237 h 217816"/>
                                    <a:gd name="connsiteX4" fmla="*/ 31005 w 243630"/>
                                    <a:gd name="connsiteY4" fmla="*/ 126855 h 217816"/>
                                    <a:gd name="connsiteX5" fmla="*/ 47150 w 243630"/>
                                    <a:gd name="connsiteY5" fmla="*/ 129640 h 217816"/>
                                    <a:gd name="connsiteX6" fmla="*/ 52256 w 243630"/>
                                    <a:gd name="connsiteY6" fmla="*/ 109440 h 217816"/>
                                    <a:gd name="connsiteX7" fmla="*/ 68105 w 243630"/>
                                    <a:gd name="connsiteY7" fmla="*/ 78912 h 217816"/>
                                    <a:gd name="connsiteX8" fmla="*/ 70233 w 243630"/>
                                    <a:gd name="connsiteY8" fmla="*/ 41657 h 217816"/>
                                    <a:gd name="connsiteX9" fmla="*/ 93642 w 243630"/>
                                    <a:gd name="connsiteY9" fmla="*/ 17563 h 217816"/>
                                    <a:gd name="connsiteX10" fmla="*/ 161531 w 243630"/>
                                    <a:gd name="connsiteY10" fmla="*/ 23970 h 217816"/>
                                    <a:gd name="connsiteX11" fmla="*/ 243630 w 243630"/>
                                    <a:gd name="connsiteY11" fmla="*/ 44993 h 217816"/>
                                    <a:gd name="connsiteX12" fmla="*/ 236296 w 243630"/>
                                    <a:gd name="connsiteY12" fmla="*/ 103757 h 217816"/>
                                    <a:gd name="connsiteX13" fmla="*/ 209773 w 243630"/>
                                    <a:gd name="connsiteY13" fmla="*/ 127007 h 217816"/>
                                    <a:gd name="connsiteX14" fmla="*/ 198724 w 243630"/>
                                    <a:gd name="connsiteY14" fmla="*/ 166247 h 217816"/>
                                    <a:gd name="connsiteX15" fmla="*/ 185663 w 243630"/>
                                    <a:gd name="connsiteY15" fmla="*/ 210271 h 217816"/>
                                    <a:gd name="connsiteX16" fmla="*/ 145726 w 243630"/>
                                    <a:gd name="connsiteY16" fmla="*/ 214232 h 217816"/>
                                    <a:gd name="connsiteX17" fmla="*/ 117825 w 243630"/>
                                    <a:gd name="connsiteY17" fmla="*/ 212948 h 217816"/>
                                    <a:gd name="connsiteX18" fmla="*/ 83723 w 243630"/>
                                    <a:gd name="connsiteY18" fmla="*/ 209106 h 217816"/>
                                    <a:gd name="connsiteX19" fmla="*/ 48239 w 243630"/>
                                    <a:gd name="connsiteY19" fmla="*/ 203680 h 217816"/>
                                    <a:gd name="connsiteX20" fmla="*/ 8541 w 243630"/>
                                    <a:gd name="connsiteY20" fmla="*/ 195009 h 217816"/>
                                    <a:gd name="connsiteX21" fmla="*/ 53 w 243630"/>
                                    <a:gd name="connsiteY21" fmla="*/ 155652 h 217816"/>
                                    <a:gd name="connsiteX22" fmla="*/ 4965 w 243630"/>
                                    <a:gd name="connsiteY22" fmla="*/ 117521 h 217816"/>
                                    <a:gd name="connsiteX0" fmla="*/ 3524 w 243630"/>
                                    <a:gd name="connsiteY0" fmla="*/ 117300 h 217816"/>
                                    <a:gd name="connsiteX1" fmla="*/ 25914 w 243630"/>
                                    <a:gd name="connsiteY1" fmla="*/ 2658 h 217816"/>
                                    <a:gd name="connsiteX2" fmla="*/ 44527 w 243630"/>
                                    <a:gd name="connsiteY2" fmla="*/ 7263 h 217816"/>
                                    <a:gd name="connsiteX3" fmla="*/ 37478 w 243630"/>
                                    <a:gd name="connsiteY3" fmla="*/ 93832 h 217816"/>
                                    <a:gd name="connsiteX4" fmla="*/ 31005 w 243630"/>
                                    <a:gd name="connsiteY4" fmla="*/ 126855 h 217816"/>
                                    <a:gd name="connsiteX5" fmla="*/ 47150 w 243630"/>
                                    <a:gd name="connsiteY5" fmla="*/ 129640 h 217816"/>
                                    <a:gd name="connsiteX6" fmla="*/ 52256 w 243630"/>
                                    <a:gd name="connsiteY6" fmla="*/ 109440 h 217816"/>
                                    <a:gd name="connsiteX7" fmla="*/ 68105 w 243630"/>
                                    <a:gd name="connsiteY7" fmla="*/ 78912 h 217816"/>
                                    <a:gd name="connsiteX8" fmla="*/ 70233 w 243630"/>
                                    <a:gd name="connsiteY8" fmla="*/ 41657 h 217816"/>
                                    <a:gd name="connsiteX9" fmla="*/ 93642 w 243630"/>
                                    <a:gd name="connsiteY9" fmla="*/ 17563 h 217816"/>
                                    <a:gd name="connsiteX10" fmla="*/ 161531 w 243630"/>
                                    <a:gd name="connsiteY10" fmla="*/ 23970 h 217816"/>
                                    <a:gd name="connsiteX11" fmla="*/ 243630 w 243630"/>
                                    <a:gd name="connsiteY11" fmla="*/ 44993 h 217816"/>
                                    <a:gd name="connsiteX12" fmla="*/ 236296 w 243630"/>
                                    <a:gd name="connsiteY12" fmla="*/ 103757 h 217816"/>
                                    <a:gd name="connsiteX13" fmla="*/ 209773 w 243630"/>
                                    <a:gd name="connsiteY13" fmla="*/ 127007 h 217816"/>
                                    <a:gd name="connsiteX14" fmla="*/ 198724 w 243630"/>
                                    <a:gd name="connsiteY14" fmla="*/ 166247 h 217816"/>
                                    <a:gd name="connsiteX15" fmla="*/ 185663 w 243630"/>
                                    <a:gd name="connsiteY15" fmla="*/ 210271 h 217816"/>
                                    <a:gd name="connsiteX16" fmla="*/ 145726 w 243630"/>
                                    <a:gd name="connsiteY16" fmla="*/ 214232 h 217816"/>
                                    <a:gd name="connsiteX17" fmla="*/ 117825 w 243630"/>
                                    <a:gd name="connsiteY17" fmla="*/ 212948 h 217816"/>
                                    <a:gd name="connsiteX18" fmla="*/ 83723 w 243630"/>
                                    <a:gd name="connsiteY18" fmla="*/ 209106 h 217816"/>
                                    <a:gd name="connsiteX19" fmla="*/ 48239 w 243630"/>
                                    <a:gd name="connsiteY19" fmla="*/ 203680 h 217816"/>
                                    <a:gd name="connsiteX20" fmla="*/ 8541 w 243630"/>
                                    <a:gd name="connsiteY20" fmla="*/ 195009 h 217816"/>
                                    <a:gd name="connsiteX21" fmla="*/ 53 w 243630"/>
                                    <a:gd name="connsiteY21" fmla="*/ 155652 h 217816"/>
                                    <a:gd name="connsiteX22" fmla="*/ 4965 w 243630"/>
                                    <a:gd name="connsiteY22" fmla="*/ 117521 h 217816"/>
                                    <a:gd name="connsiteX0" fmla="*/ 43927 w 284033"/>
                                    <a:gd name="connsiteY0" fmla="*/ 117300 h 217816"/>
                                    <a:gd name="connsiteX1" fmla="*/ 66317 w 284033"/>
                                    <a:gd name="connsiteY1" fmla="*/ 2658 h 217816"/>
                                    <a:gd name="connsiteX2" fmla="*/ 84930 w 284033"/>
                                    <a:gd name="connsiteY2" fmla="*/ 7263 h 217816"/>
                                    <a:gd name="connsiteX3" fmla="*/ 77881 w 284033"/>
                                    <a:gd name="connsiteY3" fmla="*/ 93832 h 217816"/>
                                    <a:gd name="connsiteX4" fmla="*/ 71408 w 284033"/>
                                    <a:gd name="connsiteY4" fmla="*/ 126855 h 217816"/>
                                    <a:gd name="connsiteX5" fmla="*/ 87553 w 284033"/>
                                    <a:gd name="connsiteY5" fmla="*/ 129640 h 217816"/>
                                    <a:gd name="connsiteX6" fmla="*/ 92659 w 284033"/>
                                    <a:gd name="connsiteY6" fmla="*/ 109440 h 217816"/>
                                    <a:gd name="connsiteX7" fmla="*/ 108508 w 284033"/>
                                    <a:gd name="connsiteY7" fmla="*/ 78912 h 217816"/>
                                    <a:gd name="connsiteX8" fmla="*/ 110636 w 284033"/>
                                    <a:gd name="connsiteY8" fmla="*/ 41657 h 217816"/>
                                    <a:gd name="connsiteX9" fmla="*/ 134045 w 284033"/>
                                    <a:gd name="connsiteY9" fmla="*/ 17563 h 217816"/>
                                    <a:gd name="connsiteX10" fmla="*/ 201934 w 284033"/>
                                    <a:gd name="connsiteY10" fmla="*/ 23970 h 217816"/>
                                    <a:gd name="connsiteX11" fmla="*/ 284033 w 284033"/>
                                    <a:gd name="connsiteY11" fmla="*/ 44993 h 217816"/>
                                    <a:gd name="connsiteX12" fmla="*/ 276699 w 284033"/>
                                    <a:gd name="connsiteY12" fmla="*/ 103757 h 217816"/>
                                    <a:gd name="connsiteX13" fmla="*/ 250176 w 284033"/>
                                    <a:gd name="connsiteY13" fmla="*/ 127007 h 217816"/>
                                    <a:gd name="connsiteX14" fmla="*/ 239127 w 284033"/>
                                    <a:gd name="connsiteY14" fmla="*/ 166247 h 217816"/>
                                    <a:gd name="connsiteX15" fmla="*/ 226066 w 284033"/>
                                    <a:gd name="connsiteY15" fmla="*/ 210271 h 217816"/>
                                    <a:gd name="connsiteX16" fmla="*/ 186129 w 284033"/>
                                    <a:gd name="connsiteY16" fmla="*/ 214232 h 217816"/>
                                    <a:gd name="connsiteX17" fmla="*/ 158228 w 284033"/>
                                    <a:gd name="connsiteY17" fmla="*/ 212948 h 217816"/>
                                    <a:gd name="connsiteX18" fmla="*/ 124126 w 284033"/>
                                    <a:gd name="connsiteY18" fmla="*/ 209106 h 217816"/>
                                    <a:gd name="connsiteX19" fmla="*/ 88642 w 284033"/>
                                    <a:gd name="connsiteY19" fmla="*/ 203680 h 217816"/>
                                    <a:gd name="connsiteX20" fmla="*/ 48944 w 284033"/>
                                    <a:gd name="connsiteY20" fmla="*/ 195009 h 217816"/>
                                    <a:gd name="connsiteX21" fmla="*/ 40456 w 284033"/>
                                    <a:gd name="connsiteY21" fmla="*/ 155652 h 217816"/>
                                    <a:gd name="connsiteX22" fmla="*/ 12 w 284033"/>
                                    <a:gd name="connsiteY22" fmla="*/ 147317 h 217816"/>
                                    <a:gd name="connsiteX0" fmla="*/ 791 w 284033"/>
                                    <a:gd name="connsiteY0" fmla="*/ 146085 h 217816"/>
                                    <a:gd name="connsiteX1" fmla="*/ 66317 w 284033"/>
                                    <a:gd name="connsiteY1" fmla="*/ 2658 h 217816"/>
                                    <a:gd name="connsiteX2" fmla="*/ 84930 w 284033"/>
                                    <a:gd name="connsiteY2" fmla="*/ 7263 h 217816"/>
                                    <a:gd name="connsiteX3" fmla="*/ 77881 w 284033"/>
                                    <a:gd name="connsiteY3" fmla="*/ 93832 h 217816"/>
                                    <a:gd name="connsiteX4" fmla="*/ 71408 w 284033"/>
                                    <a:gd name="connsiteY4" fmla="*/ 126855 h 217816"/>
                                    <a:gd name="connsiteX5" fmla="*/ 87553 w 284033"/>
                                    <a:gd name="connsiteY5" fmla="*/ 129640 h 217816"/>
                                    <a:gd name="connsiteX6" fmla="*/ 92659 w 284033"/>
                                    <a:gd name="connsiteY6" fmla="*/ 109440 h 217816"/>
                                    <a:gd name="connsiteX7" fmla="*/ 108508 w 284033"/>
                                    <a:gd name="connsiteY7" fmla="*/ 78912 h 217816"/>
                                    <a:gd name="connsiteX8" fmla="*/ 110636 w 284033"/>
                                    <a:gd name="connsiteY8" fmla="*/ 41657 h 217816"/>
                                    <a:gd name="connsiteX9" fmla="*/ 134045 w 284033"/>
                                    <a:gd name="connsiteY9" fmla="*/ 17563 h 217816"/>
                                    <a:gd name="connsiteX10" fmla="*/ 201934 w 284033"/>
                                    <a:gd name="connsiteY10" fmla="*/ 23970 h 217816"/>
                                    <a:gd name="connsiteX11" fmla="*/ 284033 w 284033"/>
                                    <a:gd name="connsiteY11" fmla="*/ 44993 h 217816"/>
                                    <a:gd name="connsiteX12" fmla="*/ 276699 w 284033"/>
                                    <a:gd name="connsiteY12" fmla="*/ 103757 h 217816"/>
                                    <a:gd name="connsiteX13" fmla="*/ 250176 w 284033"/>
                                    <a:gd name="connsiteY13" fmla="*/ 127007 h 217816"/>
                                    <a:gd name="connsiteX14" fmla="*/ 239127 w 284033"/>
                                    <a:gd name="connsiteY14" fmla="*/ 166247 h 217816"/>
                                    <a:gd name="connsiteX15" fmla="*/ 226066 w 284033"/>
                                    <a:gd name="connsiteY15" fmla="*/ 210271 h 217816"/>
                                    <a:gd name="connsiteX16" fmla="*/ 186129 w 284033"/>
                                    <a:gd name="connsiteY16" fmla="*/ 214232 h 217816"/>
                                    <a:gd name="connsiteX17" fmla="*/ 158228 w 284033"/>
                                    <a:gd name="connsiteY17" fmla="*/ 212948 h 217816"/>
                                    <a:gd name="connsiteX18" fmla="*/ 124126 w 284033"/>
                                    <a:gd name="connsiteY18" fmla="*/ 209106 h 217816"/>
                                    <a:gd name="connsiteX19" fmla="*/ 88642 w 284033"/>
                                    <a:gd name="connsiteY19" fmla="*/ 203680 h 217816"/>
                                    <a:gd name="connsiteX20" fmla="*/ 48944 w 284033"/>
                                    <a:gd name="connsiteY20" fmla="*/ 195009 h 217816"/>
                                    <a:gd name="connsiteX21" fmla="*/ 40456 w 284033"/>
                                    <a:gd name="connsiteY21" fmla="*/ 155652 h 217816"/>
                                    <a:gd name="connsiteX22" fmla="*/ 12 w 284033"/>
                                    <a:gd name="connsiteY22" fmla="*/ 147317 h 217816"/>
                                    <a:gd name="connsiteX0" fmla="*/ 791 w 284033"/>
                                    <a:gd name="connsiteY0" fmla="*/ 146085 h 217816"/>
                                    <a:gd name="connsiteX1" fmla="*/ 20172 w 284033"/>
                                    <a:gd name="connsiteY1" fmla="*/ 104078 h 217816"/>
                                    <a:gd name="connsiteX2" fmla="*/ 66317 w 284033"/>
                                    <a:gd name="connsiteY2" fmla="*/ 2658 h 217816"/>
                                    <a:gd name="connsiteX3" fmla="*/ 84930 w 284033"/>
                                    <a:gd name="connsiteY3" fmla="*/ 7263 h 217816"/>
                                    <a:gd name="connsiteX4" fmla="*/ 77881 w 284033"/>
                                    <a:gd name="connsiteY4" fmla="*/ 93832 h 217816"/>
                                    <a:gd name="connsiteX5" fmla="*/ 71408 w 284033"/>
                                    <a:gd name="connsiteY5" fmla="*/ 126855 h 217816"/>
                                    <a:gd name="connsiteX6" fmla="*/ 87553 w 284033"/>
                                    <a:gd name="connsiteY6" fmla="*/ 129640 h 217816"/>
                                    <a:gd name="connsiteX7" fmla="*/ 92659 w 284033"/>
                                    <a:gd name="connsiteY7" fmla="*/ 109440 h 217816"/>
                                    <a:gd name="connsiteX8" fmla="*/ 108508 w 284033"/>
                                    <a:gd name="connsiteY8" fmla="*/ 78912 h 217816"/>
                                    <a:gd name="connsiteX9" fmla="*/ 110636 w 284033"/>
                                    <a:gd name="connsiteY9" fmla="*/ 41657 h 217816"/>
                                    <a:gd name="connsiteX10" fmla="*/ 134045 w 284033"/>
                                    <a:gd name="connsiteY10" fmla="*/ 17563 h 217816"/>
                                    <a:gd name="connsiteX11" fmla="*/ 201934 w 284033"/>
                                    <a:gd name="connsiteY11" fmla="*/ 23970 h 217816"/>
                                    <a:gd name="connsiteX12" fmla="*/ 284033 w 284033"/>
                                    <a:gd name="connsiteY12" fmla="*/ 44993 h 217816"/>
                                    <a:gd name="connsiteX13" fmla="*/ 276699 w 284033"/>
                                    <a:gd name="connsiteY13" fmla="*/ 103757 h 217816"/>
                                    <a:gd name="connsiteX14" fmla="*/ 250176 w 284033"/>
                                    <a:gd name="connsiteY14" fmla="*/ 127007 h 217816"/>
                                    <a:gd name="connsiteX15" fmla="*/ 239127 w 284033"/>
                                    <a:gd name="connsiteY15" fmla="*/ 166247 h 217816"/>
                                    <a:gd name="connsiteX16" fmla="*/ 226066 w 284033"/>
                                    <a:gd name="connsiteY16" fmla="*/ 210271 h 217816"/>
                                    <a:gd name="connsiteX17" fmla="*/ 186129 w 284033"/>
                                    <a:gd name="connsiteY17" fmla="*/ 214232 h 217816"/>
                                    <a:gd name="connsiteX18" fmla="*/ 158228 w 284033"/>
                                    <a:gd name="connsiteY18" fmla="*/ 212948 h 217816"/>
                                    <a:gd name="connsiteX19" fmla="*/ 124126 w 284033"/>
                                    <a:gd name="connsiteY19" fmla="*/ 209106 h 217816"/>
                                    <a:gd name="connsiteX20" fmla="*/ 88642 w 284033"/>
                                    <a:gd name="connsiteY20" fmla="*/ 203680 h 217816"/>
                                    <a:gd name="connsiteX21" fmla="*/ 48944 w 284033"/>
                                    <a:gd name="connsiteY21" fmla="*/ 195009 h 217816"/>
                                    <a:gd name="connsiteX22" fmla="*/ 40456 w 284033"/>
                                    <a:gd name="connsiteY22" fmla="*/ 155652 h 217816"/>
                                    <a:gd name="connsiteX23" fmla="*/ 12 w 284033"/>
                                    <a:gd name="connsiteY23" fmla="*/ 147317 h 217816"/>
                                    <a:gd name="connsiteX0" fmla="*/ 791 w 284033"/>
                                    <a:gd name="connsiteY0" fmla="*/ 146085 h 217816"/>
                                    <a:gd name="connsiteX1" fmla="*/ 20172 w 284033"/>
                                    <a:gd name="connsiteY1" fmla="*/ 104078 h 217816"/>
                                    <a:gd name="connsiteX2" fmla="*/ 40512 w 284033"/>
                                    <a:gd name="connsiteY2" fmla="*/ 59515 h 217816"/>
                                    <a:gd name="connsiteX3" fmla="*/ 66317 w 284033"/>
                                    <a:gd name="connsiteY3" fmla="*/ 2658 h 217816"/>
                                    <a:gd name="connsiteX4" fmla="*/ 84930 w 284033"/>
                                    <a:gd name="connsiteY4" fmla="*/ 7263 h 217816"/>
                                    <a:gd name="connsiteX5" fmla="*/ 77881 w 284033"/>
                                    <a:gd name="connsiteY5" fmla="*/ 93832 h 217816"/>
                                    <a:gd name="connsiteX6" fmla="*/ 71408 w 284033"/>
                                    <a:gd name="connsiteY6" fmla="*/ 126855 h 217816"/>
                                    <a:gd name="connsiteX7" fmla="*/ 87553 w 284033"/>
                                    <a:gd name="connsiteY7" fmla="*/ 129640 h 217816"/>
                                    <a:gd name="connsiteX8" fmla="*/ 92659 w 284033"/>
                                    <a:gd name="connsiteY8" fmla="*/ 109440 h 217816"/>
                                    <a:gd name="connsiteX9" fmla="*/ 108508 w 284033"/>
                                    <a:gd name="connsiteY9" fmla="*/ 78912 h 217816"/>
                                    <a:gd name="connsiteX10" fmla="*/ 110636 w 284033"/>
                                    <a:gd name="connsiteY10" fmla="*/ 41657 h 217816"/>
                                    <a:gd name="connsiteX11" fmla="*/ 134045 w 284033"/>
                                    <a:gd name="connsiteY11" fmla="*/ 17563 h 217816"/>
                                    <a:gd name="connsiteX12" fmla="*/ 201934 w 284033"/>
                                    <a:gd name="connsiteY12" fmla="*/ 23970 h 217816"/>
                                    <a:gd name="connsiteX13" fmla="*/ 284033 w 284033"/>
                                    <a:gd name="connsiteY13" fmla="*/ 44993 h 217816"/>
                                    <a:gd name="connsiteX14" fmla="*/ 276699 w 284033"/>
                                    <a:gd name="connsiteY14" fmla="*/ 103757 h 217816"/>
                                    <a:gd name="connsiteX15" fmla="*/ 250176 w 284033"/>
                                    <a:gd name="connsiteY15" fmla="*/ 127007 h 217816"/>
                                    <a:gd name="connsiteX16" fmla="*/ 239127 w 284033"/>
                                    <a:gd name="connsiteY16" fmla="*/ 166247 h 217816"/>
                                    <a:gd name="connsiteX17" fmla="*/ 226066 w 284033"/>
                                    <a:gd name="connsiteY17" fmla="*/ 210271 h 217816"/>
                                    <a:gd name="connsiteX18" fmla="*/ 186129 w 284033"/>
                                    <a:gd name="connsiteY18" fmla="*/ 214232 h 217816"/>
                                    <a:gd name="connsiteX19" fmla="*/ 158228 w 284033"/>
                                    <a:gd name="connsiteY19" fmla="*/ 212948 h 217816"/>
                                    <a:gd name="connsiteX20" fmla="*/ 124126 w 284033"/>
                                    <a:gd name="connsiteY20" fmla="*/ 209106 h 217816"/>
                                    <a:gd name="connsiteX21" fmla="*/ 88642 w 284033"/>
                                    <a:gd name="connsiteY21" fmla="*/ 203680 h 217816"/>
                                    <a:gd name="connsiteX22" fmla="*/ 48944 w 284033"/>
                                    <a:gd name="connsiteY22" fmla="*/ 195009 h 217816"/>
                                    <a:gd name="connsiteX23" fmla="*/ 40456 w 284033"/>
                                    <a:gd name="connsiteY23" fmla="*/ 155652 h 217816"/>
                                    <a:gd name="connsiteX24" fmla="*/ 12 w 284033"/>
                                    <a:gd name="connsiteY24" fmla="*/ 147317 h 217816"/>
                                    <a:gd name="connsiteX0" fmla="*/ 791 w 284033"/>
                                    <a:gd name="connsiteY0" fmla="*/ 146085 h 217816"/>
                                    <a:gd name="connsiteX1" fmla="*/ 20172 w 284033"/>
                                    <a:gd name="connsiteY1" fmla="*/ 104078 h 217816"/>
                                    <a:gd name="connsiteX2" fmla="*/ 53419 w 284033"/>
                                    <a:gd name="connsiteY2" fmla="*/ 100061 h 217816"/>
                                    <a:gd name="connsiteX3" fmla="*/ 66317 w 284033"/>
                                    <a:gd name="connsiteY3" fmla="*/ 2658 h 217816"/>
                                    <a:gd name="connsiteX4" fmla="*/ 84930 w 284033"/>
                                    <a:gd name="connsiteY4" fmla="*/ 7263 h 217816"/>
                                    <a:gd name="connsiteX5" fmla="*/ 77881 w 284033"/>
                                    <a:gd name="connsiteY5" fmla="*/ 93832 h 217816"/>
                                    <a:gd name="connsiteX6" fmla="*/ 71408 w 284033"/>
                                    <a:gd name="connsiteY6" fmla="*/ 126855 h 217816"/>
                                    <a:gd name="connsiteX7" fmla="*/ 87553 w 284033"/>
                                    <a:gd name="connsiteY7" fmla="*/ 129640 h 217816"/>
                                    <a:gd name="connsiteX8" fmla="*/ 92659 w 284033"/>
                                    <a:gd name="connsiteY8" fmla="*/ 109440 h 217816"/>
                                    <a:gd name="connsiteX9" fmla="*/ 108508 w 284033"/>
                                    <a:gd name="connsiteY9" fmla="*/ 78912 h 217816"/>
                                    <a:gd name="connsiteX10" fmla="*/ 110636 w 284033"/>
                                    <a:gd name="connsiteY10" fmla="*/ 41657 h 217816"/>
                                    <a:gd name="connsiteX11" fmla="*/ 134045 w 284033"/>
                                    <a:gd name="connsiteY11" fmla="*/ 17563 h 217816"/>
                                    <a:gd name="connsiteX12" fmla="*/ 201934 w 284033"/>
                                    <a:gd name="connsiteY12" fmla="*/ 23970 h 217816"/>
                                    <a:gd name="connsiteX13" fmla="*/ 284033 w 284033"/>
                                    <a:gd name="connsiteY13" fmla="*/ 44993 h 217816"/>
                                    <a:gd name="connsiteX14" fmla="*/ 276699 w 284033"/>
                                    <a:gd name="connsiteY14" fmla="*/ 103757 h 217816"/>
                                    <a:gd name="connsiteX15" fmla="*/ 250176 w 284033"/>
                                    <a:gd name="connsiteY15" fmla="*/ 127007 h 217816"/>
                                    <a:gd name="connsiteX16" fmla="*/ 239127 w 284033"/>
                                    <a:gd name="connsiteY16" fmla="*/ 166247 h 217816"/>
                                    <a:gd name="connsiteX17" fmla="*/ 226066 w 284033"/>
                                    <a:gd name="connsiteY17" fmla="*/ 210271 h 217816"/>
                                    <a:gd name="connsiteX18" fmla="*/ 186129 w 284033"/>
                                    <a:gd name="connsiteY18" fmla="*/ 214232 h 217816"/>
                                    <a:gd name="connsiteX19" fmla="*/ 158228 w 284033"/>
                                    <a:gd name="connsiteY19" fmla="*/ 212948 h 217816"/>
                                    <a:gd name="connsiteX20" fmla="*/ 124126 w 284033"/>
                                    <a:gd name="connsiteY20" fmla="*/ 209106 h 217816"/>
                                    <a:gd name="connsiteX21" fmla="*/ 88642 w 284033"/>
                                    <a:gd name="connsiteY21" fmla="*/ 203680 h 217816"/>
                                    <a:gd name="connsiteX22" fmla="*/ 48944 w 284033"/>
                                    <a:gd name="connsiteY22" fmla="*/ 195009 h 217816"/>
                                    <a:gd name="connsiteX23" fmla="*/ 40456 w 284033"/>
                                    <a:gd name="connsiteY23" fmla="*/ 155652 h 217816"/>
                                    <a:gd name="connsiteX24" fmla="*/ 12 w 284033"/>
                                    <a:gd name="connsiteY24" fmla="*/ 147317 h 217816"/>
                                    <a:gd name="connsiteX0" fmla="*/ 791 w 284033"/>
                                    <a:gd name="connsiteY0" fmla="*/ 146085 h 217816"/>
                                    <a:gd name="connsiteX1" fmla="*/ 20172 w 284033"/>
                                    <a:gd name="connsiteY1" fmla="*/ 104078 h 217816"/>
                                    <a:gd name="connsiteX2" fmla="*/ 53419 w 284033"/>
                                    <a:gd name="connsiteY2" fmla="*/ 100061 h 217816"/>
                                    <a:gd name="connsiteX3" fmla="*/ 66317 w 284033"/>
                                    <a:gd name="connsiteY3" fmla="*/ 2658 h 217816"/>
                                    <a:gd name="connsiteX4" fmla="*/ 84930 w 284033"/>
                                    <a:gd name="connsiteY4" fmla="*/ 7263 h 217816"/>
                                    <a:gd name="connsiteX5" fmla="*/ 77881 w 284033"/>
                                    <a:gd name="connsiteY5" fmla="*/ 93832 h 217816"/>
                                    <a:gd name="connsiteX6" fmla="*/ 71408 w 284033"/>
                                    <a:gd name="connsiteY6" fmla="*/ 126855 h 217816"/>
                                    <a:gd name="connsiteX7" fmla="*/ 87553 w 284033"/>
                                    <a:gd name="connsiteY7" fmla="*/ 129640 h 217816"/>
                                    <a:gd name="connsiteX8" fmla="*/ 92659 w 284033"/>
                                    <a:gd name="connsiteY8" fmla="*/ 109440 h 217816"/>
                                    <a:gd name="connsiteX9" fmla="*/ 108508 w 284033"/>
                                    <a:gd name="connsiteY9" fmla="*/ 78912 h 217816"/>
                                    <a:gd name="connsiteX10" fmla="*/ 110636 w 284033"/>
                                    <a:gd name="connsiteY10" fmla="*/ 41657 h 217816"/>
                                    <a:gd name="connsiteX11" fmla="*/ 134045 w 284033"/>
                                    <a:gd name="connsiteY11" fmla="*/ 17563 h 217816"/>
                                    <a:gd name="connsiteX12" fmla="*/ 201934 w 284033"/>
                                    <a:gd name="connsiteY12" fmla="*/ 23970 h 217816"/>
                                    <a:gd name="connsiteX13" fmla="*/ 284033 w 284033"/>
                                    <a:gd name="connsiteY13" fmla="*/ 44993 h 217816"/>
                                    <a:gd name="connsiteX14" fmla="*/ 276699 w 284033"/>
                                    <a:gd name="connsiteY14" fmla="*/ 103757 h 217816"/>
                                    <a:gd name="connsiteX15" fmla="*/ 250176 w 284033"/>
                                    <a:gd name="connsiteY15" fmla="*/ 127007 h 217816"/>
                                    <a:gd name="connsiteX16" fmla="*/ 239127 w 284033"/>
                                    <a:gd name="connsiteY16" fmla="*/ 166247 h 217816"/>
                                    <a:gd name="connsiteX17" fmla="*/ 226066 w 284033"/>
                                    <a:gd name="connsiteY17" fmla="*/ 210271 h 217816"/>
                                    <a:gd name="connsiteX18" fmla="*/ 186129 w 284033"/>
                                    <a:gd name="connsiteY18" fmla="*/ 214232 h 217816"/>
                                    <a:gd name="connsiteX19" fmla="*/ 158228 w 284033"/>
                                    <a:gd name="connsiteY19" fmla="*/ 212948 h 217816"/>
                                    <a:gd name="connsiteX20" fmla="*/ 63831 w 284033"/>
                                    <a:gd name="connsiteY20" fmla="*/ 186857 h 217816"/>
                                    <a:gd name="connsiteX21" fmla="*/ 88642 w 284033"/>
                                    <a:gd name="connsiteY21" fmla="*/ 203680 h 217816"/>
                                    <a:gd name="connsiteX22" fmla="*/ 48944 w 284033"/>
                                    <a:gd name="connsiteY22" fmla="*/ 195009 h 217816"/>
                                    <a:gd name="connsiteX23" fmla="*/ 40456 w 284033"/>
                                    <a:gd name="connsiteY23" fmla="*/ 155652 h 217816"/>
                                    <a:gd name="connsiteX24" fmla="*/ 12 w 284033"/>
                                    <a:gd name="connsiteY24" fmla="*/ 147317 h 217816"/>
                                    <a:gd name="connsiteX0" fmla="*/ 791 w 284033"/>
                                    <a:gd name="connsiteY0" fmla="*/ 146085 h 217816"/>
                                    <a:gd name="connsiteX1" fmla="*/ 20172 w 284033"/>
                                    <a:gd name="connsiteY1" fmla="*/ 104078 h 217816"/>
                                    <a:gd name="connsiteX2" fmla="*/ 53419 w 284033"/>
                                    <a:gd name="connsiteY2" fmla="*/ 100061 h 217816"/>
                                    <a:gd name="connsiteX3" fmla="*/ 66317 w 284033"/>
                                    <a:gd name="connsiteY3" fmla="*/ 2658 h 217816"/>
                                    <a:gd name="connsiteX4" fmla="*/ 84930 w 284033"/>
                                    <a:gd name="connsiteY4" fmla="*/ 7263 h 217816"/>
                                    <a:gd name="connsiteX5" fmla="*/ 77881 w 284033"/>
                                    <a:gd name="connsiteY5" fmla="*/ 93832 h 217816"/>
                                    <a:gd name="connsiteX6" fmla="*/ 71408 w 284033"/>
                                    <a:gd name="connsiteY6" fmla="*/ 126855 h 217816"/>
                                    <a:gd name="connsiteX7" fmla="*/ 87553 w 284033"/>
                                    <a:gd name="connsiteY7" fmla="*/ 129640 h 217816"/>
                                    <a:gd name="connsiteX8" fmla="*/ 92659 w 284033"/>
                                    <a:gd name="connsiteY8" fmla="*/ 109440 h 217816"/>
                                    <a:gd name="connsiteX9" fmla="*/ 108508 w 284033"/>
                                    <a:gd name="connsiteY9" fmla="*/ 78912 h 217816"/>
                                    <a:gd name="connsiteX10" fmla="*/ 110636 w 284033"/>
                                    <a:gd name="connsiteY10" fmla="*/ 41657 h 217816"/>
                                    <a:gd name="connsiteX11" fmla="*/ 134045 w 284033"/>
                                    <a:gd name="connsiteY11" fmla="*/ 17563 h 217816"/>
                                    <a:gd name="connsiteX12" fmla="*/ 201934 w 284033"/>
                                    <a:gd name="connsiteY12" fmla="*/ 23970 h 217816"/>
                                    <a:gd name="connsiteX13" fmla="*/ 284033 w 284033"/>
                                    <a:gd name="connsiteY13" fmla="*/ 44993 h 217816"/>
                                    <a:gd name="connsiteX14" fmla="*/ 276699 w 284033"/>
                                    <a:gd name="connsiteY14" fmla="*/ 103757 h 217816"/>
                                    <a:gd name="connsiteX15" fmla="*/ 250176 w 284033"/>
                                    <a:gd name="connsiteY15" fmla="*/ 127007 h 217816"/>
                                    <a:gd name="connsiteX16" fmla="*/ 239127 w 284033"/>
                                    <a:gd name="connsiteY16" fmla="*/ 166247 h 217816"/>
                                    <a:gd name="connsiteX17" fmla="*/ 226066 w 284033"/>
                                    <a:gd name="connsiteY17" fmla="*/ 210271 h 217816"/>
                                    <a:gd name="connsiteX18" fmla="*/ 186129 w 284033"/>
                                    <a:gd name="connsiteY18" fmla="*/ 214232 h 217816"/>
                                    <a:gd name="connsiteX19" fmla="*/ 134885 w 284033"/>
                                    <a:gd name="connsiteY19" fmla="*/ 202650 h 217816"/>
                                    <a:gd name="connsiteX20" fmla="*/ 63831 w 284033"/>
                                    <a:gd name="connsiteY20" fmla="*/ 186857 h 217816"/>
                                    <a:gd name="connsiteX21" fmla="*/ 88642 w 284033"/>
                                    <a:gd name="connsiteY21" fmla="*/ 203680 h 217816"/>
                                    <a:gd name="connsiteX22" fmla="*/ 48944 w 284033"/>
                                    <a:gd name="connsiteY22" fmla="*/ 195009 h 217816"/>
                                    <a:gd name="connsiteX23" fmla="*/ 40456 w 284033"/>
                                    <a:gd name="connsiteY23" fmla="*/ 155652 h 217816"/>
                                    <a:gd name="connsiteX24" fmla="*/ 12 w 284033"/>
                                    <a:gd name="connsiteY24" fmla="*/ 147317 h 217816"/>
                                    <a:gd name="connsiteX0" fmla="*/ 791 w 284033"/>
                                    <a:gd name="connsiteY0" fmla="*/ 146085 h 216034"/>
                                    <a:gd name="connsiteX1" fmla="*/ 20172 w 284033"/>
                                    <a:gd name="connsiteY1" fmla="*/ 104078 h 216034"/>
                                    <a:gd name="connsiteX2" fmla="*/ 53419 w 284033"/>
                                    <a:gd name="connsiteY2" fmla="*/ 100061 h 216034"/>
                                    <a:gd name="connsiteX3" fmla="*/ 66317 w 284033"/>
                                    <a:gd name="connsiteY3" fmla="*/ 2658 h 216034"/>
                                    <a:gd name="connsiteX4" fmla="*/ 84930 w 284033"/>
                                    <a:gd name="connsiteY4" fmla="*/ 7263 h 216034"/>
                                    <a:gd name="connsiteX5" fmla="*/ 77881 w 284033"/>
                                    <a:gd name="connsiteY5" fmla="*/ 93832 h 216034"/>
                                    <a:gd name="connsiteX6" fmla="*/ 71408 w 284033"/>
                                    <a:gd name="connsiteY6" fmla="*/ 126855 h 216034"/>
                                    <a:gd name="connsiteX7" fmla="*/ 87553 w 284033"/>
                                    <a:gd name="connsiteY7" fmla="*/ 129640 h 216034"/>
                                    <a:gd name="connsiteX8" fmla="*/ 92659 w 284033"/>
                                    <a:gd name="connsiteY8" fmla="*/ 109440 h 216034"/>
                                    <a:gd name="connsiteX9" fmla="*/ 108508 w 284033"/>
                                    <a:gd name="connsiteY9" fmla="*/ 78912 h 216034"/>
                                    <a:gd name="connsiteX10" fmla="*/ 110636 w 284033"/>
                                    <a:gd name="connsiteY10" fmla="*/ 41657 h 216034"/>
                                    <a:gd name="connsiteX11" fmla="*/ 134045 w 284033"/>
                                    <a:gd name="connsiteY11" fmla="*/ 17563 h 216034"/>
                                    <a:gd name="connsiteX12" fmla="*/ 201934 w 284033"/>
                                    <a:gd name="connsiteY12" fmla="*/ 23970 h 216034"/>
                                    <a:gd name="connsiteX13" fmla="*/ 284033 w 284033"/>
                                    <a:gd name="connsiteY13" fmla="*/ 44993 h 216034"/>
                                    <a:gd name="connsiteX14" fmla="*/ 276699 w 284033"/>
                                    <a:gd name="connsiteY14" fmla="*/ 103757 h 216034"/>
                                    <a:gd name="connsiteX15" fmla="*/ 250176 w 284033"/>
                                    <a:gd name="connsiteY15" fmla="*/ 127007 h 216034"/>
                                    <a:gd name="connsiteX16" fmla="*/ 239127 w 284033"/>
                                    <a:gd name="connsiteY16" fmla="*/ 166247 h 216034"/>
                                    <a:gd name="connsiteX17" fmla="*/ 226066 w 284033"/>
                                    <a:gd name="connsiteY17" fmla="*/ 210271 h 216034"/>
                                    <a:gd name="connsiteX18" fmla="*/ 188375 w 284033"/>
                                    <a:gd name="connsiteY18" fmla="*/ 207652 h 216034"/>
                                    <a:gd name="connsiteX19" fmla="*/ 134885 w 284033"/>
                                    <a:gd name="connsiteY19" fmla="*/ 202650 h 216034"/>
                                    <a:gd name="connsiteX20" fmla="*/ 63831 w 284033"/>
                                    <a:gd name="connsiteY20" fmla="*/ 186857 h 216034"/>
                                    <a:gd name="connsiteX21" fmla="*/ 88642 w 284033"/>
                                    <a:gd name="connsiteY21" fmla="*/ 203680 h 216034"/>
                                    <a:gd name="connsiteX22" fmla="*/ 48944 w 284033"/>
                                    <a:gd name="connsiteY22" fmla="*/ 195009 h 216034"/>
                                    <a:gd name="connsiteX23" fmla="*/ 40456 w 284033"/>
                                    <a:gd name="connsiteY23" fmla="*/ 155652 h 216034"/>
                                    <a:gd name="connsiteX24" fmla="*/ 12 w 284033"/>
                                    <a:gd name="connsiteY24" fmla="*/ 147317 h 216034"/>
                                    <a:gd name="connsiteX0" fmla="*/ 791 w 284033"/>
                                    <a:gd name="connsiteY0" fmla="*/ 146085 h 214507"/>
                                    <a:gd name="connsiteX1" fmla="*/ 20172 w 284033"/>
                                    <a:gd name="connsiteY1" fmla="*/ 104078 h 214507"/>
                                    <a:gd name="connsiteX2" fmla="*/ 53419 w 284033"/>
                                    <a:gd name="connsiteY2" fmla="*/ 100061 h 214507"/>
                                    <a:gd name="connsiteX3" fmla="*/ 66317 w 284033"/>
                                    <a:gd name="connsiteY3" fmla="*/ 2658 h 214507"/>
                                    <a:gd name="connsiteX4" fmla="*/ 84930 w 284033"/>
                                    <a:gd name="connsiteY4" fmla="*/ 7263 h 214507"/>
                                    <a:gd name="connsiteX5" fmla="*/ 77881 w 284033"/>
                                    <a:gd name="connsiteY5" fmla="*/ 93832 h 214507"/>
                                    <a:gd name="connsiteX6" fmla="*/ 71408 w 284033"/>
                                    <a:gd name="connsiteY6" fmla="*/ 126855 h 214507"/>
                                    <a:gd name="connsiteX7" fmla="*/ 87553 w 284033"/>
                                    <a:gd name="connsiteY7" fmla="*/ 129640 h 214507"/>
                                    <a:gd name="connsiteX8" fmla="*/ 92659 w 284033"/>
                                    <a:gd name="connsiteY8" fmla="*/ 109440 h 214507"/>
                                    <a:gd name="connsiteX9" fmla="*/ 108508 w 284033"/>
                                    <a:gd name="connsiteY9" fmla="*/ 78912 h 214507"/>
                                    <a:gd name="connsiteX10" fmla="*/ 110636 w 284033"/>
                                    <a:gd name="connsiteY10" fmla="*/ 41657 h 214507"/>
                                    <a:gd name="connsiteX11" fmla="*/ 134045 w 284033"/>
                                    <a:gd name="connsiteY11" fmla="*/ 17563 h 214507"/>
                                    <a:gd name="connsiteX12" fmla="*/ 201934 w 284033"/>
                                    <a:gd name="connsiteY12" fmla="*/ 23970 h 214507"/>
                                    <a:gd name="connsiteX13" fmla="*/ 284033 w 284033"/>
                                    <a:gd name="connsiteY13" fmla="*/ 44993 h 214507"/>
                                    <a:gd name="connsiteX14" fmla="*/ 276699 w 284033"/>
                                    <a:gd name="connsiteY14" fmla="*/ 103757 h 214507"/>
                                    <a:gd name="connsiteX15" fmla="*/ 250176 w 284033"/>
                                    <a:gd name="connsiteY15" fmla="*/ 127007 h 214507"/>
                                    <a:gd name="connsiteX16" fmla="*/ 239127 w 284033"/>
                                    <a:gd name="connsiteY16" fmla="*/ 166247 h 214507"/>
                                    <a:gd name="connsiteX17" fmla="*/ 226792 w 284033"/>
                                    <a:gd name="connsiteY17" fmla="*/ 208306 h 214507"/>
                                    <a:gd name="connsiteX18" fmla="*/ 188375 w 284033"/>
                                    <a:gd name="connsiteY18" fmla="*/ 207652 h 214507"/>
                                    <a:gd name="connsiteX19" fmla="*/ 134885 w 284033"/>
                                    <a:gd name="connsiteY19" fmla="*/ 202650 h 214507"/>
                                    <a:gd name="connsiteX20" fmla="*/ 63831 w 284033"/>
                                    <a:gd name="connsiteY20" fmla="*/ 186857 h 214507"/>
                                    <a:gd name="connsiteX21" fmla="*/ 88642 w 284033"/>
                                    <a:gd name="connsiteY21" fmla="*/ 203680 h 214507"/>
                                    <a:gd name="connsiteX22" fmla="*/ 48944 w 284033"/>
                                    <a:gd name="connsiteY22" fmla="*/ 195009 h 214507"/>
                                    <a:gd name="connsiteX23" fmla="*/ 40456 w 284033"/>
                                    <a:gd name="connsiteY23" fmla="*/ 155652 h 214507"/>
                                    <a:gd name="connsiteX24" fmla="*/ 12 w 284033"/>
                                    <a:gd name="connsiteY24" fmla="*/ 147317 h 214507"/>
                                    <a:gd name="connsiteX0" fmla="*/ 791 w 284033"/>
                                    <a:gd name="connsiteY0" fmla="*/ 146085 h 210485"/>
                                    <a:gd name="connsiteX1" fmla="*/ 20172 w 284033"/>
                                    <a:gd name="connsiteY1" fmla="*/ 104078 h 210485"/>
                                    <a:gd name="connsiteX2" fmla="*/ 53419 w 284033"/>
                                    <a:gd name="connsiteY2" fmla="*/ 100061 h 210485"/>
                                    <a:gd name="connsiteX3" fmla="*/ 66317 w 284033"/>
                                    <a:gd name="connsiteY3" fmla="*/ 2658 h 210485"/>
                                    <a:gd name="connsiteX4" fmla="*/ 84930 w 284033"/>
                                    <a:gd name="connsiteY4" fmla="*/ 7263 h 210485"/>
                                    <a:gd name="connsiteX5" fmla="*/ 77881 w 284033"/>
                                    <a:gd name="connsiteY5" fmla="*/ 93832 h 210485"/>
                                    <a:gd name="connsiteX6" fmla="*/ 71408 w 284033"/>
                                    <a:gd name="connsiteY6" fmla="*/ 126855 h 210485"/>
                                    <a:gd name="connsiteX7" fmla="*/ 87553 w 284033"/>
                                    <a:gd name="connsiteY7" fmla="*/ 129640 h 210485"/>
                                    <a:gd name="connsiteX8" fmla="*/ 92659 w 284033"/>
                                    <a:gd name="connsiteY8" fmla="*/ 109440 h 210485"/>
                                    <a:gd name="connsiteX9" fmla="*/ 108508 w 284033"/>
                                    <a:gd name="connsiteY9" fmla="*/ 78912 h 210485"/>
                                    <a:gd name="connsiteX10" fmla="*/ 110636 w 284033"/>
                                    <a:gd name="connsiteY10" fmla="*/ 41657 h 210485"/>
                                    <a:gd name="connsiteX11" fmla="*/ 134045 w 284033"/>
                                    <a:gd name="connsiteY11" fmla="*/ 17563 h 210485"/>
                                    <a:gd name="connsiteX12" fmla="*/ 201934 w 284033"/>
                                    <a:gd name="connsiteY12" fmla="*/ 23970 h 210485"/>
                                    <a:gd name="connsiteX13" fmla="*/ 284033 w 284033"/>
                                    <a:gd name="connsiteY13" fmla="*/ 44993 h 210485"/>
                                    <a:gd name="connsiteX14" fmla="*/ 276699 w 284033"/>
                                    <a:gd name="connsiteY14" fmla="*/ 103757 h 210485"/>
                                    <a:gd name="connsiteX15" fmla="*/ 250176 w 284033"/>
                                    <a:gd name="connsiteY15" fmla="*/ 127007 h 210485"/>
                                    <a:gd name="connsiteX16" fmla="*/ 239127 w 284033"/>
                                    <a:gd name="connsiteY16" fmla="*/ 166247 h 210485"/>
                                    <a:gd name="connsiteX17" fmla="*/ 226792 w 284033"/>
                                    <a:gd name="connsiteY17" fmla="*/ 208306 h 210485"/>
                                    <a:gd name="connsiteX18" fmla="*/ 188375 w 284033"/>
                                    <a:gd name="connsiteY18" fmla="*/ 207652 h 210485"/>
                                    <a:gd name="connsiteX19" fmla="*/ 134885 w 284033"/>
                                    <a:gd name="connsiteY19" fmla="*/ 202650 h 210485"/>
                                    <a:gd name="connsiteX20" fmla="*/ 63831 w 284033"/>
                                    <a:gd name="connsiteY20" fmla="*/ 186857 h 210485"/>
                                    <a:gd name="connsiteX21" fmla="*/ 88642 w 284033"/>
                                    <a:gd name="connsiteY21" fmla="*/ 203680 h 210485"/>
                                    <a:gd name="connsiteX22" fmla="*/ 48944 w 284033"/>
                                    <a:gd name="connsiteY22" fmla="*/ 195009 h 210485"/>
                                    <a:gd name="connsiteX23" fmla="*/ 40456 w 284033"/>
                                    <a:gd name="connsiteY23" fmla="*/ 155652 h 210485"/>
                                    <a:gd name="connsiteX24" fmla="*/ 12 w 284033"/>
                                    <a:gd name="connsiteY24" fmla="*/ 147317 h 210485"/>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3831 w 284033"/>
                                    <a:gd name="connsiteY20" fmla="*/ 186857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3831 w 284033"/>
                                    <a:gd name="connsiteY20" fmla="*/ 186857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3831 w 284033"/>
                                    <a:gd name="connsiteY20" fmla="*/ 186857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1500 w 284033"/>
                                    <a:gd name="connsiteY20" fmla="*/ 183668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1500 w 284033"/>
                                    <a:gd name="connsiteY20" fmla="*/ 183668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1500 w 284033"/>
                                    <a:gd name="connsiteY20" fmla="*/ 183668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1500 w 284033"/>
                                    <a:gd name="connsiteY20" fmla="*/ 183668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106"/>
                                    <a:gd name="connsiteY0" fmla="*/ 146085 h 211394"/>
                                    <a:gd name="connsiteX1" fmla="*/ 20172 w 284106"/>
                                    <a:gd name="connsiteY1" fmla="*/ 104078 h 211394"/>
                                    <a:gd name="connsiteX2" fmla="*/ 53419 w 284106"/>
                                    <a:gd name="connsiteY2" fmla="*/ 100061 h 211394"/>
                                    <a:gd name="connsiteX3" fmla="*/ 66317 w 284106"/>
                                    <a:gd name="connsiteY3" fmla="*/ 2658 h 211394"/>
                                    <a:gd name="connsiteX4" fmla="*/ 84930 w 284106"/>
                                    <a:gd name="connsiteY4" fmla="*/ 7263 h 211394"/>
                                    <a:gd name="connsiteX5" fmla="*/ 77881 w 284106"/>
                                    <a:gd name="connsiteY5" fmla="*/ 93832 h 211394"/>
                                    <a:gd name="connsiteX6" fmla="*/ 71408 w 284106"/>
                                    <a:gd name="connsiteY6" fmla="*/ 126855 h 211394"/>
                                    <a:gd name="connsiteX7" fmla="*/ 87553 w 284106"/>
                                    <a:gd name="connsiteY7" fmla="*/ 129640 h 211394"/>
                                    <a:gd name="connsiteX8" fmla="*/ 92659 w 284106"/>
                                    <a:gd name="connsiteY8" fmla="*/ 109440 h 211394"/>
                                    <a:gd name="connsiteX9" fmla="*/ 108508 w 284106"/>
                                    <a:gd name="connsiteY9" fmla="*/ 78912 h 211394"/>
                                    <a:gd name="connsiteX10" fmla="*/ 110636 w 284106"/>
                                    <a:gd name="connsiteY10" fmla="*/ 41657 h 211394"/>
                                    <a:gd name="connsiteX11" fmla="*/ 134045 w 284106"/>
                                    <a:gd name="connsiteY11" fmla="*/ 17563 h 211394"/>
                                    <a:gd name="connsiteX12" fmla="*/ 201934 w 284106"/>
                                    <a:gd name="connsiteY12" fmla="*/ 23970 h 211394"/>
                                    <a:gd name="connsiteX13" fmla="*/ 284033 w 284106"/>
                                    <a:gd name="connsiteY13" fmla="*/ 44993 h 211394"/>
                                    <a:gd name="connsiteX14" fmla="*/ 276699 w 284106"/>
                                    <a:gd name="connsiteY14" fmla="*/ 103757 h 211394"/>
                                    <a:gd name="connsiteX15" fmla="*/ 250176 w 284106"/>
                                    <a:gd name="connsiteY15" fmla="*/ 127007 h 211394"/>
                                    <a:gd name="connsiteX16" fmla="*/ 239127 w 284106"/>
                                    <a:gd name="connsiteY16" fmla="*/ 166247 h 211394"/>
                                    <a:gd name="connsiteX17" fmla="*/ 226792 w 284106"/>
                                    <a:gd name="connsiteY17" fmla="*/ 208306 h 211394"/>
                                    <a:gd name="connsiteX18" fmla="*/ 188375 w 284106"/>
                                    <a:gd name="connsiteY18" fmla="*/ 207652 h 211394"/>
                                    <a:gd name="connsiteX19" fmla="*/ 134885 w 284106"/>
                                    <a:gd name="connsiteY19" fmla="*/ 202650 h 211394"/>
                                    <a:gd name="connsiteX20" fmla="*/ 61500 w 284106"/>
                                    <a:gd name="connsiteY20" fmla="*/ 183668 h 211394"/>
                                    <a:gd name="connsiteX21" fmla="*/ 88642 w 284106"/>
                                    <a:gd name="connsiteY21" fmla="*/ 203680 h 211394"/>
                                    <a:gd name="connsiteX22" fmla="*/ 48944 w 284106"/>
                                    <a:gd name="connsiteY22" fmla="*/ 195009 h 211394"/>
                                    <a:gd name="connsiteX23" fmla="*/ 40456 w 284106"/>
                                    <a:gd name="connsiteY23" fmla="*/ 155652 h 211394"/>
                                    <a:gd name="connsiteX24" fmla="*/ 12 w 284106"/>
                                    <a:gd name="connsiteY24" fmla="*/ 147317 h 211394"/>
                                    <a:gd name="connsiteX0" fmla="*/ 791 w 284049"/>
                                    <a:gd name="connsiteY0" fmla="*/ 146085 h 211394"/>
                                    <a:gd name="connsiteX1" fmla="*/ 20172 w 284049"/>
                                    <a:gd name="connsiteY1" fmla="*/ 104078 h 211394"/>
                                    <a:gd name="connsiteX2" fmla="*/ 53419 w 284049"/>
                                    <a:gd name="connsiteY2" fmla="*/ 100061 h 211394"/>
                                    <a:gd name="connsiteX3" fmla="*/ 66317 w 284049"/>
                                    <a:gd name="connsiteY3" fmla="*/ 2658 h 211394"/>
                                    <a:gd name="connsiteX4" fmla="*/ 84930 w 284049"/>
                                    <a:gd name="connsiteY4" fmla="*/ 7263 h 211394"/>
                                    <a:gd name="connsiteX5" fmla="*/ 77881 w 284049"/>
                                    <a:gd name="connsiteY5" fmla="*/ 93832 h 211394"/>
                                    <a:gd name="connsiteX6" fmla="*/ 71408 w 284049"/>
                                    <a:gd name="connsiteY6" fmla="*/ 126855 h 211394"/>
                                    <a:gd name="connsiteX7" fmla="*/ 87553 w 284049"/>
                                    <a:gd name="connsiteY7" fmla="*/ 129640 h 211394"/>
                                    <a:gd name="connsiteX8" fmla="*/ 92659 w 284049"/>
                                    <a:gd name="connsiteY8" fmla="*/ 109440 h 211394"/>
                                    <a:gd name="connsiteX9" fmla="*/ 108508 w 284049"/>
                                    <a:gd name="connsiteY9" fmla="*/ 78912 h 211394"/>
                                    <a:gd name="connsiteX10" fmla="*/ 110636 w 284049"/>
                                    <a:gd name="connsiteY10" fmla="*/ 41657 h 211394"/>
                                    <a:gd name="connsiteX11" fmla="*/ 134045 w 284049"/>
                                    <a:gd name="connsiteY11" fmla="*/ 17563 h 211394"/>
                                    <a:gd name="connsiteX12" fmla="*/ 201934 w 284049"/>
                                    <a:gd name="connsiteY12" fmla="*/ 23970 h 211394"/>
                                    <a:gd name="connsiteX13" fmla="*/ 284033 w 284049"/>
                                    <a:gd name="connsiteY13" fmla="*/ 44993 h 211394"/>
                                    <a:gd name="connsiteX14" fmla="*/ 276699 w 284049"/>
                                    <a:gd name="connsiteY14" fmla="*/ 103757 h 211394"/>
                                    <a:gd name="connsiteX15" fmla="*/ 250176 w 284049"/>
                                    <a:gd name="connsiteY15" fmla="*/ 127007 h 211394"/>
                                    <a:gd name="connsiteX16" fmla="*/ 239127 w 284049"/>
                                    <a:gd name="connsiteY16" fmla="*/ 166247 h 211394"/>
                                    <a:gd name="connsiteX17" fmla="*/ 226792 w 284049"/>
                                    <a:gd name="connsiteY17" fmla="*/ 208306 h 211394"/>
                                    <a:gd name="connsiteX18" fmla="*/ 188375 w 284049"/>
                                    <a:gd name="connsiteY18" fmla="*/ 207652 h 211394"/>
                                    <a:gd name="connsiteX19" fmla="*/ 134885 w 284049"/>
                                    <a:gd name="connsiteY19" fmla="*/ 202650 h 211394"/>
                                    <a:gd name="connsiteX20" fmla="*/ 61500 w 284049"/>
                                    <a:gd name="connsiteY20" fmla="*/ 183668 h 211394"/>
                                    <a:gd name="connsiteX21" fmla="*/ 88642 w 284049"/>
                                    <a:gd name="connsiteY21" fmla="*/ 203680 h 211394"/>
                                    <a:gd name="connsiteX22" fmla="*/ 48944 w 284049"/>
                                    <a:gd name="connsiteY22" fmla="*/ 195009 h 211394"/>
                                    <a:gd name="connsiteX23" fmla="*/ 40456 w 284049"/>
                                    <a:gd name="connsiteY23" fmla="*/ 155652 h 211394"/>
                                    <a:gd name="connsiteX24" fmla="*/ 12 w 284049"/>
                                    <a:gd name="connsiteY24" fmla="*/ 147317 h 211394"/>
                                    <a:gd name="connsiteX0" fmla="*/ 791 w 284060"/>
                                    <a:gd name="connsiteY0" fmla="*/ 146085 h 211394"/>
                                    <a:gd name="connsiteX1" fmla="*/ 20172 w 284060"/>
                                    <a:gd name="connsiteY1" fmla="*/ 104078 h 211394"/>
                                    <a:gd name="connsiteX2" fmla="*/ 53419 w 284060"/>
                                    <a:gd name="connsiteY2" fmla="*/ 100061 h 211394"/>
                                    <a:gd name="connsiteX3" fmla="*/ 66317 w 284060"/>
                                    <a:gd name="connsiteY3" fmla="*/ 2658 h 211394"/>
                                    <a:gd name="connsiteX4" fmla="*/ 84930 w 284060"/>
                                    <a:gd name="connsiteY4" fmla="*/ 7263 h 211394"/>
                                    <a:gd name="connsiteX5" fmla="*/ 77881 w 284060"/>
                                    <a:gd name="connsiteY5" fmla="*/ 93832 h 211394"/>
                                    <a:gd name="connsiteX6" fmla="*/ 71408 w 284060"/>
                                    <a:gd name="connsiteY6" fmla="*/ 126855 h 211394"/>
                                    <a:gd name="connsiteX7" fmla="*/ 87553 w 284060"/>
                                    <a:gd name="connsiteY7" fmla="*/ 129640 h 211394"/>
                                    <a:gd name="connsiteX8" fmla="*/ 92659 w 284060"/>
                                    <a:gd name="connsiteY8" fmla="*/ 109440 h 211394"/>
                                    <a:gd name="connsiteX9" fmla="*/ 108508 w 284060"/>
                                    <a:gd name="connsiteY9" fmla="*/ 78912 h 211394"/>
                                    <a:gd name="connsiteX10" fmla="*/ 110636 w 284060"/>
                                    <a:gd name="connsiteY10" fmla="*/ 41657 h 211394"/>
                                    <a:gd name="connsiteX11" fmla="*/ 134045 w 284060"/>
                                    <a:gd name="connsiteY11" fmla="*/ 17563 h 211394"/>
                                    <a:gd name="connsiteX12" fmla="*/ 201934 w 284060"/>
                                    <a:gd name="connsiteY12" fmla="*/ 23970 h 211394"/>
                                    <a:gd name="connsiteX13" fmla="*/ 284033 w 284060"/>
                                    <a:gd name="connsiteY13" fmla="*/ 44993 h 211394"/>
                                    <a:gd name="connsiteX14" fmla="*/ 276699 w 284060"/>
                                    <a:gd name="connsiteY14" fmla="*/ 103757 h 211394"/>
                                    <a:gd name="connsiteX15" fmla="*/ 250176 w 284060"/>
                                    <a:gd name="connsiteY15" fmla="*/ 127007 h 211394"/>
                                    <a:gd name="connsiteX16" fmla="*/ 239127 w 284060"/>
                                    <a:gd name="connsiteY16" fmla="*/ 166247 h 211394"/>
                                    <a:gd name="connsiteX17" fmla="*/ 226792 w 284060"/>
                                    <a:gd name="connsiteY17" fmla="*/ 208306 h 211394"/>
                                    <a:gd name="connsiteX18" fmla="*/ 188375 w 284060"/>
                                    <a:gd name="connsiteY18" fmla="*/ 207652 h 211394"/>
                                    <a:gd name="connsiteX19" fmla="*/ 134885 w 284060"/>
                                    <a:gd name="connsiteY19" fmla="*/ 202650 h 211394"/>
                                    <a:gd name="connsiteX20" fmla="*/ 61500 w 284060"/>
                                    <a:gd name="connsiteY20" fmla="*/ 183668 h 211394"/>
                                    <a:gd name="connsiteX21" fmla="*/ 88642 w 284060"/>
                                    <a:gd name="connsiteY21" fmla="*/ 203680 h 211394"/>
                                    <a:gd name="connsiteX22" fmla="*/ 48944 w 284060"/>
                                    <a:gd name="connsiteY22" fmla="*/ 195009 h 211394"/>
                                    <a:gd name="connsiteX23" fmla="*/ 40456 w 284060"/>
                                    <a:gd name="connsiteY23" fmla="*/ 155652 h 211394"/>
                                    <a:gd name="connsiteX24" fmla="*/ 12 w 284060"/>
                                    <a:gd name="connsiteY24" fmla="*/ 147317 h 211394"/>
                                    <a:gd name="connsiteX0" fmla="*/ 791 w 288618"/>
                                    <a:gd name="connsiteY0" fmla="*/ 146085 h 211394"/>
                                    <a:gd name="connsiteX1" fmla="*/ 20172 w 288618"/>
                                    <a:gd name="connsiteY1" fmla="*/ 104078 h 211394"/>
                                    <a:gd name="connsiteX2" fmla="*/ 53419 w 288618"/>
                                    <a:gd name="connsiteY2" fmla="*/ 100061 h 211394"/>
                                    <a:gd name="connsiteX3" fmla="*/ 66317 w 288618"/>
                                    <a:gd name="connsiteY3" fmla="*/ 2658 h 211394"/>
                                    <a:gd name="connsiteX4" fmla="*/ 84930 w 288618"/>
                                    <a:gd name="connsiteY4" fmla="*/ 7263 h 211394"/>
                                    <a:gd name="connsiteX5" fmla="*/ 77881 w 288618"/>
                                    <a:gd name="connsiteY5" fmla="*/ 93832 h 211394"/>
                                    <a:gd name="connsiteX6" fmla="*/ 71408 w 288618"/>
                                    <a:gd name="connsiteY6" fmla="*/ 126855 h 211394"/>
                                    <a:gd name="connsiteX7" fmla="*/ 87553 w 288618"/>
                                    <a:gd name="connsiteY7" fmla="*/ 129640 h 211394"/>
                                    <a:gd name="connsiteX8" fmla="*/ 92659 w 288618"/>
                                    <a:gd name="connsiteY8" fmla="*/ 109440 h 211394"/>
                                    <a:gd name="connsiteX9" fmla="*/ 108508 w 288618"/>
                                    <a:gd name="connsiteY9" fmla="*/ 78912 h 211394"/>
                                    <a:gd name="connsiteX10" fmla="*/ 110636 w 288618"/>
                                    <a:gd name="connsiteY10" fmla="*/ 41657 h 211394"/>
                                    <a:gd name="connsiteX11" fmla="*/ 134045 w 288618"/>
                                    <a:gd name="connsiteY11" fmla="*/ 17563 h 211394"/>
                                    <a:gd name="connsiteX12" fmla="*/ 200167 w 288618"/>
                                    <a:gd name="connsiteY12" fmla="*/ 25755 h 211394"/>
                                    <a:gd name="connsiteX13" fmla="*/ 284033 w 288618"/>
                                    <a:gd name="connsiteY13" fmla="*/ 44993 h 211394"/>
                                    <a:gd name="connsiteX14" fmla="*/ 276699 w 288618"/>
                                    <a:gd name="connsiteY14" fmla="*/ 103757 h 211394"/>
                                    <a:gd name="connsiteX15" fmla="*/ 250176 w 288618"/>
                                    <a:gd name="connsiteY15" fmla="*/ 127007 h 211394"/>
                                    <a:gd name="connsiteX16" fmla="*/ 239127 w 288618"/>
                                    <a:gd name="connsiteY16" fmla="*/ 166247 h 211394"/>
                                    <a:gd name="connsiteX17" fmla="*/ 226792 w 288618"/>
                                    <a:gd name="connsiteY17" fmla="*/ 208306 h 211394"/>
                                    <a:gd name="connsiteX18" fmla="*/ 188375 w 288618"/>
                                    <a:gd name="connsiteY18" fmla="*/ 207652 h 211394"/>
                                    <a:gd name="connsiteX19" fmla="*/ 134885 w 288618"/>
                                    <a:gd name="connsiteY19" fmla="*/ 202650 h 211394"/>
                                    <a:gd name="connsiteX20" fmla="*/ 61500 w 288618"/>
                                    <a:gd name="connsiteY20" fmla="*/ 183668 h 211394"/>
                                    <a:gd name="connsiteX21" fmla="*/ 88642 w 288618"/>
                                    <a:gd name="connsiteY21" fmla="*/ 203680 h 211394"/>
                                    <a:gd name="connsiteX22" fmla="*/ 48944 w 288618"/>
                                    <a:gd name="connsiteY22" fmla="*/ 195009 h 211394"/>
                                    <a:gd name="connsiteX23" fmla="*/ 40456 w 288618"/>
                                    <a:gd name="connsiteY23" fmla="*/ 155652 h 211394"/>
                                    <a:gd name="connsiteX24" fmla="*/ 12 w 288618"/>
                                    <a:gd name="connsiteY24" fmla="*/ 147317 h 211394"/>
                                    <a:gd name="connsiteX0" fmla="*/ 791 w 288618"/>
                                    <a:gd name="connsiteY0" fmla="*/ 146085 h 211394"/>
                                    <a:gd name="connsiteX1" fmla="*/ 20172 w 288618"/>
                                    <a:gd name="connsiteY1" fmla="*/ 104078 h 211394"/>
                                    <a:gd name="connsiteX2" fmla="*/ 53419 w 288618"/>
                                    <a:gd name="connsiteY2" fmla="*/ 100061 h 211394"/>
                                    <a:gd name="connsiteX3" fmla="*/ 66317 w 288618"/>
                                    <a:gd name="connsiteY3" fmla="*/ 2658 h 211394"/>
                                    <a:gd name="connsiteX4" fmla="*/ 84930 w 288618"/>
                                    <a:gd name="connsiteY4" fmla="*/ 7263 h 211394"/>
                                    <a:gd name="connsiteX5" fmla="*/ 77881 w 288618"/>
                                    <a:gd name="connsiteY5" fmla="*/ 93832 h 211394"/>
                                    <a:gd name="connsiteX6" fmla="*/ 71408 w 288618"/>
                                    <a:gd name="connsiteY6" fmla="*/ 126855 h 211394"/>
                                    <a:gd name="connsiteX7" fmla="*/ 87553 w 288618"/>
                                    <a:gd name="connsiteY7" fmla="*/ 129640 h 211394"/>
                                    <a:gd name="connsiteX8" fmla="*/ 92659 w 288618"/>
                                    <a:gd name="connsiteY8" fmla="*/ 109440 h 211394"/>
                                    <a:gd name="connsiteX9" fmla="*/ 108508 w 288618"/>
                                    <a:gd name="connsiteY9" fmla="*/ 78912 h 211394"/>
                                    <a:gd name="connsiteX10" fmla="*/ 110636 w 288618"/>
                                    <a:gd name="connsiteY10" fmla="*/ 41657 h 211394"/>
                                    <a:gd name="connsiteX11" fmla="*/ 134045 w 288618"/>
                                    <a:gd name="connsiteY11" fmla="*/ 17563 h 211394"/>
                                    <a:gd name="connsiteX12" fmla="*/ 200167 w 288618"/>
                                    <a:gd name="connsiteY12" fmla="*/ 25755 h 211394"/>
                                    <a:gd name="connsiteX13" fmla="*/ 284033 w 288618"/>
                                    <a:gd name="connsiteY13" fmla="*/ 44993 h 211394"/>
                                    <a:gd name="connsiteX14" fmla="*/ 276699 w 288618"/>
                                    <a:gd name="connsiteY14" fmla="*/ 103757 h 211394"/>
                                    <a:gd name="connsiteX15" fmla="*/ 250176 w 288618"/>
                                    <a:gd name="connsiteY15" fmla="*/ 127007 h 211394"/>
                                    <a:gd name="connsiteX16" fmla="*/ 239127 w 288618"/>
                                    <a:gd name="connsiteY16" fmla="*/ 166247 h 211394"/>
                                    <a:gd name="connsiteX17" fmla="*/ 226792 w 288618"/>
                                    <a:gd name="connsiteY17" fmla="*/ 208306 h 211394"/>
                                    <a:gd name="connsiteX18" fmla="*/ 188375 w 288618"/>
                                    <a:gd name="connsiteY18" fmla="*/ 207652 h 211394"/>
                                    <a:gd name="connsiteX19" fmla="*/ 134885 w 288618"/>
                                    <a:gd name="connsiteY19" fmla="*/ 202650 h 211394"/>
                                    <a:gd name="connsiteX20" fmla="*/ 61500 w 288618"/>
                                    <a:gd name="connsiteY20" fmla="*/ 183668 h 211394"/>
                                    <a:gd name="connsiteX21" fmla="*/ 88642 w 288618"/>
                                    <a:gd name="connsiteY21" fmla="*/ 203680 h 211394"/>
                                    <a:gd name="connsiteX22" fmla="*/ 48944 w 288618"/>
                                    <a:gd name="connsiteY22" fmla="*/ 195009 h 211394"/>
                                    <a:gd name="connsiteX23" fmla="*/ 40456 w 288618"/>
                                    <a:gd name="connsiteY23" fmla="*/ 155652 h 211394"/>
                                    <a:gd name="connsiteX24" fmla="*/ 12 w 288618"/>
                                    <a:gd name="connsiteY24" fmla="*/ 147317 h 211394"/>
                                    <a:gd name="connsiteX0" fmla="*/ 791 w 288618"/>
                                    <a:gd name="connsiteY0" fmla="*/ 146085 h 213452"/>
                                    <a:gd name="connsiteX1" fmla="*/ 20172 w 288618"/>
                                    <a:gd name="connsiteY1" fmla="*/ 104078 h 213452"/>
                                    <a:gd name="connsiteX2" fmla="*/ 53419 w 288618"/>
                                    <a:gd name="connsiteY2" fmla="*/ 100061 h 213452"/>
                                    <a:gd name="connsiteX3" fmla="*/ 66317 w 288618"/>
                                    <a:gd name="connsiteY3" fmla="*/ 2658 h 213452"/>
                                    <a:gd name="connsiteX4" fmla="*/ 84930 w 288618"/>
                                    <a:gd name="connsiteY4" fmla="*/ 7263 h 213452"/>
                                    <a:gd name="connsiteX5" fmla="*/ 77881 w 288618"/>
                                    <a:gd name="connsiteY5" fmla="*/ 93832 h 213452"/>
                                    <a:gd name="connsiteX6" fmla="*/ 71408 w 288618"/>
                                    <a:gd name="connsiteY6" fmla="*/ 126855 h 213452"/>
                                    <a:gd name="connsiteX7" fmla="*/ 87553 w 288618"/>
                                    <a:gd name="connsiteY7" fmla="*/ 129640 h 213452"/>
                                    <a:gd name="connsiteX8" fmla="*/ 92659 w 288618"/>
                                    <a:gd name="connsiteY8" fmla="*/ 109440 h 213452"/>
                                    <a:gd name="connsiteX9" fmla="*/ 108508 w 288618"/>
                                    <a:gd name="connsiteY9" fmla="*/ 78912 h 213452"/>
                                    <a:gd name="connsiteX10" fmla="*/ 110636 w 288618"/>
                                    <a:gd name="connsiteY10" fmla="*/ 41657 h 213452"/>
                                    <a:gd name="connsiteX11" fmla="*/ 134045 w 288618"/>
                                    <a:gd name="connsiteY11" fmla="*/ 17563 h 213452"/>
                                    <a:gd name="connsiteX12" fmla="*/ 200167 w 288618"/>
                                    <a:gd name="connsiteY12" fmla="*/ 25755 h 213452"/>
                                    <a:gd name="connsiteX13" fmla="*/ 284033 w 288618"/>
                                    <a:gd name="connsiteY13" fmla="*/ 44993 h 213452"/>
                                    <a:gd name="connsiteX14" fmla="*/ 276699 w 288618"/>
                                    <a:gd name="connsiteY14" fmla="*/ 103757 h 213452"/>
                                    <a:gd name="connsiteX15" fmla="*/ 250176 w 288618"/>
                                    <a:gd name="connsiteY15" fmla="*/ 127007 h 213452"/>
                                    <a:gd name="connsiteX16" fmla="*/ 239127 w 288618"/>
                                    <a:gd name="connsiteY16" fmla="*/ 166247 h 213452"/>
                                    <a:gd name="connsiteX17" fmla="*/ 211142 w 288618"/>
                                    <a:gd name="connsiteY17" fmla="*/ 211179 h 213452"/>
                                    <a:gd name="connsiteX18" fmla="*/ 188375 w 288618"/>
                                    <a:gd name="connsiteY18" fmla="*/ 207652 h 213452"/>
                                    <a:gd name="connsiteX19" fmla="*/ 134885 w 288618"/>
                                    <a:gd name="connsiteY19" fmla="*/ 202650 h 213452"/>
                                    <a:gd name="connsiteX20" fmla="*/ 61500 w 288618"/>
                                    <a:gd name="connsiteY20" fmla="*/ 183668 h 213452"/>
                                    <a:gd name="connsiteX21" fmla="*/ 88642 w 288618"/>
                                    <a:gd name="connsiteY21" fmla="*/ 203680 h 213452"/>
                                    <a:gd name="connsiteX22" fmla="*/ 48944 w 288618"/>
                                    <a:gd name="connsiteY22" fmla="*/ 195009 h 213452"/>
                                    <a:gd name="connsiteX23" fmla="*/ 40456 w 288618"/>
                                    <a:gd name="connsiteY23" fmla="*/ 155652 h 213452"/>
                                    <a:gd name="connsiteX24" fmla="*/ 12 w 288618"/>
                                    <a:gd name="connsiteY24" fmla="*/ 147317 h 213452"/>
                                    <a:gd name="connsiteX0" fmla="*/ 791 w 288618"/>
                                    <a:gd name="connsiteY0" fmla="*/ 146085 h 211179"/>
                                    <a:gd name="connsiteX1" fmla="*/ 20172 w 288618"/>
                                    <a:gd name="connsiteY1" fmla="*/ 104078 h 211179"/>
                                    <a:gd name="connsiteX2" fmla="*/ 53419 w 288618"/>
                                    <a:gd name="connsiteY2" fmla="*/ 100061 h 211179"/>
                                    <a:gd name="connsiteX3" fmla="*/ 66317 w 288618"/>
                                    <a:gd name="connsiteY3" fmla="*/ 2658 h 211179"/>
                                    <a:gd name="connsiteX4" fmla="*/ 84930 w 288618"/>
                                    <a:gd name="connsiteY4" fmla="*/ 7263 h 211179"/>
                                    <a:gd name="connsiteX5" fmla="*/ 77881 w 288618"/>
                                    <a:gd name="connsiteY5" fmla="*/ 93832 h 211179"/>
                                    <a:gd name="connsiteX6" fmla="*/ 71408 w 288618"/>
                                    <a:gd name="connsiteY6" fmla="*/ 126855 h 211179"/>
                                    <a:gd name="connsiteX7" fmla="*/ 87553 w 288618"/>
                                    <a:gd name="connsiteY7" fmla="*/ 129640 h 211179"/>
                                    <a:gd name="connsiteX8" fmla="*/ 92659 w 288618"/>
                                    <a:gd name="connsiteY8" fmla="*/ 109440 h 211179"/>
                                    <a:gd name="connsiteX9" fmla="*/ 108508 w 288618"/>
                                    <a:gd name="connsiteY9" fmla="*/ 78912 h 211179"/>
                                    <a:gd name="connsiteX10" fmla="*/ 110636 w 288618"/>
                                    <a:gd name="connsiteY10" fmla="*/ 41657 h 211179"/>
                                    <a:gd name="connsiteX11" fmla="*/ 134045 w 288618"/>
                                    <a:gd name="connsiteY11" fmla="*/ 17563 h 211179"/>
                                    <a:gd name="connsiteX12" fmla="*/ 200167 w 288618"/>
                                    <a:gd name="connsiteY12" fmla="*/ 25755 h 211179"/>
                                    <a:gd name="connsiteX13" fmla="*/ 284033 w 288618"/>
                                    <a:gd name="connsiteY13" fmla="*/ 44993 h 211179"/>
                                    <a:gd name="connsiteX14" fmla="*/ 276699 w 288618"/>
                                    <a:gd name="connsiteY14" fmla="*/ 103757 h 211179"/>
                                    <a:gd name="connsiteX15" fmla="*/ 250176 w 288618"/>
                                    <a:gd name="connsiteY15" fmla="*/ 127007 h 211179"/>
                                    <a:gd name="connsiteX16" fmla="*/ 239127 w 288618"/>
                                    <a:gd name="connsiteY16" fmla="*/ 166247 h 211179"/>
                                    <a:gd name="connsiteX17" fmla="*/ 211142 w 288618"/>
                                    <a:gd name="connsiteY17" fmla="*/ 211179 h 211179"/>
                                    <a:gd name="connsiteX18" fmla="*/ 188375 w 288618"/>
                                    <a:gd name="connsiteY18" fmla="*/ 207652 h 211179"/>
                                    <a:gd name="connsiteX19" fmla="*/ 134885 w 288618"/>
                                    <a:gd name="connsiteY19" fmla="*/ 202650 h 211179"/>
                                    <a:gd name="connsiteX20" fmla="*/ 61500 w 288618"/>
                                    <a:gd name="connsiteY20" fmla="*/ 183668 h 211179"/>
                                    <a:gd name="connsiteX21" fmla="*/ 88642 w 288618"/>
                                    <a:gd name="connsiteY21" fmla="*/ 203680 h 211179"/>
                                    <a:gd name="connsiteX22" fmla="*/ 48944 w 288618"/>
                                    <a:gd name="connsiteY22" fmla="*/ 195009 h 211179"/>
                                    <a:gd name="connsiteX23" fmla="*/ 40456 w 288618"/>
                                    <a:gd name="connsiteY23" fmla="*/ 155652 h 211179"/>
                                    <a:gd name="connsiteX24" fmla="*/ 12 w 288618"/>
                                    <a:gd name="connsiteY24" fmla="*/ 147317 h 211179"/>
                                    <a:gd name="connsiteX0" fmla="*/ 791 w 288618"/>
                                    <a:gd name="connsiteY0" fmla="*/ 146085 h 211179"/>
                                    <a:gd name="connsiteX1" fmla="*/ 20172 w 288618"/>
                                    <a:gd name="connsiteY1" fmla="*/ 104078 h 211179"/>
                                    <a:gd name="connsiteX2" fmla="*/ 53419 w 288618"/>
                                    <a:gd name="connsiteY2" fmla="*/ 100061 h 211179"/>
                                    <a:gd name="connsiteX3" fmla="*/ 66317 w 288618"/>
                                    <a:gd name="connsiteY3" fmla="*/ 2658 h 211179"/>
                                    <a:gd name="connsiteX4" fmla="*/ 84930 w 288618"/>
                                    <a:gd name="connsiteY4" fmla="*/ 7263 h 211179"/>
                                    <a:gd name="connsiteX5" fmla="*/ 77881 w 288618"/>
                                    <a:gd name="connsiteY5" fmla="*/ 93832 h 211179"/>
                                    <a:gd name="connsiteX6" fmla="*/ 71408 w 288618"/>
                                    <a:gd name="connsiteY6" fmla="*/ 126855 h 211179"/>
                                    <a:gd name="connsiteX7" fmla="*/ 87553 w 288618"/>
                                    <a:gd name="connsiteY7" fmla="*/ 129640 h 211179"/>
                                    <a:gd name="connsiteX8" fmla="*/ 92659 w 288618"/>
                                    <a:gd name="connsiteY8" fmla="*/ 109440 h 211179"/>
                                    <a:gd name="connsiteX9" fmla="*/ 108508 w 288618"/>
                                    <a:gd name="connsiteY9" fmla="*/ 78912 h 211179"/>
                                    <a:gd name="connsiteX10" fmla="*/ 110636 w 288618"/>
                                    <a:gd name="connsiteY10" fmla="*/ 41657 h 211179"/>
                                    <a:gd name="connsiteX11" fmla="*/ 134045 w 288618"/>
                                    <a:gd name="connsiteY11" fmla="*/ 17563 h 211179"/>
                                    <a:gd name="connsiteX12" fmla="*/ 200167 w 288618"/>
                                    <a:gd name="connsiteY12" fmla="*/ 25755 h 211179"/>
                                    <a:gd name="connsiteX13" fmla="*/ 284033 w 288618"/>
                                    <a:gd name="connsiteY13" fmla="*/ 44993 h 211179"/>
                                    <a:gd name="connsiteX14" fmla="*/ 276699 w 288618"/>
                                    <a:gd name="connsiteY14" fmla="*/ 103757 h 211179"/>
                                    <a:gd name="connsiteX15" fmla="*/ 250176 w 288618"/>
                                    <a:gd name="connsiteY15" fmla="*/ 127007 h 211179"/>
                                    <a:gd name="connsiteX16" fmla="*/ 239582 w 288618"/>
                                    <a:gd name="connsiteY16" fmla="*/ 124523 h 211179"/>
                                    <a:gd name="connsiteX17" fmla="*/ 211142 w 288618"/>
                                    <a:gd name="connsiteY17" fmla="*/ 211179 h 211179"/>
                                    <a:gd name="connsiteX18" fmla="*/ 188375 w 288618"/>
                                    <a:gd name="connsiteY18" fmla="*/ 207652 h 211179"/>
                                    <a:gd name="connsiteX19" fmla="*/ 134885 w 288618"/>
                                    <a:gd name="connsiteY19" fmla="*/ 202650 h 211179"/>
                                    <a:gd name="connsiteX20" fmla="*/ 61500 w 288618"/>
                                    <a:gd name="connsiteY20" fmla="*/ 183668 h 211179"/>
                                    <a:gd name="connsiteX21" fmla="*/ 88642 w 288618"/>
                                    <a:gd name="connsiteY21" fmla="*/ 203680 h 211179"/>
                                    <a:gd name="connsiteX22" fmla="*/ 48944 w 288618"/>
                                    <a:gd name="connsiteY22" fmla="*/ 195009 h 211179"/>
                                    <a:gd name="connsiteX23" fmla="*/ 40456 w 288618"/>
                                    <a:gd name="connsiteY23" fmla="*/ 155652 h 211179"/>
                                    <a:gd name="connsiteX24" fmla="*/ 12 w 288618"/>
                                    <a:gd name="connsiteY24" fmla="*/ 147317 h 211179"/>
                                    <a:gd name="connsiteX0" fmla="*/ 791 w 285028"/>
                                    <a:gd name="connsiteY0" fmla="*/ 146085 h 211179"/>
                                    <a:gd name="connsiteX1" fmla="*/ 20172 w 285028"/>
                                    <a:gd name="connsiteY1" fmla="*/ 104078 h 211179"/>
                                    <a:gd name="connsiteX2" fmla="*/ 53419 w 285028"/>
                                    <a:gd name="connsiteY2" fmla="*/ 100061 h 211179"/>
                                    <a:gd name="connsiteX3" fmla="*/ 66317 w 285028"/>
                                    <a:gd name="connsiteY3" fmla="*/ 2658 h 211179"/>
                                    <a:gd name="connsiteX4" fmla="*/ 84930 w 285028"/>
                                    <a:gd name="connsiteY4" fmla="*/ 7263 h 211179"/>
                                    <a:gd name="connsiteX5" fmla="*/ 77881 w 285028"/>
                                    <a:gd name="connsiteY5" fmla="*/ 93832 h 211179"/>
                                    <a:gd name="connsiteX6" fmla="*/ 71408 w 285028"/>
                                    <a:gd name="connsiteY6" fmla="*/ 126855 h 211179"/>
                                    <a:gd name="connsiteX7" fmla="*/ 87553 w 285028"/>
                                    <a:gd name="connsiteY7" fmla="*/ 129640 h 211179"/>
                                    <a:gd name="connsiteX8" fmla="*/ 92659 w 285028"/>
                                    <a:gd name="connsiteY8" fmla="*/ 109440 h 211179"/>
                                    <a:gd name="connsiteX9" fmla="*/ 108508 w 285028"/>
                                    <a:gd name="connsiteY9" fmla="*/ 78912 h 211179"/>
                                    <a:gd name="connsiteX10" fmla="*/ 110636 w 285028"/>
                                    <a:gd name="connsiteY10" fmla="*/ 41657 h 211179"/>
                                    <a:gd name="connsiteX11" fmla="*/ 134045 w 285028"/>
                                    <a:gd name="connsiteY11" fmla="*/ 17563 h 211179"/>
                                    <a:gd name="connsiteX12" fmla="*/ 200167 w 285028"/>
                                    <a:gd name="connsiteY12" fmla="*/ 25755 h 211179"/>
                                    <a:gd name="connsiteX13" fmla="*/ 284033 w 285028"/>
                                    <a:gd name="connsiteY13" fmla="*/ 44993 h 211179"/>
                                    <a:gd name="connsiteX14" fmla="*/ 247670 w 285028"/>
                                    <a:gd name="connsiteY14" fmla="*/ 97354 h 211179"/>
                                    <a:gd name="connsiteX15" fmla="*/ 250176 w 285028"/>
                                    <a:gd name="connsiteY15" fmla="*/ 127007 h 211179"/>
                                    <a:gd name="connsiteX16" fmla="*/ 239582 w 285028"/>
                                    <a:gd name="connsiteY16" fmla="*/ 124523 h 211179"/>
                                    <a:gd name="connsiteX17" fmla="*/ 211142 w 285028"/>
                                    <a:gd name="connsiteY17" fmla="*/ 211179 h 211179"/>
                                    <a:gd name="connsiteX18" fmla="*/ 188375 w 285028"/>
                                    <a:gd name="connsiteY18" fmla="*/ 207652 h 211179"/>
                                    <a:gd name="connsiteX19" fmla="*/ 134885 w 285028"/>
                                    <a:gd name="connsiteY19" fmla="*/ 202650 h 211179"/>
                                    <a:gd name="connsiteX20" fmla="*/ 61500 w 285028"/>
                                    <a:gd name="connsiteY20" fmla="*/ 183668 h 211179"/>
                                    <a:gd name="connsiteX21" fmla="*/ 88642 w 285028"/>
                                    <a:gd name="connsiteY21" fmla="*/ 203680 h 211179"/>
                                    <a:gd name="connsiteX22" fmla="*/ 48944 w 285028"/>
                                    <a:gd name="connsiteY22" fmla="*/ 195009 h 211179"/>
                                    <a:gd name="connsiteX23" fmla="*/ 40456 w 285028"/>
                                    <a:gd name="connsiteY23" fmla="*/ 155652 h 211179"/>
                                    <a:gd name="connsiteX24" fmla="*/ 12 w 285028"/>
                                    <a:gd name="connsiteY24" fmla="*/ 147317 h 211179"/>
                                    <a:gd name="connsiteX0" fmla="*/ 791 w 285080"/>
                                    <a:gd name="connsiteY0" fmla="*/ 146085 h 211179"/>
                                    <a:gd name="connsiteX1" fmla="*/ 20172 w 285080"/>
                                    <a:gd name="connsiteY1" fmla="*/ 104078 h 211179"/>
                                    <a:gd name="connsiteX2" fmla="*/ 53419 w 285080"/>
                                    <a:gd name="connsiteY2" fmla="*/ 100061 h 211179"/>
                                    <a:gd name="connsiteX3" fmla="*/ 66317 w 285080"/>
                                    <a:gd name="connsiteY3" fmla="*/ 2658 h 211179"/>
                                    <a:gd name="connsiteX4" fmla="*/ 84930 w 285080"/>
                                    <a:gd name="connsiteY4" fmla="*/ 7263 h 211179"/>
                                    <a:gd name="connsiteX5" fmla="*/ 77881 w 285080"/>
                                    <a:gd name="connsiteY5" fmla="*/ 93832 h 211179"/>
                                    <a:gd name="connsiteX6" fmla="*/ 71408 w 285080"/>
                                    <a:gd name="connsiteY6" fmla="*/ 126855 h 211179"/>
                                    <a:gd name="connsiteX7" fmla="*/ 87553 w 285080"/>
                                    <a:gd name="connsiteY7" fmla="*/ 129640 h 211179"/>
                                    <a:gd name="connsiteX8" fmla="*/ 92659 w 285080"/>
                                    <a:gd name="connsiteY8" fmla="*/ 109440 h 211179"/>
                                    <a:gd name="connsiteX9" fmla="*/ 108508 w 285080"/>
                                    <a:gd name="connsiteY9" fmla="*/ 78912 h 211179"/>
                                    <a:gd name="connsiteX10" fmla="*/ 110636 w 285080"/>
                                    <a:gd name="connsiteY10" fmla="*/ 41657 h 211179"/>
                                    <a:gd name="connsiteX11" fmla="*/ 134045 w 285080"/>
                                    <a:gd name="connsiteY11" fmla="*/ 17563 h 211179"/>
                                    <a:gd name="connsiteX12" fmla="*/ 200167 w 285080"/>
                                    <a:gd name="connsiteY12" fmla="*/ 25755 h 211179"/>
                                    <a:gd name="connsiteX13" fmla="*/ 284033 w 285080"/>
                                    <a:gd name="connsiteY13" fmla="*/ 44993 h 211179"/>
                                    <a:gd name="connsiteX14" fmla="*/ 247670 w 285080"/>
                                    <a:gd name="connsiteY14" fmla="*/ 97354 h 211179"/>
                                    <a:gd name="connsiteX15" fmla="*/ 254694 w 285080"/>
                                    <a:gd name="connsiteY15" fmla="*/ 108279 h 211179"/>
                                    <a:gd name="connsiteX16" fmla="*/ 239582 w 285080"/>
                                    <a:gd name="connsiteY16" fmla="*/ 124523 h 211179"/>
                                    <a:gd name="connsiteX17" fmla="*/ 211142 w 285080"/>
                                    <a:gd name="connsiteY17" fmla="*/ 211179 h 211179"/>
                                    <a:gd name="connsiteX18" fmla="*/ 188375 w 285080"/>
                                    <a:gd name="connsiteY18" fmla="*/ 207652 h 211179"/>
                                    <a:gd name="connsiteX19" fmla="*/ 134885 w 285080"/>
                                    <a:gd name="connsiteY19" fmla="*/ 202650 h 211179"/>
                                    <a:gd name="connsiteX20" fmla="*/ 61500 w 285080"/>
                                    <a:gd name="connsiteY20" fmla="*/ 183668 h 211179"/>
                                    <a:gd name="connsiteX21" fmla="*/ 88642 w 285080"/>
                                    <a:gd name="connsiteY21" fmla="*/ 203680 h 211179"/>
                                    <a:gd name="connsiteX22" fmla="*/ 48944 w 285080"/>
                                    <a:gd name="connsiteY22" fmla="*/ 195009 h 211179"/>
                                    <a:gd name="connsiteX23" fmla="*/ 40456 w 285080"/>
                                    <a:gd name="connsiteY23" fmla="*/ 155652 h 211179"/>
                                    <a:gd name="connsiteX24" fmla="*/ 12 w 285080"/>
                                    <a:gd name="connsiteY24" fmla="*/ 147317 h 211179"/>
                                    <a:gd name="connsiteX0" fmla="*/ 791 w 285080"/>
                                    <a:gd name="connsiteY0" fmla="*/ 146085 h 211179"/>
                                    <a:gd name="connsiteX1" fmla="*/ 20172 w 285080"/>
                                    <a:gd name="connsiteY1" fmla="*/ 104078 h 211179"/>
                                    <a:gd name="connsiteX2" fmla="*/ 53419 w 285080"/>
                                    <a:gd name="connsiteY2" fmla="*/ 100061 h 211179"/>
                                    <a:gd name="connsiteX3" fmla="*/ 66317 w 285080"/>
                                    <a:gd name="connsiteY3" fmla="*/ 2658 h 211179"/>
                                    <a:gd name="connsiteX4" fmla="*/ 84930 w 285080"/>
                                    <a:gd name="connsiteY4" fmla="*/ 7263 h 211179"/>
                                    <a:gd name="connsiteX5" fmla="*/ 77881 w 285080"/>
                                    <a:gd name="connsiteY5" fmla="*/ 93832 h 211179"/>
                                    <a:gd name="connsiteX6" fmla="*/ 71408 w 285080"/>
                                    <a:gd name="connsiteY6" fmla="*/ 126855 h 211179"/>
                                    <a:gd name="connsiteX7" fmla="*/ 87553 w 285080"/>
                                    <a:gd name="connsiteY7" fmla="*/ 129640 h 211179"/>
                                    <a:gd name="connsiteX8" fmla="*/ 92659 w 285080"/>
                                    <a:gd name="connsiteY8" fmla="*/ 109440 h 211179"/>
                                    <a:gd name="connsiteX9" fmla="*/ 108508 w 285080"/>
                                    <a:gd name="connsiteY9" fmla="*/ 78912 h 211179"/>
                                    <a:gd name="connsiteX10" fmla="*/ 110636 w 285080"/>
                                    <a:gd name="connsiteY10" fmla="*/ 41657 h 211179"/>
                                    <a:gd name="connsiteX11" fmla="*/ 134045 w 285080"/>
                                    <a:gd name="connsiteY11" fmla="*/ 17563 h 211179"/>
                                    <a:gd name="connsiteX12" fmla="*/ 200167 w 285080"/>
                                    <a:gd name="connsiteY12" fmla="*/ 25755 h 211179"/>
                                    <a:gd name="connsiteX13" fmla="*/ 284033 w 285080"/>
                                    <a:gd name="connsiteY13" fmla="*/ 44993 h 211179"/>
                                    <a:gd name="connsiteX14" fmla="*/ 247670 w 285080"/>
                                    <a:gd name="connsiteY14" fmla="*/ 97354 h 211179"/>
                                    <a:gd name="connsiteX15" fmla="*/ 254694 w 285080"/>
                                    <a:gd name="connsiteY15" fmla="*/ 108279 h 211179"/>
                                    <a:gd name="connsiteX16" fmla="*/ 239582 w 285080"/>
                                    <a:gd name="connsiteY16" fmla="*/ 124523 h 211179"/>
                                    <a:gd name="connsiteX17" fmla="*/ 211142 w 285080"/>
                                    <a:gd name="connsiteY17" fmla="*/ 211179 h 211179"/>
                                    <a:gd name="connsiteX18" fmla="*/ 188375 w 285080"/>
                                    <a:gd name="connsiteY18" fmla="*/ 207652 h 211179"/>
                                    <a:gd name="connsiteX19" fmla="*/ 134885 w 285080"/>
                                    <a:gd name="connsiteY19" fmla="*/ 202650 h 211179"/>
                                    <a:gd name="connsiteX20" fmla="*/ 61500 w 285080"/>
                                    <a:gd name="connsiteY20" fmla="*/ 183668 h 211179"/>
                                    <a:gd name="connsiteX21" fmla="*/ 88642 w 285080"/>
                                    <a:gd name="connsiteY21" fmla="*/ 203680 h 211179"/>
                                    <a:gd name="connsiteX22" fmla="*/ 48944 w 285080"/>
                                    <a:gd name="connsiteY22" fmla="*/ 195009 h 211179"/>
                                    <a:gd name="connsiteX23" fmla="*/ 40456 w 285080"/>
                                    <a:gd name="connsiteY23" fmla="*/ 155652 h 211179"/>
                                    <a:gd name="connsiteX24" fmla="*/ 12 w 285080"/>
                                    <a:gd name="connsiteY24" fmla="*/ 147317 h 211179"/>
                                    <a:gd name="connsiteX0" fmla="*/ 791 w 285198"/>
                                    <a:gd name="connsiteY0" fmla="*/ 146085 h 211179"/>
                                    <a:gd name="connsiteX1" fmla="*/ 20172 w 285198"/>
                                    <a:gd name="connsiteY1" fmla="*/ 104078 h 211179"/>
                                    <a:gd name="connsiteX2" fmla="*/ 53419 w 285198"/>
                                    <a:gd name="connsiteY2" fmla="*/ 100061 h 211179"/>
                                    <a:gd name="connsiteX3" fmla="*/ 66317 w 285198"/>
                                    <a:gd name="connsiteY3" fmla="*/ 2658 h 211179"/>
                                    <a:gd name="connsiteX4" fmla="*/ 84930 w 285198"/>
                                    <a:gd name="connsiteY4" fmla="*/ 7263 h 211179"/>
                                    <a:gd name="connsiteX5" fmla="*/ 77881 w 285198"/>
                                    <a:gd name="connsiteY5" fmla="*/ 93832 h 211179"/>
                                    <a:gd name="connsiteX6" fmla="*/ 71408 w 285198"/>
                                    <a:gd name="connsiteY6" fmla="*/ 126855 h 211179"/>
                                    <a:gd name="connsiteX7" fmla="*/ 87553 w 285198"/>
                                    <a:gd name="connsiteY7" fmla="*/ 129640 h 211179"/>
                                    <a:gd name="connsiteX8" fmla="*/ 92659 w 285198"/>
                                    <a:gd name="connsiteY8" fmla="*/ 109440 h 211179"/>
                                    <a:gd name="connsiteX9" fmla="*/ 108508 w 285198"/>
                                    <a:gd name="connsiteY9" fmla="*/ 78912 h 211179"/>
                                    <a:gd name="connsiteX10" fmla="*/ 110636 w 285198"/>
                                    <a:gd name="connsiteY10" fmla="*/ 41657 h 211179"/>
                                    <a:gd name="connsiteX11" fmla="*/ 134045 w 285198"/>
                                    <a:gd name="connsiteY11" fmla="*/ 17563 h 211179"/>
                                    <a:gd name="connsiteX12" fmla="*/ 200167 w 285198"/>
                                    <a:gd name="connsiteY12" fmla="*/ 25755 h 211179"/>
                                    <a:gd name="connsiteX13" fmla="*/ 284033 w 285198"/>
                                    <a:gd name="connsiteY13" fmla="*/ 44993 h 211179"/>
                                    <a:gd name="connsiteX14" fmla="*/ 249523 w 285198"/>
                                    <a:gd name="connsiteY14" fmla="*/ 97074 h 211179"/>
                                    <a:gd name="connsiteX15" fmla="*/ 254694 w 285198"/>
                                    <a:gd name="connsiteY15" fmla="*/ 108279 h 211179"/>
                                    <a:gd name="connsiteX16" fmla="*/ 239582 w 285198"/>
                                    <a:gd name="connsiteY16" fmla="*/ 124523 h 211179"/>
                                    <a:gd name="connsiteX17" fmla="*/ 211142 w 285198"/>
                                    <a:gd name="connsiteY17" fmla="*/ 211179 h 211179"/>
                                    <a:gd name="connsiteX18" fmla="*/ 188375 w 285198"/>
                                    <a:gd name="connsiteY18" fmla="*/ 207652 h 211179"/>
                                    <a:gd name="connsiteX19" fmla="*/ 134885 w 285198"/>
                                    <a:gd name="connsiteY19" fmla="*/ 202650 h 211179"/>
                                    <a:gd name="connsiteX20" fmla="*/ 61500 w 285198"/>
                                    <a:gd name="connsiteY20" fmla="*/ 183668 h 211179"/>
                                    <a:gd name="connsiteX21" fmla="*/ 88642 w 285198"/>
                                    <a:gd name="connsiteY21" fmla="*/ 203680 h 211179"/>
                                    <a:gd name="connsiteX22" fmla="*/ 48944 w 285198"/>
                                    <a:gd name="connsiteY22" fmla="*/ 195009 h 211179"/>
                                    <a:gd name="connsiteX23" fmla="*/ 40456 w 285198"/>
                                    <a:gd name="connsiteY23" fmla="*/ 155652 h 211179"/>
                                    <a:gd name="connsiteX24" fmla="*/ 12 w 285198"/>
                                    <a:gd name="connsiteY24" fmla="*/ 147317 h 211179"/>
                                    <a:gd name="connsiteX0" fmla="*/ 791 w 285079"/>
                                    <a:gd name="connsiteY0" fmla="*/ 146085 h 211179"/>
                                    <a:gd name="connsiteX1" fmla="*/ 20172 w 285079"/>
                                    <a:gd name="connsiteY1" fmla="*/ 104078 h 211179"/>
                                    <a:gd name="connsiteX2" fmla="*/ 53419 w 285079"/>
                                    <a:gd name="connsiteY2" fmla="*/ 100061 h 211179"/>
                                    <a:gd name="connsiteX3" fmla="*/ 66317 w 285079"/>
                                    <a:gd name="connsiteY3" fmla="*/ 2658 h 211179"/>
                                    <a:gd name="connsiteX4" fmla="*/ 84930 w 285079"/>
                                    <a:gd name="connsiteY4" fmla="*/ 7263 h 211179"/>
                                    <a:gd name="connsiteX5" fmla="*/ 77881 w 285079"/>
                                    <a:gd name="connsiteY5" fmla="*/ 93832 h 211179"/>
                                    <a:gd name="connsiteX6" fmla="*/ 71408 w 285079"/>
                                    <a:gd name="connsiteY6" fmla="*/ 126855 h 211179"/>
                                    <a:gd name="connsiteX7" fmla="*/ 87553 w 285079"/>
                                    <a:gd name="connsiteY7" fmla="*/ 129640 h 211179"/>
                                    <a:gd name="connsiteX8" fmla="*/ 92659 w 285079"/>
                                    <a:gd name="connsiteY8" fmla="*/ 109440 h 211179"/>
                                    <a:gd name="connsiteX9" fmla="*/ 108508 w 285079"/>
                                    <a:gd name="connsiteY9" fmla="*/ 78912 h 211179"/>
                                    <a:gd name="connsiteX10" fmla="*/ 110636 w 285079"/>
                                    <a:gd name="connsiteY10" fmla="*/ 41657 h 211179"/>
                                    <a:gd name="connsiteX11" fmla="*/ 134045 w 285079"/>
                                    <a:gd name="connsiteY11" fmla="*/ 17563 h 211179"/>
                                    <a:gd name="connsiteX12" fmla="*/ 200167 w 285079"/>
                                    <a:gd name="connsiteY12" fmla="*/ 25755 h 211179"/>
                                    <a:gd name="connsiteX13" fmla="*/ 284033 w 285079"/>
                                    <a:gd name="connsiteY13" fmla="*/ 44993 h 211179"/>
                                    <a:gd name="connsiteX14" fmla="*/ 249523 w 285079"/>
                                    <a:gd name="connsiteY14" fmla="*/ 97074 h 211179"/>
                                    <a:gd name="connsiteX15" fmla="*/ 254694 w 285079"/>
                                    <a:gd name="connsiteY15" fmla="*/ 108279 h 211179"/>
                                    <a:gd name="connsiteX16" fmla="*/ 239582 w 285079"/>
                                    <a:gd name="connsiteY16" fmla="*/ 124523 h 211179"/>
                                    <a:gd name="connsiteX17" fmla="*/ 211142 w 285079"/>
                                    <a:gd name="connsiteY17" fmla="*/ 211179 h 211179"/>
                                    <a:gd name="connsiteX18" fmla="*/ 188375 w 285079"/>
                                    <a:gd name="connsiteY18" fmla="*/ 207652 h 211179"/>
                                    <a:gd name="connsiteX19" fmla="*/ 134885 w 285079"/>
                                    <a:gd name="connsiteY19" fmla="*/ 202650 h 211179"/>
                                    <a:gd name="connsiteX20" fmla="*/ 61500 w 285079"/>
                                    <a:gd name="connsiteY20" fmla="*/ 183668 h 211179"/>
                                    <a:gd name="connsiteX21" fmla="*/ 88642 w 285079"/>
                                    <a:gd name="connsiteY21" fmla="*/ 203680 h 211179"/>
                                    <a:gd name="connsiteX22" fmla="*/ 48944 w 285079"/>
                                    <a:gd name="connsiteY22" fmla="*/ 195009 h 211179"/>
                                    <a:gd name="connsiteX23" fmla="*/ 40456 w 285079"/>
                                    <a:gd name="connsiteY23" fmla="*/ 155652 h 211179"/>
                                    <a:gd name="connsiteX24" fmla="*/ 12 w 285079"/>
                                    <a:gd name="connsiteY24" fmla="*/ 147317 h 211179"/>
                                    <a:gd name="connsiteX0" fmla="*/ 791 w 285079"/>
                                    <a:gd name="connsiteY0" fmla="*/ 146085 h 211179"/>
                                    <a:gd name="connsiteX1" fmla="*/ 20172 w 285079"/>
                                    <a:gd name="connsiteY1" fmla="*/ 104078 h 211179"/>
                                    <a:gd name="connsiteX2" fmla="*/ 53419 w 285079"/>
                                    <a:gd name="connsiteY2" fmla="*/ 100061 h 211179"/>
                                    <a:gd name="connsiteX3" fmla="*/ 66317 w 285079"/>
                                    <a:gd name="connsiteY3" fmla="*/ 2658 h 211179"/>
                                    <a:gd name="connsiteX4" fmla="*/ 84930 w 285079"/>
                                    <a:gd name="connsiteY4" fmla="*/ 7263 h 211179"/>
                                    <a:gd name="connsiteX5" fmla="*/ 77881 w 285079"/>
                                    <a:gd name="connsiteY5" fmla="*/ 93832 h 211179"/>
                                    <a:gd name="connsiteX6" fmla="*/ 71408 w 285079"/>
                                    <a:gd name="connsiteY6" fmla="*/ 126855 h 211179"/>
                                    <a:gd name="connsiteX7" fmla="*/ 87553 w 285079"/>
                                    <a:gd name="connsiteY7" fmla="*/ 129640 h 211179"/>
                                    <a:gd name="connsiteX8" fmla="*/ 92659 w 285079"/>
                                    <a:gd name="connsiteY8" fmla="*/ 109440 h 211179"/>
                                    <a:gd name="connsiteX9" fmla="*/ 108508 w 285079"/>
                                    <a:gd name="connsiteY9" fmla="*/ 78912 h 211179"/>
                                    <a:gd name="connsiteX10" fmla="*/ 110636 w 285079"/>
                                    <a:gd name="connsiteY10" fmla="*/ 41657 h 211179"/>
                                    <a:gd name="connsiteX11" fmla="*/ 134045 w 285079"/>
                                    <a:gd name="connsiteY11" fmla="*/ 17563 h 211179"/>
                                    <a:gd name="connsiteX12" fmla="*/ 200167 w 285079"/>
                                    <a:gd name="connsiteY12" fmla="*/ 25755 h 211179"/>
                                    <a:gd name="connsiteX13" fmla="*/ 284033 w 285079"/>
                                    <a:gd name="connsiteY13" fmla="*/ 44993 h 211179"/>
                                    <a:gd name="connsiteX14" fmla="*/ 249523 w 285079"/>
                                    <a:gd name="connsiteY14" fmla="*/ 97074 h 211179"/>
                                    <a:gd name="connsiteX15" fmla="*/ 254694 w 285079"/>
                                    <a:gd name="connsiteY15" fmla="*/ 108279 h 211179"/>
                                    <a:gd name="connsiteX16" fmla="*/ 239582 w 285079"/>
                                    <a:gd name="connsiteY16" fmla="*/ 124523 h 211179"/>
                                    <a:gd name="connsiteX17" fmla="*/ 211142 w 285079"/>
                                    <a:gd name="connsiteY17" fmla="*/ 211179 h 211179"/>
                                    <a:gd name="connsiteX18" fmla="*/ 188375 w 285079"/>
                                    <a:gd name="connsiteY18" fmla="*/ 207652 h 211179"/>
                                    <a:gd name="connsiteX19" fmla="*/ 134885 w 285079"/>
                                    <a:gd name="connsiteY19" fmla="*/ 202650 h 211179"/>
                                    <a:gd name="connsiteX20" fmla="*/ 61500 w 285079"/>
                                    <a:gd name="connsiteY20" fmla="*/ 183668 h 211179"/>
                                    <a:gd name="connsiteX21" fmla="*/ 88642 w 285079"/>
                                    <a:gd name="connsiteY21" fmla="*/ 203680 h 211179"/>
                                    <a:gd name="connsiteX22" fmla="*/ 48944 w 285079"/>
                                    <a:gd name="connsiteY22" fmla="*/ 195009 h 211179"/>
                                    <a:gd name="connsiteX23" fmla="*/ 40456 w 285079"/>
                                    <a:gd name="connsiteY23" fmla="*/ 155652 h 211179"/>
                                    <a:gd name="connsiteX24" fmla="*/ 12 w 285079"/>
                                    <a:gd name="connsiteY24" fmla="*/ 147317 h 211179"/>
                                    <a:gd name="connsiteX0" fmla="*/ 791 w 285192"/>
                                    <a:gd name="connsiteY0" fmla="*/ 146085 h 211179"/>
                                    <a:gd name="connsiteX1" fmla="*/ 20172 w 285192"/>
                                    <a:gd name="connsiteY1" fmla="*/ 104078 h 211179"/>
                                    <a:gd name="connsiteX2" fmla="*/ 53419 w 285192"/>
                                    <a:gd name="connsiteY2" fmla="*/ 100061 h 211179"/>
                                    <a:gd name="connsiteX3" fmla="*/ 66317 w 285192"/>
                                    <a:gd name="connsiteY3" fmla="*/ 2658 h 211179"/>
                                    <a:gd name="connsiteX4" fmla="*/ 84930 w 285192"/>
                                    <a:gd name="connsiteY4" fmla="*/ 7263 h 211179"/>
                                    <a:gd name="connsiteX5" fmla="*/ 77881 w 285192"/>
                                    <a:gd name="connsiteY5" fmla="*/ 93832 h 211179"/>
                                    <a:gd name="connsiteX6" fmla="*/ 71408 w 285192"/>
                                    <a:gd name="connsiteY6" fmla="*/ 126855 h 211179"/>
                                    <a:gd name="connsiteX7" fmla="*/ 87553 w 285192"/>
                                    <a:gd name="connsiteY7" fmla="*/ 129640 h 211179"/>
                                    <a:gd name="connsiteX8" fmla="*/ 92659 w 285192"/>
                                    <a:gd name="connsiteY8" fmla="*/ 109440 h 211179"/>
                                    <a:gd name="connsiteX9" fmla="*/ 108508 w 285192"/>
                                    <a:gd name="connsiteY9" fmla="*/ 78912 h 211179"/>
                                    <a:gd name="connsiteX10" fmla="*/ 110636 w 285192"/>
                                    <a:gd name="connsiteY10" fmla="*/ 41657 h 211179"/>
                                    <a:gd name="connsiteX11" fmla="*/ 134045 w 285192"/>
                                    <a:gd name="connsiteY11" fmla="*/ 17563 h 211179"/>
                                    <a:gd name="connsiteX12" fmla="*/ 200167 w 285192"/>
                                    <a:gd name="connsiteY12" fmla="*/ 25755 h 211179"/>
                                    <a:gd name="connsiteX13" fmla="*/ 284033 w 285192"/>
                                    <a:gd name="connsiteY13" fmla="*/ 44993 h 211179"/>
                                    <a:gd name="connsiteX14" fmla="*/ 249523 w 285192"/>
                                    <a:gd name="connsiteY14" fmla="*/ 97074 h 211179"/>
                                    <a:gd name="connsiteX15" fmla="*/ 256040 w 285192"/>
                                    <a:gd name="connsiteY15" fmla="*/ 108511 h 211179"/>
                                    <a:gd name="connsiteX16" fmla="*/ 239582 w 285192"/>
                                    <a:gd name="connsiteY16" fmla="*/ 124523 h 211179"/>
                                    <a:gd name="connsiteX17" fmla="*/ 211142 w 285192"/>
                                    <a:gd name="connsiteY17" fmla="*/ 211179 h 211179"/>
                                    <a:gd name="connsiteX18" fmla="*/ 188375 w 285192"/>
                                    <a:gd name="connsiteY18" fmla="*/ 207652 h 211179"/>
                                    <a:gd name="connsiteX19" fmla="*/ 134885 w 285192"/>
                                    <a:gd name="connsiteY19" fmla="*/ 202650 h 211179"/>
                                    <a:gd name="connsiteX20" fmla="*/ 61500 w 285192"/>
                                    <a:gd name="connsiteY20" fmla="*/ 183668 h 211179"/>
                                    <a:gd name="connsiteX21" fmla="*/ 88642 w 285192"/>
                                    <a:gd name="connsiteY21" fmla="*/ 203680 h 211179"/>
                                    <a:gd name="connsiteX22" fmla="*/ 48944 w 285192"/>
                                    <a:gd name="connsiteY22" fmla="*/ 195009 h 211179"/>
                                    <a:gd name="connsiteX23" fmla="*/ 40456 w 285192"/>
                                    <a:gd name="connsiteY23" fmla="*/ 155652 h 211179"/>
                                    <a:gd name="connsiteX24" fmla="*/ 12 w 285192"/>
                                    <a:gd name="connsiteY24" fmla="*/ 147317 h 211179"/>
                                    <a:gd name="connsiteX0" fmla="*/ 791 w 285192"/>
                                    <a:gd name="connsiteY0" fmla="*/ 146085 h 211179"/>
                                    <a:gd name="connsiteX1" fmla="*/ 20172 w 285192"/>
                                    <a:gd name="connsiteY1" fmla="*/ 104078 h 211179"/>
                                    <a:gd name="connsiteX2" fmla="*/ 53419 w 285192"/>
                                    <a:gd name="connsiteY2" fmla="*/ 100061 h 211179"/>
                                    <a:gd name="connsiteX3" fmla="*/ 66317 w 285192"/>
                                    <a:gd name="connsiteY3" fmla="*/ 2658 h 211179"/>
                                    <a:gd name="connsiteX4" fmla="*/ 84930 w 285192"/>
                                    <a:gd name="connsiteY4" fmla="*/ 7263 h 211179"/>
                                    <a:gd name="connsiteX5" fmla="*/ 77881 w 285192"/>
                                    <a:gd name="connsiteY5" fmla="*/ 93832 h 211179"/>
                                    <a:gd name="connsiteX6" fmla="*/ 71408 w 285192"/>
                                    <a:gd name="connsiteY6" fmla="*/ 126855 h 211179"/>
                                    <a:gd name="connsiteX7" fmla="*/ 87553 w 285192"/>
                                    <a:gd name="connsiteY7" fmla="*/ 129640 h 211179"/>
                                    <a:gd name="connsiteX8" fmla="*/ 92659 w 285192"/>
                                    <a:gd name="connsiteY8" fmla="*/ 109440 h 211179"/>
                                    <a:gd name="connsiteX9" fmla="*/ 108508 w 285192"/>
                                    <a:gd name="connsiteY9" fmla="*/ 78912 h 211179"/>
                                    <a:gd name="connsiteX10" fmla="*/ 110636 w 285192"/>
                                    <a:gd name="connsiteY10" fmla="*/ 41657 h 211179"/>
                                    <a:gd name="connsiteX11" fmla="*/ 134045 w 285192"/>
                                    <a:gd name="connsiteY11" fmla="*/ 17563 h 211179"/>
                                    <a:gd name="connsiteX12" fmla="*/ 200167 w 285192"/>
                                    <a:gd name="connsiteY12" fmla="*/ 25755 h 211179"/>
                                    <a:gd name="connsiteX13" fmla="*/ 284033 w 285192"/>
                                    <a:gd name="connsiteY13" fmla="*/ 44993 h 211179"/>
                                    <a:gd name="connsiteX14" fmla="*/ 249523 w 285192"/>
                                    <a:gd name="connsiteY14" fmla="*/ 97074 h 211179"/>
                                    <a:gd name="connsiteX15" fmla="*/ 256040 w 285192"/>
                                    <a:gd name="connsiteY15" fmla="*/ 108511 h 211179"/>
                                    <a:gd name="connsiteX16" fmla="*/ 239582 w 285192"/>
                                    <a:gd name="connsiteY16" fmla="*/ 124523 h 211179"/>
                                    <a:gd name="connsiteX17" fmla="*/ 211142 w 285192"/>
                                    <a:gd name="connsiteY17" fmla="*/ 211179 h 211179"/>
                                    <a:gd name="connsiteX18" fmla="*/ 188375 w 285192"/>
                                    <a:gd name="connsiteY18" fmla="*/ 207652 h 211179"/>
                                    <a:gd name="connsiteX19" fmla="*/ 134885 w 285192"/>
                                    <a:gd name="connsiteY19" fmla="*/ 202650 h 211179"/>
                                    <a:gd name="connsiteX20" fmla="*/ 61500 w 285192"/>
                                    <a:gd name="connsiteY20" fmla="*/ 183668 h 211179"/>
                                    <a:gd name="connsiteX21" fmla="*/ 88642 w 285192"/>
                                    <a:gd name="connsiteY21" fmla="*/ 203680 h 211179"/>
                                    <a:gd name="connsiteX22" fmla="*/ 48944 w 285192"/>
                                    <a:gd name="connsiteY22" fmla="*/ 195009 h 211179"/>
                                    <a:gd name="connsiteX23" fmla="*/ 40456 w 285192"/>
                                    <a:gd name="connsiteY23" fmla="*/ 155652 h 211179"/>
                                    <a:gd name="connsiteX24" fmla="*/ 12 w 285192"/>
                                    <a:gd name="connsiteY24" fmla="*/ 147317 h 211179"/>
                                    <a:gd name="connsiteX0" fmla="*/ 791 w 285192"/>
                                    <a:gd name="connsiteY0" fmla="*/ 146085 h 211179"/>
                                    <a:gd name="connsiteX1" fmla="*/ 20172 w 285192"/>
                                    <a:gd name="connsiteY1" fmla="*/ 104078 h 211179"/>
                                    <a:gd name="connsiteX2" fmla="*/ 53419 w 285192"/>
                                    <a:gd name="connsiteY2" fmla="*/ 100061 h 211179"/>
                                    <a:gd name="connsiteX3" fmla="*/ 66317 w 285192"/>
                                    <a:gd name="connsiteY3" fmla="*/ 2658 h 211179"/>
                                    <a:gd name="connsiteX4" fmla="*/ 84930 w 285192"/>
                                    <a:gd name="connsiteY4" fmla="*/ 7263 h 211179"/>
                                    <a:gd name="connsiteX5" fmla="*/ 77881 w 285192"/>
                                    <a:gd name="connsiteY5" fmla="*/ 93832 h 211179"/>
                                    <a:gd name="connsiteX6" fmla="*/ 71408 w 285192"/>
                                    <a:gd name="connsiteY6" fmla="*/ 126855 h 211179"/>
                                    <a:gd name="connsiteX7" fmla="*/ 87553 w 285192"/>
                                    <a:gd name="connsiteY7" fmla="*/ 129640 h 211179"/>
                                    <a:gd name="connsiteX8" fmla="*/ 92659 w 285192"/>
                                    <a:gd name="connsiteY8" fmla="*/ 109440 h 211179"/>
                                    <a:gd name="connsiteX9" fmla="*/ 108508 w 285192"/>
                                    <a:gd name="connsiteY9" fmla="*/ 78912 h 211179"/>
                                    <a:gd name="connsiteX10" fmla="*/ 110636 w 285192"/>
                                    <a:gd name="connsiteY10" fmla="*/ 41657 h 211179"/>
                                    <a:gd name="connsiteX11" fmla="*/ 134045 w 285192"/>
                                    <a:gd name="connsiteY11" fmla="*/ 17563 h 211179"/>
                                    <a:gd name="connsiteX12" fmla="*/ 200167 w 285192"/>
                                    <a:gd name="connsiteY12" fmla="*/ 25755 h 211179"/>
                                    <a:gd name="connsiteX13" fmla="*/ 284033 w 285192"/>
                                    <a:gd name="connsiteY13" fmla="*/ 44993 h 211179"/>
                                    <a:gd name="connsiteX14" fmla="*/ 249523 w 285192"/>
                                    <a:gd name="connsiteY14" fmla="*/ 97074 h 211179"/>
                                    <a:gd name="connsiteX15" fmla="*/ 256040 w 285192"/>
                                    <a:gd name="connsiteY15" fmla="*/ 108511 h 211179"/>
                                    <a:gd name="connsiteX16" fmla="*/ 239582 w 285192"/>
                                    <a:gd name="connsiteY16" fmla="*/ 124523 h 211179"/>
                                    <a:gd name="connsiteX17" fmla="*/ 211142 w 285192"/>
                                    <a:gd name="connsiteY17" fmla="*/ 211179 h 211179"/>
                                    <a:gd name="connsiteX18" fmla="*/ 188375 w 285192"/>
                                    <a:gd name="connsiteY18" fmla="*/ 207652 h 211179"/>
                                    <a:gd name="connsiteX19" fmla="*/ 134885 w 285192"/>
                                    <a:gd name="connsiteY19" fmla="*/ 202650 h 211179"/>
                                    <a:gd name="connsiteX20" fmla="*/ 61500 w 285192"/>
                                    <a:gd name="connsiteY20" fmla="*/ 183668 h 211179"/>
                                    <a:gd name="connsiteX21" fmla="*/ 88642 w 285192"/>
                                    <a:gd name="connsiteY21" fmla="*/ 203680 h 211179"/>
                                    <a:gd name="connsiteX22" fmla="*/ 48944 w 285192"/>
                                    <a:gd name="connsiteY22" fmla="*/ 195009 h 211179"/>
                                    <a:gd name="connsiteX23" fmla="*/ 40456 w 285192"/>
                                    <a:gd name="connsiteY23" fmla="*/ 155652 h 211179"/>
                                    <a:gd name="connsiteX24" fmla="*/ 12 w 285192"/>
                                    <a:gd name="connsiteY24" fmla="*/ 147317 h 211179"/>
                                    <a:gd name="connsiteX0" fmla="*/ 791 w 286042"/>
                                    <a:gd name="connsiteY0" fmla="*/ 146085 h 211179"/>
                                    <a:gd name="connsiteX1" fmla="*/ 20172 w 286042"/>
                                    <a:gd name="connsiteY1" fmla="*/ 104078 h 211179"/>
                                    <a:gd name="connsiteX2" fmla="*/ 53419 w 286042"/>
                                    <a:gd name="connsiteY2" fmla="*/ 100061 h 211179"/>
                                    <a:gd name="connsiteX3" fmla="*/ 66317 w 286042"/>
                                    <a:gd name="connsiteY3" fmla="*/ 2658 h 211179"/>
                                    <a:gd name="connsiteX4" fmla="*/ 84930 w 286042"/>
                                    <a:gd name="connsiteY4" fmla="*/ 7263 h 211179"/>
                                    <a:gd name="connsiteX5" fmla="*/ 77881 w 286042"/>
                                    <a:gd name="connsiteY5" fmla="*/ 93832 h 211179"/>
                                    <a:gd name="connsiteX6" fmla="*/ 71408 w 286042"/>
                                    <a:gd name="connsiteY6" fmla="*/ 126855 h 211179"/>
                                    <a:gd name="connsiteX7" fmla="*/ 87553 w 286042"/>
                                    <a:gd name="connsiteY7" fmla="*/ 129640 h 211179"/>
                                    <a:gd name="connsiteX8" fmla="*/ 92659 w 286042"/>
                                    <a:gd name="connsiteY8" fmla="*/ 109440 h 211179"/>
                                    <a:gd name="connsiteX9" fmla="*/ 108508 w 286042"/>
                                    <a:gd name="connsiteY9" fmla="*/ 78912 h 211179"/>
                                    <a:gd name="connsiteX10" fmla="*/ 110636 w 286042"/>
                                    <a:gd name="connsiteY10" fmla="*/ 41657 h 211179"/>
                                    <a:gd name="connsiteX11" fmla="*/ 134045 w 286042"/>
                                    <a:gd name="connsiteY11" fmla="*/ 17563 h 211179"/>
                                    <a:gd name="connsiteX12" fmla="*/ 200167 w 286042"/>
                                    <a:gd name="connsiteY12" fmla="*/ 25755 h 211179"/>
                                    <a:gd name="connsiteX13" fmla="*/ 284033 w 286042"/>
                                    <a:gd name="connsiteY13" fmla="*/ 44993 h 211179"/>
                                    <a:gd name="connsiteX14" fmla="*/ 259592 w 286042"/>
                                    <a:gd name="connsiteY14" fmla="*/ 92211 h 211179"/>
                                    <a:gd name="connsiteX15" fmla="*/ 256040 w 286042"/>
                                    <a:gd name="connsiteY15" fmla="*/ 108511 h 211179"/>
                                    <a:gd name="connsiteX16" fmla="*/ 239582 w 286042"/>
                                    <a:gd name="connsiteY16" fmla="*/ 124523 h 211179"/>
                                    <a:gd name="connsiteX17" fmla="*/ 211142 w 286042"/>
                                    <a:gd name="connsiteY17" fmla="*/ 211179 h 211179"/>
                                    <a:gd name="connsiteX18" fmla="*/ 188375 w 286042"/>
                                    <a:gd name="connsiteY18" fmla="*/ 207652 h 211179"/>
                                    <a:gd name="connsiteX19" fmla="*/ 134885 w 286042"/>
                                    <a:gd name="connsiteY19" fmla="*/ 202650 h 211179"/>
                                    <a:gd name="connsiteX20" fmla="*/ 61500 w 286042"/>
                                    <a:gd name="connsiteY20" fmla="*/ 183668 h 211179"/>
                                    <a:gd name="connsiteX21" fmla="*/ 88642 w 286042"/>
                                    <a:gd name="connsiteY21" fmla="*/ 203680 h 211179"/>
                                    <a:gd name="connsiteX22" fmla="*/ 48944 w 286042"/>
                                    <a:gd name="connsiteY22" fmla="*/ 195009 h 211179"/>
                                    <a:gd name="connsiteX23" fmla="*/ 40456 w 286042"/>
                                    <a:gd name="connsiteY23" fmla="*/ 155652 h 211179"/>
                                    <a:gd name="connsiteX24" fmla="*/ 12 w 286042"/>
                                    <a:gd name="connsiteY24" fmla="*/ 147317 h 211179"/>
                                    <a:gd name="connsiteX0" fmla="*/ 791 w 286042"/>
                                    <a:gd name="connsiteY0" fmla="*/ 146085 h 211179"/>
                                    <a:gd name="connsiteX1" fmla="*/ 20172 w 286042"/>
                                    <a:gd name="connsiteY1" fmla="*/ 104078 h 211179"/>
                                    <a:gd name="connsiteX2" fmla="*/ 53419 w 286042"/>
                                    <a:gd name="connsiteY2" fmla="*/ 100061 h 211179"/>
                                    <a:gd name="connsiteX3" fmla="*/ 66317 w 286042"/>
                                    <a:gd name="connsiteY3" fmla="*/ 2658 h 211179"/>
                                    <a:gd name="connsiteX4" fmla="*/ 84930 w 286042"/>
                                    <a:gd name="connsiteY4" fmla="*/ 7263 h 211179"/>
                                    <a:gd name="connsiteX5" fmla="*/ 77881 w 286042"/>
                                    <a:gd name="connsiteY5" fmla="*/ 93832 h 211179"/>
                                    <a:gd name="connsiteX6" fmla="*/ 71408 w 286042"/>
                                    <a:gd name="connsiteY6" fmla="*/ 126855 h 211179"/>
                                    <a:gd name="connsiteX7" fmla="*/ 87553 w 286042"/>
                                    <a:gd name="connsiteY7" fmla="*/ 129640 h 211179"/>
                                    <a:gd name="connsiteX8" fmla="*/ 92659 w 286042"/>
                                    <a:gd name="connsiteY8" fmla="*/ 109440 h 211179"/>
                                    <a:gd name="connsiteX9" fmla="*/ 108508 w 286042"/>
                                    <a:gd name="connsiteY9" fmla="*/ 78912 h 211179"/>
                                    <a:gd name="connsiteX10" fmla="*/ 110636 w 286042"/>
                                    <a:gd name="connsiteY10" fmla="*/ 41657 h 211179"/>
                                    <a:gd name="connsiteX11" fmla="*/ 134045 w 286042"/>
                                    <a:gd name="connsiteY11" fmla="*/ 17563 h 211179"/>
                                    <a:gd name="connsiteX12" fmla="*/ 200167 w 286042"/>
                                    <a:gd name="connsiteY12" fmla="*/ 25755 h 211179"/>
                                    <a:gd name="connsiteX13" fmla="*/ 284033 w 286042"/>
                                    <a:gd name="connsiteY13" fmla="*/ 44993 h 211179"/>
                                    <a:gd name="connsiteX14" fmla="*/ 259592 w 286042"/>
                                    <a:gd name="connsiteY14" fmla="*/ 92211 h 211179"/>
                                    <a:gd name="connsiteX15" fmla="*/ 256040 w 286042"/>
                                    <a:gd name="connsiteY15" fmla="*/ 108511 h 211179"/>
                                    <a:gd name="connsiteX16" fmla="*/ 239582 w 286042"/>
                                    <a:gd name="connsiteY16" fmla="*/ 124523 h 211179"/>
                                    <a:gd name="connsiteX17" fmla="*/ 211142 w 286042"/>
                                    <a:gd name="connsiteY17" fmla="*/ 211179 h 211179"/>
                                    <a:gd name="connsiteX18" fmla="*/ 188375 w 286042"/>
                                    <a:gd name="connsiteY18" fmla="*/ 207652 h 211179"/>
                                    <a:gd name="connsiteX19" fmla="*/ 134885 w 286042"/>
                                    <a:gd name="connsiteY19" fmla="*/ 202650 h 211179"/>
                                    <a:gd name="connsiteX20" fmla="*/ 61500 w 286042"/>
                                    <a:gd name="connsiteY20" fmla="*/ 183668 h 211179"/>
                                    <a:gd name="connsiteX21" fmla="*/ 88642 w 286042"/>
                                    <a:gd name="connsiteY21" fmla="*/ 203680 h 211179"/>
                                    <a:gd name="connsiteX22" fmla="*/ 48944 w 286042"/>
                                    <a:gd name="connsiteY22" fmla="*/ 195009 h 211179"/>
                                    <a:gd name="connsiteX23" fmla="*/ 40456 w 286042"/>
                                    <a:gd name="connsiteY23" fmla="*/ 155652 h 211179"/>
                                    <a:gd name="connsiteX24" fmla="*/ 12 w 286042"/>
                                    <a:gd name="connsiteY24" fmla="*/ 147317 h 211179"/>
                                    <a:gd name="connsiteX0" fmla="*/ 791 w 286042"/>
                                    <a:gd name="connsiteY0" fmla="*/ 146085 h 211179"/>
                                    <a:gd name="connsiteX1" fmla="*/ 20172 w 286042"/>
                                    <a:gd name="connsiteY1" fmla="*/ 104078 h 211179"/>
                                    <a:gd name="connsiteX2" fmla="*/ 53419 w 286042"/>
                                    <a:gd name="connsiteY2" fmla="*/ 100061 h 211179"/>
                                    <a:gd name="connsiteX3" fmla="*/ 66317 w 286042"/>
                                    <a:gd name="connsiteY3" fmla="*/ 2658 h 211179"/>
                                    <a:gd name="connsiteX4" fmla="*/ 84930 w 286042"/>
                                    <a:gd name="connsiteY4" fmla="*/ 7263 h 211179"/>
                                    <a:gd name="connsiteX5" fmla="*/ 77881 w 286042"/>
                                    <a:gd name="connsiteY5" fmla="*/ 93832 h 211179"/>
                                    <a:gd name="connsiteX6" fmla="*/ 71408 w 286042"/>
                                    <a:gd name="connsiteY6" fmla="*/ 126855 h 211179"/>
                                    <a:gd name="connsiteX7" fmla="*/ 87553 w 286042"/>
                                    <a:gd name="connsiteY7" fmla="*/ 129640 h 211179"/>
                                    <a:gd name="connsiteX8" fmla="*/ 92659 w 286042"/>
                                    <a:gd name="connsiteY8" fmla="*/ 109440 h 211179"/>
                                    <a:gd name="connsiteX9" fmla="*/ 108508 w 286042"/>
                                    <a:gd name="connsiteY9" fmla="*/ 78912 h 211179"/>
                                    <a:gd name="connsiteX10" fmla="*/ 110636 w 286042"/>
                                    <a:gd name="connsiteY10" fmla="*/ 41657 h 211179"/>
                                    <a:gd name="connsiteX11" fmla="*/ 134045 w 286042"/>
                                    <a:gd name="connsiteY11" fmla="*/ 17563 h 211179"/>
                                    <a:gd name="connsiteX12" fmla="*/ 200167 w 286042"/>
                                    <a:gd name="connsiteY12" fmla="*/ 25755 h 211179"/>
                                    <a:gd name="connsiteX13" fmla="*/ 284033 w 286042"/>
                                    <a:gd name="connsiteY13" fmla="*/ 44993 h 211179"/>
                                    <a:gd name="connsiteX14" fmla="*/ 259592 w 286042"/>
                                    <a:gd name="connsiteY14" fmla="*/ 92211 h 211179"/>
                                    <a:gd name="connsiteX15" fmla="*/ 256040 w 286042"/>
                                    <a:gd name="connsiteY15" fmla="*/ 108511 h 211179"/>
                                    <a:gd name="connsiteX16" fmla="*/ 239582 w 286042"/>
                                    <a:gd name="connsiteY16" fmla="*/ 124523 h 211179"/>
                                    <a:gd name="connsiteX17" fmla="*/ 211142 w 286042"/>
                                    <a:gd name="connsiteY17" fmla="*/ 211179 h 211179"/>
                                    <a:gd name="connsiteX18" fmla="*/ 188375 w 286042"/>
                                    <a:gd name="connsiteY18" fmla="*/ 207652 h 211179"/>
                                    <a:gd name="connsiteX19" fmla="*/ 134885 w 286042"/>
                                    <a:gd name="connsiteY19" fmla="*/ 202650 h 211179"/>
                                    <a:gd name="connsiteX20" fmla="*/ 61500 w 286042"/>
                                    <a:gd name="connsiteY20" fmla="*/ 183668 h 211179"/>
                                    <a:gd name="connsiteX21" fmla="*/ 88642 w 286042"/>
                                    <a:gd name="connsiteY21" fmla="*/ 203680 h 211179"/>
                                    <a:gd name="connsiteX22" fmla="*/ 48944 w 286042"/>
                                    <a:gd name="connsiteY22" fmla="*/ 195009 h 211179"/>
                                    <a:gd name="connsiteX23" fmla="*/ 40456 w 286042"/>
                                    <a:gd name="connsiteY23" fmla="*/ 155652 h 211179"/>
                                    <a:gd name="connsiteX24" fmla="*/ 12 w 286042"/>
                                    <a:gd name="connsiteY24" fmla="*/ 147317 h 211179"/>
                                    <a:gd name="connsiteX0" fmla="*/ 791 w 285324"/>
                                    <a:gd name="connsiteY0" fmla="*/ 146085 h 211179"/>
                                    <a:gd name="connsiteX1" fmla="*/ 20172 w 285324"/>
                                    <a:gd name="connsiteY1" fmla="*/ 104078 h 211179"/>
                                    <a:gd name="connsiteX2" fmla="*/ 53419 w 285324"/>
                                    <a:gd name="connsiteY2" fmla="*/ 100061 h 211179"/>
                                    <a:gd name="connsiteX3" fmla="*/ 66317 w 285324"/>
                                    <a:gd name="connsiteY3" fmla="*/ 2658 h 211179"/>
                                    <a:gd name="connsiteX4" fmla="*/ 84930 w 285324"/>
                                    <a:gd name="connsiteY4" fmla="*/ 7263 h 211179"/>
                                    <a:gd name="connsiteX5" fmla="*/ 77881 w 285324"/>
                                    <a:gd name="connsiteY5" fmla="*/ 93832 h 211179"/>
                                    <a:gd name="connsiteX6" fmla="*/ 71408 w 285324"/>
                                    <a:gd name="connsiteY6" fmla="*/ 126855 h 211179"/>
                                    <a:gd name="connsiteX7" fmla="*/ 87553 w 285324"/>
                                    <a:gd name="connsiteY7" fmla="*/ 129640 h 211179"/>
                                    <a:gd name="connsiteX8" fmla="*/ 92659 w 285324"/>
                                    <a:gd name="connsiteY8" fmla="*/ 109440 h 211179"/>
                                    <a:gd name="connsiteX9" fmla="*/ 108508 w 285324"/>
                                    <a:gd name="connsiteY9" fmla="*/ 78912 h 211179"/>
                                    <a:gd name="connsiteX10" fmla="*/ 110636 w 285324"/>
                                    <a:gd name="connsiteY10" fmla="*/ 41657 h 211179"/>
                                    <a:gd name="connsiteX11" fmla="*/ 134045 w 285324"/>
                                    <a:gd name="connsiteY11" fmla="*/ 17563 h 211179"/>
                                    <a:gd name="connsiteX12" fmla="*/ 200167 w 285324"/>
                                    <a:gd name="connsiteY12" fmla="*/ 25755 h 211179"/>
                                    <a:gd name="connsiteX13" fmla="*/ 284033 w 285324"/>
                                    <a:gd name="connsiteY13" fmla="*/ 44993 h 211179"/>
                                    <a:gd name="connsiteX14" fmla="*/ 251435 w 285324"/>
                                    <a:gd name="connsiteY14" fmla="*/ 96204 h 211179"/>
                                    <a:gd name="connsiteX15" fmla="*/ 256040 w 285324"/>
                                    <a:gd name="connsiteY15" fmla="*/ 108511 h 211179"/>
                                    <a:gd name="connsiteX16" fmla="*/ 239582 w 285324"/>
                                    <a:gd name="connsiteY16" fmla="*/ 124523 h 211179"/>
                                    <a:gd name="connsiteX17" fmla="*/ 211142 w 285324"/>
                                    <a:gd name="connsiteY17" fmla="*/ 211179 h 211179"/>
                                    <a:gd name="connsiteX18" fmla="*/ 188375 w 285324"/>
                                    <a:gd name="connsiteY18" fmla="*/ 207652 h 211179"/>
                                    <a:gd name="connsiteX19" fmla="*/ 134885 w 285324"/>
                                    <a:gd name="connsiteY19" fmla="*/ 202650 h 211179"/>
                                    <a:gd name="connsiteX20" fmla="*/ 61500 w 285324"/>
                                    <a:gd name="connsiteY20" fmla="*/ 183668 h 211179"/>
                                    <a:gd name="connsiteX21" fmla="*/ 88642 w 285324"/>
                                    <a:gd name="connsiteY21" fmla="*/ 203680 h 211179"/>
                                    <a:gd name="connsiteX22" fmla="*/ 48944 w 285324"/>
                                    <a:gd name="connsiteY22" fmla="*/ 195009 h 211179"/>
                                    <a:gd name="connsiteX23" fmla="*/ 40456 w 285324"/>
                                    <a:gd name="connsiteY23" fmla="*/ 155652 h 211179"/>
                                    <a:gd name="connsiteX24" fmla="*/ 12 w 285324"/>
                                    <a:gd name="connsiteY24" fmla="*/ 147317 h 211179"/>
                                    <a:gd name="connsiteX0" fmla="*/ 791 w 258334"/>
                                    <a:gd name="connsiteY0" fmla="*/ 146085 h 211179"/>
                                    <a:gd name="connsiteX1" fmla="*/ 20172 w 258334"/>
                                    <a:gd name="connsiteY1" fmla="*/ 104078 h 211179"/>
                                    <a:gd name="connsiteX2" fmla="*/ 53419 w 258334"/>
                                    <a:gd name="connsiteY2" fmla="*/ 100061 h 211179"/>
                                    <a:gd name="connsiteX3" fmla="*/ 66317 w 258334"/>
                                    <a:gd name="connsiteY3" fmla="*/ 2658 h 211179"/>
                                    <a:gd name="connsiteX4" fmla="*/ 84930 w 258334"/>
                                    <a:gd name="connsiteY4" fmla="*/ 7263 h 211179"/>
                                    <a:gd name="connsiteX5" fmla="*/ 77881 w 258334"/>
                                    <a:gd name="connsiteY5" fmla="*/ 93832 h 211179"/>
                                    <a:gd name="connsiteX6" fmla="*/ 71408 w 258334"/>
                                    <a:gd name="connsiteY6" fmla="*/ 126855 h 211179"/>
                                    <a:gd name="connsiteX7" fmla="*/ 87553 w 258334"/>
                                    <a:gd name="connsiteY7" fmla="*/ 129640 h 211179"/>
                                    <a:gd name="connsiteX8" fmla="*/ 92659 w 258334"/>
                                    <a:gd name="connsiteY8" fmla="*/ 109440 h 211179"/>
                                    <a:gd name="connsiteX9" fmla="*/ 108508 w 258334"/>
                                    <a:gd name="connsiteY9" fmla="*/ 78912 h 211179"/>
                                    <a:gd name="connsiteX10" fmla="*/ 110636 w 258334"/>
                                    <a:gd name="connsiteY10" fmla="*/ 41657 h 211179"/>
                                    <a:gd name="connsiteX11" fmla="*/ 134045 w 258334"/>
                                    <a:gd name="connsiteY11" fmla="*/ 17563 h 211179"/>
                                    <a:gd name="connsiteX12" fmla="*/ 200167 w 258334"/>
                                    <a:gd name="connsiteY12" fmla="*/ 25755 h 211179"/>
                                    <a:gd name="connsiteX13" fmla="*/ 179135 w 258334"/>
                                    <a:gd name="connsiteY13" fmla="*/ 80900 h 211179"/>
                                    <a:gd name="connsiteX14" fmla="*/ 251435 w 258334"/>
                                    <a:gd name="connsiteY14" fmla="*/ 96204 h 211179"/>
                                    <a:gd name="connsiteX15" fmla="*/ 256040 w 258334"/>
                                    <a:gd name="connsiteY15" fmla="*/ 108511 h 211179"/>
                                    <a:gd name="connsiteX16" fmla="*/ 239582 w 258334"/>
                                    <a:gd name="connsiteY16" fmla="*/ 124523 h 211179"/>
                                    <a:gd name="connsiteX17" fmla="*/ 211142 w 258334"/>
                                    <a:gd name="connsiteY17" fmla="*/ 211179 h 211179"/>
                                    <a:gd name="connsiteX18" fmla="*/ 188375 w 258334"/>
                                    <a:gd name="connsiteY18" fmla="*/ 207652 h 211179"/>
                                    <a:gd name="connsiteX19" fmla="*/ 134885 w 258334"/>
                                    <a:gd name="connsiteY19" fmla="*/ 202650 h 211179"/>
                                    <a:gd name="connsiteX20" fmla="*/ 61500 w 258334"/>
                                    <a:gd name="connsiteY20" fmla="*/ 183668 h 211179"/>
                                    <a:gd name="connsiteX21" fmla="*/ 88642 w 258334"/>
                                    <a:gd name="connsiteY21" fmla="*/ 203680 h 211179"/>
                                    <a:gd name="connsiteX22" fmla="*/ 48944 w 258334"/>
                                    <a:gd name="connsiteY22" fmla="*/ 195009 h 211179"/>
                                    <a:gd name="connsiteX23" fmla="*/ 40456 w 258334"/>
                                    <a:gd name="connsiteY23" fmla="*/ 155652 h 211179"/>
                                    <a:gd name="connsiteX24" fmla="*/ 12 w 258334"/>
                                    <a:gd name="connsiteY24" fmla="*/ 147317 h 211179"/>
                                    <a:gd name="connsiteX0" fmla="*/ 791 w 258334"/>
                                    <a:gd name="connsiteY0" fmla="*/ 146085 h 211179"/>
                                    <a:gd name="connsiteX1" fmla="*/ 20172 w 258334"/>
                                    <a:gd name="connsiteY1" fmla="*/ 104078 h 211179"/>
                                    <a:gd name="connsiteX2" fmla="*/ 53419 w 258334"/>
                                    <a:gd name="connsiteY2" fmla="*/ 100061 h 211179"/>
                                    <a:gd name="connsiteX3" fmla="*/ 66317 w 258334"/>
                                    <a:gd name="connsiteY3" fmla="*/ 2658 h 211179"/>
                                    <a:gd name="connsiteX4" fmla="*/ 84930 w 258334"/>
                                    <a:gd name="connsiteY4" fmla="*/ 7263 h 211179"/>
                                    <a:gd name="connsiteX5" fmla="*/ 77881 w 258334"/>
                                    <a:gd name="connsiteY5" fmla="*/ 93832 h 211179"/>
                                    <a:gd name="connsiteX6" fmla="*/ 71408 w 258334"/>
                                    <a:gd name="connsiteY6" fmla="*/ 126855 h 211179"/>
                                    <a:gd name="connsiteX7" fmla="*/ 87553 w 258334"/>
                                    <a:gd name="connsiteY7" fmla="*/ 129640 h 211179"/>
                                    <a:gd name="connsiteX8" fmla="*/ 92659 w 258334"/>
                                    <a:gd name="connsiteY8" fmla="*/ 109440 h 211179"/>
                                    <a:gd name="connsiteX9" fmla="*/ 108508 w 258334"/>
                                    <a:gd name="connsiteY9" fmla="*/ 78912 h 211179"/>
                                    <a:gd name="connsiteX10" fmla="*/ 110636 w 258334"/>
                                    <a:gd name="connsiteY10" fmla="*/ 41657 h 211179"/>
                                    <a:gd name="connsiteX11" fmla="*/ 134045 w 258334"/>
                                    <a:gd name="connsiteY11" fmla="*/ 17563 h 211179"/>
                                    <a:gd name="connsiteX12" fmla="*/ 200167 w 258334"/>
                                    <a:gd name="connsiteY12" fmla="*/ 25755 h 211179"/>
                                    <a:gd name="connsiteX13" fmla="*/ 179135 w 258334"/>
                                    <a:gd name="connsiteY13" fmla="*/ 80900 h 211179"/>
                                    <a:gd name="connsiteX14" fmla="*/ 251435 w 258334"/>
                                    <a:gd name="connsiteY14" fmla="*/ 96204 h 211179"/>
                                    <a:gd name="connsiteX15" fmla="*/ 256040 w 258334"/>
                                    <a:gd name="connsiteY15" fmla="*/ 108511 h 211179"/>
                                    <a:gd name="connsiteX16" fmla="*/ 239582 w 258334"/>
                                    <a:gd name="connsiteY16" fmla="*/ 124523 h 211179"/>
                                    <a:gd name="connsiteX17" fmla="*/ 211142 w 258334"/>
                                    <a:gd name="connsiteY17" fmla="*/ 211179 h 211179"/>
                                    <a:gd name="connsiteX18" fmla="*/ 188375 w 258334"/>
                                    <a:gd name="connsiteY18" fmla="*/ 207652 h 211179"/>
                                    <a:gd name="connsiteX19" fmla="*/ 134885 w 258334"/>
                                    <a:gd name="connsiteY19" fmla="*/ 202650 h 211179"/>
                                    <a:gd name="connsiteX20" fmla="*/ 61500 w 258334"/>
                                    <a:gd name="connsiteY20" fmla="*/ 183668 h 211179"/>
                                    <a:gd name="connsiteX21" fmla="*/ 88642 w 258334"/>
                                    <a:gd name="connsiteY21" fmla="*/ 203680 h 211179"/>
                                    <a:gd name="connsiteX22" fmla="*/ 48944 w 258334"/>
                                    <a:gd name="connsiteY22" fmla="*/ 195009 h 211179"/>
                                    <a:gd name="connsiteX23" fmla="*/ 40456 w 258334"/>
                                    <a:gd name="connsiteY23" fmla="*/ 155652 h 211179"/>
                                    <a:gd name="connsiteX24" fmla="*/ 12 w 258334"/>
                                    <a:gd name="connsiteY24" fmla="*/ 147317 h 211179"/>
                                    <a:gd name="connsiteX0" fmla="*/ 791 w 256796"/>
                                    <a:gd name="connsiteY0" fmla="*/ 146085 h 211179"/>
                                    <a:gd name="connsiteX1" fmla="*/ 20172 w 256796"/>
                                    <a:gd name="connsiteY1" fmla="*/ 104078 h 211179"/>
                                    <a:gd name="connsiteX2" fmla="*/ 53419 w 256796"/>
                                    <a:gd name="connsiteY2" fmla="*/ 100061 h 211179"/>
                                    <a:gd name="connsiteX3" fmla="*/ 66317 w 256796"/>
                                    <a:gd name="connsiteY3" fmla="*/ 2658 h 211179"/>
                                    <a:gd name="connsiteX4" fmla="*/ 84930 w 256796"/>
                                    <a:gd name="connsiteY4" fmla="*/ 7263 h 211179"/>
                                    <a:gd name="connsiteX5" fmla="*/ 77881 w 256796"/>
                                    <a:gd name="connsiteY5" fmla="*/ 93832 h 211179"/>
                                    <a:gd name="connsiteX6" fmla="*/ 71408 w 256796"/>
                                    <a:gd name="connsiteY6" fmla="*/ 126855 h 211179"/>
                                    <a:gd name="connsiteX7" fmla="*/ 87553 w 256796"/>
                                    <a:gd name="connsiteY7" fmla="*/ 129640 h 211179"/>
                                    <a:gd name="connsiteX8" fmla="*/ 92659 w 256796"/>
                                    <a:gd name="connsiteY8" fmla="*/ 109440 h 211179"/>
                                    <a:gd name="connsiteX9" fmla="*/ 108508 w 256796"/>
                                    <a:gd name="connsiteY9" fmla="*/ 78912 h 211179"/>
                                    <a:gd name="connsiteX10" fmla="*/ 110636 w 256796"/>
                                    <a:gd name="connsiteY10" fmla="*/ 41657 h 211179"/>
                                    <a:gd name="connsiteX11" fmla="*/ 134045 w 256796"/>
                                    <a:gd name="connsiteY11" fmla="*/ 17563 h 211179"/>
                                    <a:gd name="connsiteX12" fmla="*/ 200167 w 256796"/>
                                    <a:gd name="connsiteY12" fmla="*/ 25755 h 211179"/>
                                    <a:gd name="connsiteX13" fmla="*/ 179135 w 256796"/>
                                    <a:gd name="connsiteY13" fmla="*/ 80900 h 211179"/>
                                    <a:gd name="connsiteX14" fmla="*/ 248625 w 256796"/>
                                    <a:gd name="connsiteY14" fmla="*/ 96919 h 211179"/>
                                    <a:gd name="connsiteX15" fmla="*/ 256040 w 256796"/>
                                    <a:gd name="connsiteY15" fmla="*/ 108511 h 211179"/>
                                    <a:gd name="connsiteX16" fmla="*/ 239582 w 256796"/>
                                    <a:gd name="connsiteY16" fmla="*/ 124523 h 211179"/>
                                    <a:gd name="connsiteX17" fmla="*/ 211142 w 256796"/>
                                    <a:gd name="connsiteY17" fmla="*/ 211179 h 211179"/>
                                    <a:gd name="connsiteX18" fmla="*/ 188375 w 256796"/>
                                    <a:gd name="connsiteY18" fmla="*/ 207652 h 211179"/>
                                    <a:gd name="connsiteX19" fmla="*/ 134885 w 256796"/>
                                    <a:gd name="connsiteY19" fmla="*/ 202650 h 211179"/>
                                    <a:gd name="connsiteX20" fmla="*/ 61500 w 256796"/>
                                    <a:gd name="connsiteY20" fmla="*/ 183668 h 211179"/>
                                    <a:gd name="connsiteX21" fmla="*/ 88642 w 256796"/>
                                    <a:gd name="connsiteY21" fmla="*/ 203680 h 211179"/>
                                    <a:gd name="connsiteX22" fmla="*/ 48944 w 256796"/>
                                    <a:gd name="connsiteY22" fmla="*/ 195009 h 211179"/>
                                    <a:gd name="connsiteX23" fmla="*/ 40456 w 256796"/>
                                    <a:gd name="connsiteY23" fmla="*/ 155652 h 211179"/>
                                    <a:gd name="connsiteX24" fmla="*/ 12 w 256796"/>
                                    <a:gd name="connsiteY24" fmla="*/ 147317 h 211179"/>
                                    <a:gd name="connsiteX0" fmla="*/ 791 w 256040"/>
                                    <a:gd name="connsiteY0" fmla="*/ 146085 h 211179"/>
                                    <a:gd name="connsiteX1" fmla="*/ 20172 w 256040"/>
                                    <a:gd name="connsiteY1" fmla="*/ 104078 h 211179"/>
                                    <a:gd name="connsiteX2" fmla="*/ 53419 w 256040"/>
                                    <a:gd name="connsiteY2" fmla="*/ 100061 h 211179"/>
                                    <a:gd name="connsiteX3" fmla="*/ 66317 w 256040"/>
                                    <a:gd name="connsiteY3" fmla="*/ 2658 h 211179"/>
                                    <a:gd name="connsiteX4" fmla="*/ 84930 w 256040"/>
                                    <a:gd name="connsiteY4" fmla="*/ 7263 h 211179"/>
                                    <a:gd name="connsiteX5" fmla="*/ 77881 w 256040"/>
                                    <a:gd name="connsiteY5" fmla="*/ 93832 h 211179"/>
                                    <a:gd name="connsiteX6" fmla="*/ 71408 w 256040"/>
                                    <a:gd name="connsiteY6" fmla="*/ 126855 h 211179"/>
                                    <a:gd name="connsiteX7" fmla="*/ 87553 w 256040"/>
                                    <a:gd name="connsiteY7" fmla="*/ 129640 h 211179"/>
                                    <a:gd name="connsiteX8" fmla="*/ 92659 w 256040"/>
                                    <a:gd name="connsiteY8" fmla="*/ 109440 h 211179"/>
                                    <a:gd name="connsiteX9" fmla="*/ 108508 w 256040"/>
                                    <a:gd name="connsiteY9" fmla="*/ 78912 h 211179"/>
                                    <a:gd name="connsiteX10" fmla="*/ 110636 w 256040"/>
                                    <a:gd name="connsiteY10" fmla="*/ 41657 h 211179"/>
                                    <a:gd name="connsiteX11" fmla="*/ 134045 w 256040"/>
                                    <a:gd name="connsiteY11" fmla="*/ 17563 h 211179"/>
                                    <a:gd name="connsiteX12" fmla="*/ 200167 w 256040"/>
                                    <a:gd name="connsiteY12" fmla="*/ 25755 h 211179"/>
                                    <a:gd name="connsiteX13" fmla="*/ 179135 w 256040"/>
                                    <a:gd name="connsiteY13" fmla="*/ 80900 h 211179"/>
                                    <a:gd name="connsiteX14" fmla="*/ 248625 w 256040"/>
                                    <a:gd name="connsiteY14" fmla="*/ 96919 h 211179"/>
                                    <a:gd name="connsiteX15" fmla="*/ 256040 w 256040"/>
                                    <a:gd name="connsiteY15" fmla="*/ 108511 h 211179"/>
                                    <a:gd name="connsiteX16" fmla="*/ 239582 w 256040"/>
                                    <a:gd name="connsiteY16" fmla="*/ 124523 h 211179"/>
                                    <a:gd name="connsiteX17" fmla="*/ 211142 w 256040"/>
                                    <a:gd name="connsiteY17" fmla="*/ 211179 h 211179"/>
                                    <a:gd name="connsiteX18" fmla="*/ 188375 w 256040"/>
                                    <a:gd name="connsiteY18" fmla="*/ 207652 h 211179"/>
                                    <a:gd name="connsiteX19" fmla="*/ 134885 w 256040"/>
                                    <a:gd name="connsiteY19" fmla="*/ 202650 h 211179"/>
                                    <a:gd name="connsiteX20" fmla="*/ 61500 w 256040"/>
                                    <a:gd name="connsiteY20" fmla="*/ 183668 h 211179"/>
                                    <a:gd name="connsiteX21" fmla="*/ 88642 w 256040"/>
                                    <a:gd name="connsiteY21" fmla="*/ 203680 h 211179"/>
                                    <a:gd name="connsiteX22" fmla="*/ 48944 w 256040"/>
                                    <a:gd name="connsiteY22" fmla="*/ 195009 h 211179"/>
                                    <a:gd name="connsiteX23" fmla="*/ 40456 w 256040"/>
                                    <a:gd name="connsiteY23" fmla="*/ 155652 h 211179"/>
                                    <a:gd name="connsiteX24" fmla="*/ 12 w 256040"/>
                                    <a:gd name="connsiteY24" fmla="*/ 147317 h 211179"/>
                                    <a:gd name="connsiteX0" fmla="*/ 791 w 256040"/>
                                    <a:gd name="connsiteY0" fmla="*/ 146085 h 211179"/>
                                    <a:gd name="connsiteX1" fmla="*/ 20172 w 256040"/>
                                    <a:gd name="connsiteY1" fmla="*/ 104078 h 211179"/>
                                    <a:gd name="connsiteX2" fmla="*/ 53419 w 256040"/>
                                    <a:gd name="connsiteY2" fmla="*/ 100061 h 211179"/>
                                    <a:gd name="connsiteX3" fmla="*/ 66317 w 256040"/>
                                    <a:gd name="connsiteY3" fmla="*/ 2658 h 211179"/>
                                    <a:gd name="connsiteX4" fmla="*/ 84930 w 256040"/>
                                    <a:gd name="connsiteY4" fmla="*/ 7263 h 211179"/>
                                    <a:gd name="connsiteX5" fmla="*/ 77881 w 256040"/>
                                    <a:gd name="connsiteY5" fmla="*/ 93832 h 211179"/>
                                    <a:gd name="connsiteX6" fmla="*/ 71408 w 256040"/>
                                    <a:gd name="connsiteY6" fmla="*/ 126855 h 211179"/>
                                    <a:gd name="connsiteX7" fmla="*/ 87553 w 256040"/>
                                    <a:gd name="connsiteY7" fmla="*/ 129640 h 211179"/>
                                    <a:gd name="connsiteX8" fmla="*/ 92659 w 256040"/>
                                    <a:gd name="connsiteY8" fmla="*/ 109440 h 211179"/>
                                    <a:gd name="connsiteX9" fmla="*/ 108508 w 256040"/>
                                    <a:gd name="connsiteY9" fmla="*/ 78912 h 211179"/>
                                    <a:gd name="connsiteX10" fmla="*/ 110636 w 256040"/>
                                    <a:gd name="connsiteY10" fmla="*/ 41657 h 211179"/>
                                    <a:gd name="connsiteX11" fmla="*/ 134045 w 256040"/>
                                    <a:gd name="connsiteY11" fmla="*/ 17563 h 211179"/>
                                    <a:gd name="connsiteX12" fmla="*/ 200167 w 256040"/>
                                    <a:gd name="connsiteY12" fmla="*/ 25755 h 211179"/>
                                    <a:gd name="connsiteX13" fmla="*/ 179135 w 256040"/>
                                    <a:gd name="connsiteY13" fmla="*/ 80900 h 211179"/>
                                    <a:gd name="connsiteX14" fmla="*/ 248625 w 256040"/>
                                    <a:gd name="connsiteY14" fmla="*/ 96919 h 211179"/>
                                    <a:gd name="connsiteX15" fmla="*/ 256040 w 256040"/>
                                    <a:gd name="connsiteY15" fmla="*/ 108511 h 211179"/>
                                    <a:gd name="connsiteX16" fmla="*/ 239582 w 256040"/>
                                    <a:gd name="connsiteY16" fmla="*/ 124523 h 211179"/>
                                    <a:gd name="connsiteX17" fmla="*/ 211142 w 256040"/>
                                    <a:gd name="connsiteY17" fmla="*/ 211179 h 211179"/>
                                    <a:gd name="connsiteX18" fmla="*/ 188375 w 256040"/>
                                    <a:gd name="connsiteY18" fmla="*/ 207652 h 211179"/>
                                    <a:gd name="connsiteX19" fmla="*/ 134885 w 256040"/>
                                    <a:gd name="connsiteY19" fmla="*/ 202650 h 211179"/>
                                    <a:gd name="connsiteX20" fmla="*/ 61500 w 256040"/>
                                    <a:gd name="connsiteY20" fmla="*/ 183668 h 211179"/>
                                    <a:gd name="connsiteX21" fmla="*/ 88642 w 256040"/>
                                    <a:gd name="connsiteY21" fmla="*/ 203680 h 211179"/>
                                    <a:gd name="connsiteX22" fmla="*/ 48944 w 256040"/>
                                    <a:gd name="connsiteY22" fmla="*/ 195009 h 211179"/>
                                    <a:gd name="connsiteX23" fmla="*/ 40456 w 256040"/>
                                    <a:gd name="connsiteY23" fmla="*/ 155652 h 211179"/>
                                    <a:gd name="connsiteX24" fmla="*/ 12 w 256040"/>
                                    <a:gd name="connsiteY24" fmla="*/ 147317 h 211179"/>
                                    <a:gd name="connsiteX0" fmla="*/ 791 w 256801"/>
                                    <a:gd name="connsiteY0" fmla="*/ 146085 h 211179"/>
                                    <a:gd name="connsiteX1" fmla="*/ 20172 w 256801"/>
                                    <a:gd name="connsiteY1" fmla="*/ 104078 h 211179"/>
                                    <a:gd name="connsiteX2" fmla="*/ 53419 w 256801"/>
                                    <a:gd name="connsiteY2" fmla="*/ 100061 h 211179"/>
                                    <a:gd name="connsiteX3" fmla="*/ 66317 w 256801"/>
                                    <a:gd name="connsiteY3" fmla="*/ 2658 h 211179"/>
                                    <a:gd name="connsiteX4" fmla="*/ 84930 w 256801"/>
                                    <a:gd name="connsiteY4" fmla="*/ 7263 h 211179"/>
                                    <a:gd name="connsiteX5" fmla="*/ 77881 w 256801"/>
                                    <a:gd name="connsiteY5" fmla="*/ 93832 h 211179"/>
                                    <a:gd name="connsiteX6" fmla="*/ 71408 w 256801"/>
                                    <a:gd name="connsiteY6" fmla="*/ 126855 h 211179"/>
                                    <a:gd name="connsiteX7" fmla="*/ 87553 w 256801"/>
                                    <a:gd name="connsiteY7" fmla="*/ 129640 h 211179"/>
                                    <a:gd name="connsiteX8" fmla="*/ 92659 w 256801"/>
                                    <a:gd name="connsiteY8" fmla="*/ 109440 h 211179"/>
                                    <a:gd name="connsiteX9" fmla="*/ 108508 w 256801"/>
                                    <a:gd name="connsiteY9" fmla="*/ 78912 h 211179"/>
                                    <a:gd name="connsiteX10" fmla="*/ 110636 w 256801"/>
                                    <a:gd name="connsiteY10" fmla="*/ 41657 h 211179"/>
                                    <a:gd name="connsiteX11" fmla="*/ 134045 w 256801"/>
                                    <a:gd name="connsiteY11" fmla="*/ 17563 h 211179"/>
                                    <a:gd name="connsiteX12" fmla="*/ 200167 w 256801"/>
                                    <a:gd name="connsiteY12" fmla="*/ 25755 h 211179"/>
                                    <a:gd name="connsiteX13" fmla="*/ 179040 w 256801"/>
                                    <a:gd name="connsiteY13" fmla="*/ 77283 h 211179"/>
                                    <a:gd name="connsiteX14" fmla="*/ 248625 w 256801"/>
                                    <a:gd name="connsiteY14" fmla="*/ 96919 h 211179"/>
                                    <a:gd name="connsiteX15" fmla="*/ 256040 w 256801"/>
                                    <a:gd name="connsiteY15" fmla="*/ 108511 h 211179"/>
                                    <a:gd name="connsiteX16" fmla="*/ 239582 w 256801"/>
                                    <a:gd name="connsiteY16" fmla="*/ 124523 h 211179"/>
                                    <a:gd name="connsiteX17" fmla="*/ 211142 w 256801"/>
                                    <a:gd name="connsiteY17" fmla="*/ 211179 h 211179"/>
                                    <a:gd name="connsiteX18" fmla="*/ 188375 w 256801"/>
                                    <a:gd name="connsiteY18" fmla="*/ 207652 h 211179"/>
                                    <a:gd name="connsiteX19" fmla="*/ 134885 w 256801"/>
                                    <a:gd name="connsiteY19" fmla="*/ 202650 h 211179"/>
                                    <a:gd name="connsiteX20" fmla="*/ 61500 w 256801"/>
                                    <a:gd name="connsiteY20" fmla="*/ 183668 h 211179"/>
                                    <a:gd name="connsiteX21" fmla="*/ 88642 w 256801"/>
                                    <a:gd name="connsiteY21" fmla="*/ 203680 h 211179"/>
                                    <a:gd name="connsiteX22" fmla="*/ 48944 w 256801"/>
                                    <a:gd name="connsiteY22" fmla="*/ 195009 h 211179"/>
                                    <a:gd name="connsiteX23" fmla="*/ 40456 w 256801"/>
                                    <a:gd name="connsiteY23" fmla="*/ 155652 h 211179"/>
                                    <a:gd name="connsiteX24" fmla="*/ 12 w 256801"/>
                                    <a:gd name="connsiteY24" fmla="*/ 147317 h 211179"/>
                                    <a:gd name="connsiteX0" fmla="*/ 791 w 256801"/>
                                    <a:gd name="connsiteY0" fmla="*/ 146085 h 211179"/>
                                    <a:gd name="connsiteX1" fmla="*/ 20172 w 256801"/>
                                    <a:gd name="connsiteY1" fmla="*/ 104078 h 211179"/>
                                    <a:gd name="connsiteX2" fmla="*/ 53419 w 256801"/>
                                    <a:gd name="connsiteY2" fmla="*/ 100061 h 211179"/>
                                    <a:gd name="connsiteX3" fmla="*/ 66317 w 256801"/>
                                    <a:gd name="connsiteY3" fmla="*/ 2658 h 211179"/>
                                    <a:gd name="connsiteX4" fmla="*/ 84930 w 256801"/>
                                    <a:gd name="connsiteY4" fmla="*/ 7263 h 211179"/>
                                    <a:gd name="connsiteX5" fmla="*/ 77881 w 256801"/>
                                    <a:gd name="connsiteY5" fmla="*/ 93832 h 211179"/>
                                    <a:gd name="connsiteX6" fmla="*/ 71408 w 256801"/>
                                    <a:gd name="connsiteY6" fmla="*/ 126855 h 211179"/>
                                    <a:gd name="connsiteX7" fmla="*/ 87553 w 256801"/>
                                    <a:gd name="connsiteY7" fmla="*/ 129640 h 211179"/>
                                    <a:gd name="connsiteX8" fmla="*/ 92659 w 256801"/>
                                    <a:gd name="connsiteY8" fmla="*/ 109440 h 211179"/>
                                    <a:gd name="connsiteX9" fmla="*/ 108508 w 256801"/>
                                    <a:gd name="connsiteY9" fmla="*/ 78912 h 211179"/>
                                    <a:gd name="connsiteX10" fmla="*/ 110636 w 256801"/>
                                    <a:gd name="connsiteY10" fmla="*/ 41657 h 211179"/>
                                    <a:gd name="connsiteX11" fmla="*/ 134045 w 256801"/>
                                    <a:gd name="connsiteY11" fmla="*/ 17563 h 211179"/>
                                    <a:gd name="connsiteX12" fmla="*/ 200167 w 256801"/>
                                    <a:gd name="connsiteY12" fmla="*/ 25755 h 211179"/>
                                    <a:gd name="connsiteX13" fmla="*/ 179040 w 256801"/>
                                    <a:gd name="connsiteY13" fmla="*/ 77283 h 211179"/>
                                    <a:gd name="connsiteX14" fmla="*/ 248625 w 256801"/>
                                    <a:gd name="connsiteY14" fmla="*/ 96919 h 211179"/>
                                    <a:gd name="connsiteX15" fmla="*/ 256040 w 256801"/>
                                    <a:gd name="connsiteY15" fmla="*/ 108511 h 211179"/>
                                    <a:gd name="connsiteX16" fmla="*/ 239582 w 256801"/>
                                    <a:gd name="connsiteY16" fmla="*/ 124523 h 211179"/>
                                    <a:gd name="connsiteX17" fmla="*/ 211142 w 256801"/>
                                    <a:gd name="connsiteY17" fmla="*/ 211179 h 211179"/>
                                    <a:gd name="connsiteX18" fmla="*/ 188375 w 256801"/>
                                    <a:gd name="connsiteY18" fmla="*/ 207652 h 211179"/>
                                    <a:gd name="connsiteX19" fmla="*/ 134885 w 256801"/>
                                    <a:gd name="connsiteY19" fmla="*/ 202650 h 211179"/>
                                    <a:gd name="connsiteX20" fmla="*/ 61500 w 256801"/>
                                    <a:gd name="connsiteY20" fmla="*/ 183668 h 211179"/>
                                    <a:gd name="connsiteX21" fmla="*/ 88642 w 256801"/>
                                    <a:gd name="connsiteY21" fmla="*/ 203680 h 211179"/>
                                    <a:gd name="connsiteX22" fmla="*/ 48944 w 256801"/>
                                    <a:gd name="connsiteY22" fmla="*/ 195009 h 211179"/>
                                    <a:gd name="connsiteX23" fmla="*/ 40456 w 256801"/>
                                    <a:gd name="connsiteY23" fmla="*/ 155652 h 211179"/>
                                    <a:gd name="connsiteX24" fmla="*/ 12 w 256801"/>
                                    <a:gd name="connsiteY24" fmla="*/ 147317 h 211179"/>
                                    <a:gd name="connsiteX0" fmla="*/ 791 w 256801"/>
                                    <a:gd name="connsiteY0" fmla="*/ 146085 h 211179"/>
                                    <a:gd name="connsiteX1" fmla="*/ 20172 w 256801"/>
                                    <a:gd name="connsiteY1" fmla="*/ 104078 h 211179"/>
                                    <a:gd name="connsiteX2" fmla="*/ 53419 w 256801"/>
                                    <a:gd name="connsiteY2" fmla="*/ 100061 h 211179"/>
                                    <a:gd name="connsiteX3" fmla="*/ 66317 w 256801"/>
                                    <a:gd name="connsiteY3" fmla="*/ 2658 h 211179"/>
                                    <a:gd name="connsiteX4" fmla="*/ 84930 w 256801"/>
                                    <a:gd name="connsiteY4" fmla="*/ 7263 h 211179"/>
                                    <a:gd name="connsiteX5" fmla="*/ 77881 w 256801"/>
                                    <a:gd name="connsiteY5" fmla="*/ 93832 h 211179"/>
                                    <a:gd name="connsiteX6" fmla="*/ 71408 w 256801"/>
                                    <a:gd name="connsiteY6" fmla="*/ 126855 h 211179"/>
                                    <a:gd name="connsiteX7" fmla="*/ 87553 w 256801"/>
                                    <a:gd name="connsiteY7" fmla="*/ 129640 h 211179"/>
                                    <a:gd name="connsiteX8" fmla="*/ 92659 w 256801"/>
                                    <a:gd name="connsiteY8" fmla="*/ 109440 h 211179"/>
                                    <a:gd name="connsiteX9" fmla="*/ 108508 w 256801"/>
                                    <a:gd name="connsiteY9" fmla="*/ 78912 h 211179"/>
                                    <a:gd name="connsiteX10" fmla="*/ 110636 w 256801"/>
                                    <a:gd name="connsiteY10" fmla="*/ 41657 h 211179"/>
                                    <a:gd name="connsiteX11" fmla="*/ 134045 w 256801"/>
                                    <a:gd name="connsiteY11" fmla="*/ 17563 h 211179"/>
                                    <a:gd name="connsiteX12" fmla="*/ 200167 w 256801"/>
                                    <a:gd name="connsiteY12" fmla="*/ 25755 h 211179"/>
                                    <a:gd name="connsiteX13" fmla="*/ 179040 w 256801"/>
                                    <a:gd name="connsiteY13" fmla="*/ 77283 h 211179"/>
                                    <a:gd name="connsiteX14" fmla="*/ 248625 w 256801"/>
                                    <a:gd name="connsiteY14" fmla="*/ 96919 h 211179"/>
                                    <a:gd name="connsiteX15" fmla="*/ 256040 w 256801"/>
                                    <a:gd name="connsiteY15" fmla="*/ 108511 h 211179"/>
                                    <a:gd name="connsiteX16" fmla="*/ 239582 w 256801"/>
                                    <a:gd name="connsiteY16" fmla="*/ 124523 h 211179"/>
                                    <a:gd name="connsiteX17" fmla="*/ 211142 w 256801"/>
                                    <a:gd name="connsiteY17" fmla="*/ 211179 h 211179"/>
                                    <a:gd name="connsiteX18" fmla="*/ 188375 w 256801"/>
                                    <a:gd name="connsiteY18" fmla="*/ 207652 h 211179"/>
                                    <a:gd name="connsiteX19" fmla="*/ 134885 w 256801"/>
                                    <a:gd name="connsiteY19" fmla="*/ 202650 h 211179"/>
                                    <a:gd name="connsiteX20" fmla="*/ 61500 w 256801"/>
                                    <a:gd name="connsiteY20" fmla="*/ 183668 h 211179"/>
                                    <a:gd name="connsiteX21" fmla="*/ 88642 w 256801"/>
                                    <a:gd name="connsiteY21" fmla="*/ 203680 h 211179"/>
                                    <a:gd name="connsiteX22" fmla="*/ 48944 w 256801"/>
                                    <a:gd name="connsiteY22" fmla="*/ 195009 h 211179"/>
                                    <a:gd name="connsiteX23" fmla="*/ 40456 w 256801"/>
                                    <a:gd name="connsiteY23" fmla="*/ 155652 h 211179"/>
                                    <a:gd name="connsiteX24" fmla="*/ 12 w 256801"/>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200167 w 257059"/>
                                    <a:gd name="connsiteY12" fmla="*/ 25755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200167 w 257059"/>
                                    <a:gd name="connsiteY12" fmla="*/ 25755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128757 w 257059"/>
                                    <a:gd name="connsiteY12" fmla="*/ 41637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128757 w 257059"/>
                                    <a:gd name="connsiteY12" fmla="*/ 41637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128757 w 257059"/>
                                    <a:gd name="connsiteY12" fmla="*/ 41637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128757 w 257059"/>
                                    <a:gd name="connsiteY12" fmla="*/ 41637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128757 w 257059"/>
                                    <a:gd name="connsiteY12" fmla="*/ 41637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128757 w 257059"/>
                                    <a:gd name="connsiteY12" fmla="*/ 41637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0636 w 257018"/>
                                    <a:gd name="connsiteY10" fmla="*/ 41657 h 211179"/>
                                    <a:gd name="connsiteX11" fmla="*/ 134045 w 257018"/>
                                    <a:gd name="connsiteY11" fmla="*/ 17563 h 211179"/>
                                    <a:gd name="connsiteX12" fmla="*/ 128757 w 257018"/>
                                    <a:gd name="connsiteY12" fmla="*/ 41637 h 211179"/>
                                    <a:gd name="connsiteX13" fmla="*/ 175451 w 257018"/>
                                    <a:gd name="connsiteY13" fmla="*/ 76663 h 211179"/>
                                    <a:gd name="connsiteX14" fmla="*/ 248625 w 257018"/>
                                    <a:gd name="connsiteY14" fmla="*/ 96919 h 211179"/>
                                    <a:gd name="connsiteX15" fmla="*/ 256040 w 257018"/>
                                    <a:gd name="connsiteY15" fmla="*/ 108511 h 211179"/>
                                    <a:gd name="connsiteX16" fmla="*/ 239582 w 257018"/>
                                    <a:gd name="connsiteY16" fmla="*/ 124523 h 211179"/>
                                    <a:gd name="connsiteX17" fmla="*/ 211142 w 257018"/>
                                    <a:gd name="connsiteY17" fmla="*/ 211179 h 211179"/>
                                    <a:gd name="connsiteX18" fmla="*/ 188375 w 257018"/>
                                    <a:gd name="connsiteY18" fmla="*/ 207652 h 211179"/>
                                    <a:gd name="connsiteX19" fmla="*/ 134885 w 257018"/>
                                    <a:gd name="connsiteY19" fmla="*/ 202650 h 211179"/>
                                    <a:gd name="connsiteX20" fmla="*/ 61500 w 257018"/>
                                    <a:gd name="connsiteY20" fmla="*/ 183668 h 211179"/>
                                    <a:gd name="connsiteX21" fmla="*/ 88642 w 257018"/>
                                    <a:gd name="connsiteY21" fmla="*/ 203680 h 211179"/>
                                    <a:gd name="connsiteX22" fmla="*/ 48944 w 257018"/>
                                    <a:gd name="connsiteY22" fmla="*/ 195009 h 211179"/>
                                    <a:gd name="connsiteX23" fmla="*/ 40456 w 257018"/>
                                    <a:gd name="connsiteY23" fmla="*/ 155652 h 211179"/>
                                    <a:gd name="connsiteX24" fmla="*/ 12 w 257018"/>
                                    <a:gd name="connsiteY24"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0636 w 257018"/>
                                    <a:gd name="connsiteY10" fmla="*/ 41657 h 211179"/>
                                    <a:gd name="connsiteX11" fmla="*/ 134045 w 257018"/>
                                    <a:gd name="connsiteY11" fmla="*/ 17563 h 211179"/>
                                    <a:gd name="connsiteX12" fmla="*/ 128757 w 257018"/>
                                    <a:gd name="connsiteY12" fmla="*/ 41637 h 211179"/>
                                    <a:gd name="connsiteX13" fmla="*/ 175451 w 257018"/>
                                    <a:gd name="connsiteY13" fmla="*/ 76663 h 211179"/>
                                    <a:gd name="connsiteX14" fmla="*/ 248625 w 257018"/>
                                    <a:gd name="connsiteY14" fmla="*/ 96919 h 211179"/>
                                    <a:gd name="connsiteX15" fmla="*/ 256040 w 257018"/>
                                    <a:gd name="connsiteY15" fmla="*/ 108511 h 211179"/>
                                    <a:gd name="connsiteX16" fmla="*/ 239582 w 257018"/>
                                    <a:gd name="connsiteY16" fmla="*/ 124523 h 211179"/>
                                    <a:gd name="connsiteX17" fmla="*/ 211142 w 257018"/>
                                    <a:gd name="connsiteY17" fmla="*/ 211179 h 211179"/>
                                    <a:gd name="connsiteX18" fmla="*/ 188375 w 257018"/>
                                    <a:gd name="connsiteY18" fmla="*/ 207652 h 211179"/>
                                    <a:gd name="connsiteX19" fmla="*/ 134885 w 257018"/>
                                    <a:gd name="connsiteY19" fmla="*/ 202650 h 211179"/>
                                    <a:gd name="connsiteX20" fmla="*/ 61500 w 257018"/>
                                    <a:gd name="connsiteY20" fmla="*/ 183668 h 211179"/>
                                    <a:gd name="connsiteX21" fmla="*/ 88642 w 257018"/>
                                    <a:gd name="connsiteY21" fmla="*/ 203680 h 211179"/>
                                    <a:gd name="connsiteX22" fmla="*/ 48944 w 257018"/>
                                    <a:gd name="connsiteY22" fmla="*/ 195009 h 211179"/>
                                    <a:gd name="connsiteX23" fmla="*/ 40456 w 257018"/>
                                    <a:gd name="connsiteY23" fmla="*/ 155652 h 211179"/>
                                    <a:gd name="connsiteX24" fmla="*/ 12 w 257018"/>
                                    <a:gd name="connsiteY24"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0636 w 257018"/>
                                    <a:gd name="connsiteY10" fmla="*/ 41657 h 211179"/>
                                    <a:gd name="connsiteX11" fmla="*/ 134045 w 257018"/>
                                    <a:gd name="connsiteY11" fmla="*/ 17563 h 211179"/>
                                    <a:gd name="connsiteX12" fmla="*/ 130610 w 257018"/>
                                    <a:gd name="connsiteY12" fmla="*/ 41356 h 211179"/>
                                    <a:gd name="connsiteX13" fmla="*/ 175451 w 257018"/>
                                    <a:gd name="connsiteY13" fmla="*/ 76663 h 211179"/>
                                    <a:gd name="connsiteX14" fmla="*/ 248625 w 257018"/>
                                    <a:gd name="connsiteY14" fmla="*/ 96919 h 211179"/>
                                    <a:gd name="connsiteX15" fmla="*/ 256040 w 257018"/>
                                    <a:gd name="connsiteY15" fmla="*/ 108511 h 211179"/>
                                    <a:gd name="connsiteX16" fmla="*/ 239582 w 257018"/>
                                    <a:gd name="connsiteY16" fmla="*/ 124523 h 211179"/>
                                    <a:gd name="connsiteX17" fmla="*/ 211142 w 257018"/>
                                    <a:gd name="connsiteY17" fmla="*/ 211179 h 211179"/>
                                    <a:gd name="connsiteX18" fmla="*/ 188375 w 257018"/>
                                    <a:gd name="connsiteY18" fmla="*/ 207652 h 211179"/>
                                    <a:gd name="connsiteX19" fmla="*/ 134885 w 257018"/>
                                    <a:gd name="connsiteY19" fmla="*/ 202650 h 211179"/>
                                    <a:gd name="connsiteX20" fmla="*/ 61500 w 257018"/>
                                    <a:gd name="connsiteY20" fmla="*/ 183668 h 211179"/>
                                    <a:gd name="connsiteX21" fmla="*/ 88642 w 257018"/>
                                    <a:gd name="connsiteY21" fmla="*/ 203680 h 211179"/>
                                    <a:gd name="connsiteX22" fmla="*/ 48944 w 257018"/>
                                    <a:gd name="connsiteY22" fmla="*/ 195009 h 211179"/>
                                    <a:gd name="connsiteX23" fmla="*/ 40456 w 257018"/>
                                    <a:gd name="connsiteY23" fmla="*/ 155652 h 211179"/>
                                    <a:gd name="connsiteX24" fmla="*/ 12 w 257018"/>
                                    <a:gd name="connsiteY24"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0636 w 257018"/>
                                    <a:gd name="connsiteY10" fmla="*/ 41657 h 211179"/>
                                    <a:gd name="connsiteX11" fmla="*/ 134045 w 257018"/>
                                    <a:gd name="connsiteY11" fmla="*/ 17563 h 211179"/>
                                    <a:gd name="connsiteX12" fmla="*/ 130610 w 257018"/>
                                    <a:gd name="connsiteY12" fmla="*/ 41356 h 211179"/>
                                    <a:gd name="connsiteX13" fmla="*/ 175451 w 257018"/>
                                    <a:gd name="connsiteY13" fmla="*/ 76663 h 211179"/>
                                    <a:gd name="connsiteX14" fmla="*/ 248625 w 257018"/>
                                    <a:gd name="connsiteY14" fmla="*/ 96919 h 211179"/>
                                    <a:gd name="connsiteX15" fmla="*/ 256040 w 257018"/>
                                    <a:gd name="connsiteY15" fmla="*/ 108511 h 211179"/>
                                    <a:gd name="connsiteX16" fmla="*/ 239582 w 257018"/>
                                    <a:gd name="connsiteY16" fmla="*/ 124523 h 211179"/>
                                    <a:gd name="connsiteX17" fmla="*/ 211142 w 257018"/>
                                    <a:gd name="connsiteY17" fmla="*/ 211179 h 211179"/>
                                    <a:gd name="connsiteX18" fmla="*/ 188375 w 257018"/>
                                    <a:gd name="connsiteY18" fmla="*/ 207652 h 211179"/>
                                    <a:gd name="connsiteX19" fmla="*/ 134885 w 257018"/>
                                    <a:gd name="connsiteY19" fmla="*/ 202650 h 211179"/>
                                    <a:gd name="connsiteX20" fmla="*/ 61500 w 257018"/>
                                    <a:gd name="connsiteY20" fmla="*/ 183668 h 211179"/>
                                    <a:gd name="connsiteX21" fmla="*/ 88642 w 257018"/>
                                    <a:gd name="connsiteY21" fmla="*/ 203680 h 211179"/>
                                    <a:gd name="connsiteX22" fmla="*/ 48944 w 257018"/>
                                    <a:gd name="connsiteY22" fmla="*/ 195009 h 211179"/>
                                    <a:gd name="connsiteX23" fmla="*/ 40456 w 257018"/>
                                    <a:gd name="connsiteY23" fmla="*/ 155652 h 211179"/>
                                    <a:gd name="connsiteX24" fmla="*/ 12 w 257018"/>
                                    <a:gd name="connsiteY24"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0636 w 257018"/>
                                    <a:gd name="connsiteY10" fmla="*/ 41657 h 211179"/>
                                    <a:gd name="connsiteX11" fmla="*/ 134045 w 257018"/>
                                    <a:gd name="connsiteY11" fmla="*/ 17563 h 211179"/>
                                    <a:gd name="connsiteX12" fmla="*/ 130610 w 257018"/>
                                    <a:gd name="connsiteY12" fmla="*/ 41356 h 211179"/>
                                    <a:gd name="connsiteX13" fmla="*/ 175451 w 257018"/>
                                    <a:gd name="connsiteY13" fmla="*/ 76663 h 211179"/>
                                    <a:gd name="connsiteX14" fmla="*/ 248625 w 257018"/>
                                    <a:gd name="connsiteY14" fmla="*/ 96919 h 211179"/>
                                    <a:gd name="connsiteX15" fmla="*/ 256040 w 257018"/>
                                    <a:gd name="connsiteY15" fmla="*/ 108511 h 211179"/>
                                    <a:gd name="connsiteX16" fmla="*/ 239582 w 257018"/>
                                    <a:gd name="connsiteY16" fmla="*/ 124523 h 211179"/>
                                    <a:gd name="connsiteX17" fmla="*/ 211142 w 257018"/>
                                    <a:gd name="connsiteY17" fmla="*/ 211179 h 211179"/>
                                    <a:gd name="connsiteX18" fmla="*/ 188375 w 257018"/>
                                    <a:gd name="connsiteY18" fmla="*/ 207652 h 211179"/>
                                    <a:gd name="connsiteX19" fmla="*/ 134885 w 257018"/>
                                    <a:gd name="connsiteY19" fmla="*/ 202650 h 211179"/>
                                    <a:gd name="connsiteX20" fmla="*/ 61500 w 257018"/>
                                    <a:gd name="connsiteY20" fmla="*/ 183668 h 211179"/>
                                    <a:gd name="connsiteX21" fmla="*/ 88642 w 257018"/>
                                    <a:gd name="connsiteY21" fmla="*/ 203680 h 211179"/>
                                    <a:gd name="connsiteX22" fmla="*/ 48944 w 257018"/>
                                    <a:gd name="connsiteY22" fmla="*/ 195009 h 211179"/>
                                    <a:gd name="connsiteX23" fmla="*/ 40456 w 257018"/>
                                    <a:gd name="connsiteY23" fmla="*/ 155652 h 211179"/>
                                    <a:gd name="connsiteX24" fmla="*/ 12 w 257018"/>
                                    <a:gd name="connsiteY24"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0636 w 257018"/>
                                    <a:gd name="connsiteY10" fmla="*/ 4165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3446 w 257018"/>
                                    <a:gd name="connsiteY10" fmla="*/ 40942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3446 w 257018"/>
                                    <a:gd name="connsiteY10" fmla="*/ 40942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69555 w 257018"/>
                                    <a:gd name="connsiteY6" fmla="*/ 12713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69555 w 257018"/>
                                    <a:gd name="connsiteY6" fmla="*/ 12713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69555 w 257018"/>
                                    <a:gd name="connsiteY6" fmla="*/ 12713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69555 w 257018"/>
                                    <a:gd name="connsiteY6" fmla="*/ 12713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69555 w 257018"/>
                                    <a:gd name="connsiteY6" fmla="*/ 127135 h 211179"/>
                                    <a:gd name="connsiteX7" fmla="*/ 87847 w 257018"/>
                                    <a:gd name="connsiteY7" fmla="*/ 12669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38832 h 203926"/>
                                    <a:gd name="connsiteX1" fmla="*/ 20172 w 257018"/>
                                    <a:gd name="connsiteY1" fmla="*/ 96825 h 203926"/>
                                    <a:gd name="connsiteX2" fmla="*/ 53419 w 257018"/>
                                    <a:gd name="connsiteY2" fmla="*/ 92808 h 203926"/>
                                    <a:gd name="connsiteX3" fmla="*/ 84930 w 257018"/>
                                    <a:gd name="connsiteY3" fmla="*/ 10 h 203926"/>
                                    <a:gd name="connsiteX4" fmla="*/ 77881 w 257018"/>
                                    <a:gd name="connsiteY4" fmla="*/ 86579 h 203926"/>
                                    <a:gd name="connsiteX5" fmla="*/ 69555 w 257018"/>
                                    <a:gd name="connsiteY5" fmla="*/ 119882 h 203926"/>
                                    <a:gd name="connsiteX6" fmla="*/ 87847 w 257018"/>
                                    <a:gd name="connsiteY6" fmla="*/ 119437 h 203926"/>
                                    <a:gd name="connsiteX7" fmla="*/ 92637 w 257018"/>
                                    <a:gd name="connsiteY7" fmla="*/ 106984 h 203926"/>
                                    <a:gd name="connsiteX8" fmla="*/ 104204 w 257018"/>
                                    <a:gd name="connsiteY8" fmla="*/ 91919 h 203926"/>
                                    <a:gd name="connsiteX9" fmla="*/ 114343 w 257018"/>
                                    <a:gd name="connsiteY9" fmla="*/ 33844 h 203926"/>
                                    <a:gd name="connsiteX10" fmla="*/ 130610 w 257018"/>
                                    <a:gd name="connsiteY10" fmla="*/ 34103 h 203926"/>
                                    <a:gd name="connsiteX11" fmla="*/ 175451 w 257018"/>
                                    <a:gd name="connsiteY11" fmla="*/ 69410 h 203926"/>
                                    <a:gd name="connsiteX12" fmla="*/ 248625 w 257018"/>
                                    <a:gd name="connsiteY12" fmla="*/ 89666 h 203926"/>
                                    <a:gd name="connsiteX13" fmla="*/ 256040 w 257018"/>
                                    <a:gd name="connsiteY13" fmla="*/ 101258 h 203926"/>
                                    <a:gd name="connsiteX14" fmla="*/ 239582 w 257018"/>
                                    <a:gd name="connsiteY14" fmla="*/ 117270 h 203926"/>
                                    <a:gd name="connsiteX15" fmla="*/ 211142 w 257018"/>
                                    <a:gd name="connsiteY15" fmla="*/ 203926 h 203926"/>
                                    <a:gd name="connsiteX16" fmla="*/ 188375 w 257018"/>
                                    <a:gd name="connsiteY16" fmla="*/ 200399 h 203926"/>
                                    <a:gd name="connsiteX17" fmla="*/ 134885 w 257018"/>
                                    <a:gd name="connsiteY17" fmla="*/ 195397 h 203926"/>
                                    <a:gd name="connsiteX18" fmla="*/ 61500 w 257018"/>
                                    <a:gd name="connsiteY18" fmla="*/ 176415 h 203926"/>
                                    <a:gd name="connsiteX19" fmla="*/ 88642 w 257018"/>
                                    <a:gd name="connsiteY19" fmla="*/ 196427 h 203926"/>
                                    <a:gd name="connsiteX20" fmla="*/ 48944 w 257018"/>
                                    <a:gd name="connsiteY20" fmla="*/ 187756 h 203926"/>
                                    <a:gd name="connsiteX21" fmla="*/ 40456 w 257018"/>
                                    <a:gd name="connsiteY21" fmla="*/ 148399 h 203926"/>
                                    <a:gd name="connsiteX22" fmla="*/ 12 w 257018"/>
                                    <a:gd name="connsiteY22" fmla="*/ 140064 h 203926"/>
                                    <a:gd name="connsiteX0" fmla="*/ 791 w 257018"/>
                                    <a:gd name="connsiteY0" fmla="*/ 106389 h 171483"/>
                                    <a:gd name="connsiteX1" fmla="*/ 20172 w 257018"/>
                                    <a:gd name="connsiteY1" fmla="*/ 64382 h 171483"/>
                                    <a:gd name="connsiteX2" fmla="*/ 53419 w 257018"/>
                                    <a:gd name="connsiteY2" fmla="*/ 60365 h 171483"/>
                                    <a:gd name="connsiteX3" fmla="*/ 77881 w 257018"/>
                                    <a:gd name="connsiteY3" fmla="*/ 54136 h 171483"/>
                                    <a:gd name="connsiteX4" fmla="*/ 69555 w 257018"/>
                                    <a:gd name="connsiteY4" fmla="*/ 87439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3419 w 257018"/>
                                    <a:gd name="connsiteY2" fmla="*/ 60365 h 171483"/>
                                    <a:gd name="connsiteX3" fmla="*/ 77881 w 257018"/>
                                    <a:gd name="connsiteY3" fmla="*/ 54136 h 171483"/>
                                    <a:gd name="connsiteX4" fmla="*/ 70724 w 257018"/>
                                    <a:gd name="connsiteY4" fmla="*/ 89441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3419 w 257018"/>
                                    <a:gd name="connsiteY2" fmla="*/ 60365 h 171483"/>
                                    <a:gd name="connsiteX3" fmla="*/ 72136 w 257018"/>
                                    <a:gd name="connsiteY3" fmla="*/ 70546 h 171483"/>
                                    <a:gd name="connsiteX4" fmla="*/ 70724 w 257018"/>
                                    <a:gd name="connsiteY4" fmla="*/ 89441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3419 w 257018"/>
                                    <a:gd name="connsiteY2" fmla="*/ 60365 h 171483"/>
                                    <a:gd name="connsiteX3" fmla="*/ 72136 w 257018"/>
                                    <a:gd name="connsiteY3" fmla="*/ 7054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2136 w 257018"/>
                                    <a:gd name="connsiteY3" fmla="*/ 7054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2136 w 257018"/>
                                    <a:gd name="connsiteY3" fmla="*/ 7054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2136 w 257018"/>
                                    <a:gd name="connsiteY3" fmla="*/ 7054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73565 w 257018"/>
                                    <a:gd name="connsiteY18" fmla="*/ 159582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48944 w 257018"/>
                                    <a:gd name="connsiteY18" fmla="*/ 155313 h 171483"/>
                                    <a:gd name="connsiteX19" fmla="*/ 40456 w 257018"/>
                                    <a:gd name="connsiteY19" fmla="*/ 115956 h 171483"/>
                                    <a:gd name="connsiteX20" fmla="*/ 12 w 257018"/>
                                    <a:gd name="connsiteY20"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47496 w 257018"/>
                                    <a:gd name="connsiteY17" fmla="*/ 137956 h 171483"/>
                                    <a:gd name="connsiteX18" fmla="*/ 48944 w 257018"/>
                                    <a:gd name="connsiteY18" fmla="*/ 155313 h 171483"/>
                                    <a:gd name="connsiteX19" fmla="*/ 40456 w 257018"/>
                                    <a:gd name="connsiteY19" fmla="*/ 115956 h 171483"/>
                                    <a:gd name="connsiteX20" fmla="*/ 12 w 257018"/>
                                    <a:gd name="connsiteY20"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496 w 257018"/>
                                    <a:gd name="connsiteY17" fmla="*/ 137956 h 171483"/>
                                    <a:gd name="connsiteX18" fmla="*/ 48944 w 257018"/>
                                    <a:gd name="connsiteY18" fmla="*/ 155313 h 171483"/>
                                    <a:gd name="connsiteX19" fmla="*/ 40456 w 257018"/>
                                    <a:gd name="connsiteY19" fmla="*/ 115956 h 171483"/>
                                    <a:gd name="connsiteX20" fmla="*/ 12 w 257018"/>
                                    <a:gd name="connsiteY20"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496 w 257018"/>
                                    <a:gd name="connsiteY17" fmla="*/ 137956 h 171483"/>
                                    <a:gd name="connsiteX18" fmla="*/ 48944 w 257018"/>
                                    <a:gd name="connsiteY18" fmla="*/ 155313 h 171483"/>
                                    <a:gd name="connsiteX19" fmla="*/ 40456 w 257018"/>
                                    <a:gd name="connsiteY19" fmla="*/ 115956 h 171483"/>
                                    <a:gd name="connsiteX20" fmla="*/ 12 w 257018"/>
                                    <a:gd name="connsiteY20"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496 w 257018"/>
                                    <a:gd name="connsiteY17" fmla="*/ 137956 h 171483"/>
                                    <a:gd name="connsiteX18" fmla="*/ 50757 w 257018"/>
                                    <a:gd name="connsiteY18" fmla="*/ 91420 h 171483"/>
                                    <a:gd name="connsiteX19" fmla="*/ 40456 w 257018"/>
                                    <a:gd name="connsiteY19" fmla="*/ 115956 h 171483"/>
                                    <a:gd name="connsiteX20" fmla="*/ 12 w 257018"/>
                                    <a:gd name="connsiteY20"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496 w 257018"/>
                                    <a:gd name="connsiteY17" fmla="*/ 137956 h 171483"/>
                                    <a:gd name="connsiteX18" fmla="*/ 50757 w 257018"/>
                                    <a:gd name="connsiteY18" fmla="*/ 91420 h 171483"/>
                                    <a:gd name="connsiteX19" fmla="*/ 40456 w 257018"/>
                                    <a:gd name="connsiteY19" fmla="*/ 115956 h 171483"/>
                                    <a:gd name="connsiteX20" fmla="*/ 12 w 257018"/>
                                    <a:gd name="connsiteY20"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496 w 257018"/>
                                    <a:gd name="connsiteY17" fmla="*/ 137956 h 171483"/>
                                    <a:gd name="connsiteX18" fmla="*/ 50757 w 257018"/>
                                    <a:gd name="connsiteY18" fmla="*/ 91420 h 171483"/>
                                    <a:gd name="connsiteX19" fmla="*/ 48932 w 257018"/>
                                    <a:gd name="connsiteY19" fmla="*/ 93257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496 w 257018"/>
                                    <a:gd name="connsiteY17" fmla="*/ 137956 h 171483"/>
                                    <a:gd name="connsiteX18" fmla="*/ 50757 w 257018"/>
                                    <a:gd name="connsiteY18" fmla="*/ 91420 h 171483"/>
                                    <a:gd name="connsiteX19" fmla="*/ 48932 w 257018"/>
                                    <a:gd name="connsiteY19" fmla="*/ 93257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202 w 257018"/>
                                    <a:gd name="connsiteY17" fmla="*/ 140905 h 171483"/>
                                    <a:gd name="connsiteX18" fmla="*/ 50757 w 257018"/>
                                    <a:gd name="connsiteY18" fmla="*/ 91420 h 171483"/>
                                    <a:gd name="connsiteX19" fmla="*/ 48932 w 257018"/>
                                    <a:gd name="connsiteY19" fmla="*/ 93257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202 w 257018"/>
                                    <a:gd name="connsiteY17" fmla="*/ 140905 h 171483"/>
                                    <a:gd name="connsiteX18" fmla="*/ 50757 w 257018"/>
                                    <a:gd name="connsiteY18" fmla="*/ 91420 h 171483"/>
                                    <a:gd name="connsiteX19" fmla="*/ 48932 w 257018"/>
                                    <a:gd name="connsiteY19" fmla="*/ 93257 h 171483"/>
                                    <a:gd name="connsiteX20" fmla="*/ 40456 w 257018"/>
                                    <a:gd name="connsiteY20" fmla="*/ 115956 h 171483"/>
                                    <a:gd name="connsiteX21" fmla="*/ 12 w 257018"/>
                                    <a:gd name="connsiteY21" fmla="*/ 107621 h 171483"/>
                                    <a:gd name="connsiteX0" fmla="*/ 0 w 256227"/>
                                    <a:gd name="connsiteY0" fmla="*/ 106389 h 171483"/>
                                    <a:gd name="connsiteX1" fmla="*/ 19381 w 256227"/>
                                    <a:gd name="connsiteY1" fmla="*/ 64382 h 171483"/>
                                    <a:gd name="connsiteX2" fmla="*/ 54106 w 256227"/>
                                    <a:gd name="connsiteY2" fmla="*/ 68421 h 171483"/>
                                    <a:gd name="connsiteX3" fmla="*/ 71110 w 256227"/>
                                    <a:gd name="connsiteY3" fmla="*/ 72906 h 171483"/>
                                    <a:gd name="connsiteX4" fmla="*/ 70830 w 256227"/>
                                    <a:gd name="connsiteY4" fmla="*/ 89596 h 171483"/>
                                    <a:gd name="connsiteX5" fmla="*/ 87056 w 256227"/>
                                    <a:gd name="connsiteY5" fmla="*/ 86994 h 171483"/>
                                    <a:gd name="connsiteX6" fmla="*/ 91846 w 256227"/>
                                    <a:gd name="connsiteY6" fmla="*/ 74541 h 171483"/>
                                    <a:gd name="connsiteX7" fmla="*/ 103413 w 256227"/>
                                    <a:gd name="connsiteY7" fmla="*/ 59476 h 171483"/>
                                    <a:gd name="connsiteX8" fmla="*/ 113552 w 256227"/>
                                    <a:gd name="connsiteY8" fmla="*/ 1401 h 171483"/>
                                    <a:gd name="connsiteX9" fmla="*/ 129819 w 256227"/>
                                    <a:gd name="connsiteY9" fmla="*/ 1660 h 171483"/>
                                    <a:gd name="connsiteX10" fmla="*/ 174660 w 256227"/>
                                    <a:gd name="connsiteY10" fmla="*/ 36967 h 171483"/>
                                    <a:gd name="connsiteX11" fmla="*/ 247834 w 256227"/>
                                    <a:gd name="connsiteY11" fmla="*/ 57223 h 171483"/>
                                    <a:gd name="connsiteX12" fmla="*/ 255249 w 256227"/>
                                    <a:gd name="connsiteY12" fmla="*/ 68815 h 171483"/>
                                    <a:gd name="connsiteX13" fmla="*/ 238791 w 256227"/>
                                    <a:gd name="connsiteY13" fmla="*/ 84827 h 171483"/>
                                    <a:gd name="connsiteX14" fmla="*/ 210351 w 256227"/>
                                    <a:gd name="connsiteY14" fmla="*/ 171483 h 171483"/>
                                    <a:gd name="connsiteX15" fmla="*/ 187584 w 256227"/>
                                    <a:gd name="connsiteY15" fmla="*/ 167956 h 171483"/>
                                    <a:gd name="connsiteX16" fmla="*/ 136065 w 256227"/>
                                    <a:gd name="connsiteY16" fmla="*/ 161494 h 171483"/>
                                    <a:gd name="connsiteX17" fmla="*/ 46411 w 256227"/>
                                    <a:gd name="connsiteY17" fmla="*/ 140905 h 171483"/>
                                    <a:gd name="connsiteX18" fmla="*/ 49966 w 256227"/>
                                    <a:gd name="connsiteY18" fmla="*/ 91420 h 171483"/>
                                    <a:gd name="connsiteX19" fmla="*/ 48141 w 256227"/>
                                    <a:gd name="connsiteY19" fmla="*/ 93257 h 171483"/>
                                    <a:gd name="connsiteX20" fmla="*/ 39665 w 256227"/>
                                    <a:gd name="connsiteY20" fmla="*/ 115956 h 171483"/>
                                    <a:gd name="connsiteX0" fmla="*/ 0 w 256227"/>
                                    <a:gd name="connsiteY0" fmla="*/ 106389 h 171483"/>
                                    <a:gd name="connsiteX1" fmla="*/ 19381 w 256227"/>
                                    <a:gd name="connsiteY1" fmla="*/ 64382 h 171483"/>
                                    <a:gd name="connsiteX2" fmla="*/ 54106 w 256227"/>
                                    <a:gd name="connsiteY2" fmla="*/ 68421 h 171483"/>
                                    <a:gd name="connsiteX3" fmla="*/ 71110 w 256227"/>
                                    <a:gd name="connsiteY3" fmla="*/ 72906 h 171483"/>
                                    <a:gd name="connsiteX4" fmla="*/ 70830 w 256227"/>
                                    <a:gd name="connsiteY4" fmla="*/ 89596 h 171483"/>
                                    <a:gd name="connsiteX5" fmla="*/ 87056 w 256227"/>
                                    <a:gd name="connsiteY5" fmla="*/ 86994 h 171483"/>
                                    <a:gd name="connsiteX6" fmla="*/ 91846 w 256227"/>
                                    <a:gd name="connsiteY6" fmla="*/ 74541 h 171483"/>
                                    <a:gd name="connsiteX7" fmla="*/ 103413 w 256227"/>
                                    <a:gd name="connsiteY7" fmla="*/ 59476 h 171483"/>
                                    <a:gd name="connsiteX8" fmla="*/ 113552 w 256227"/>
                                    <a:gd name="connsiteY8" fmla="*/ 1401 h 171483"/>
                                    <a:gd name="connsiteX9" fmla="*/ 129819 w 256227"/>
                                    <a:gd name="connsiteY9" fmla="*/ 1660 h 171483"/>
                                    <a:gd name="connsiteX10" fmla="*/ 174660 w 256227"/>
                                    <a:gd name="connsiteY10" fmla="*/ 36967 h 171483"/>
                                    <a:gd name="connsiteX11" fmla="*/ 247834 w 256227"/>
                                    <a:gd name="connsiteY11" fmla="*/ 57223 h 171483"/>
                                    <a:gd name="connsiteX12" fmla="*/ 255249 w 256227"/>
                                    <a:gd name="connsiteY12" fmla="*/ 68815 h 171483"/>
                                    <a:gd name="connsiteX13" fmla="*/ 238791 w 256227"/>
                                    <a:gd name="connsiteY13" fmla="*/ 84827 h 171483"/>
                                    <a:gd name="connsiteX14" fmla="*/ 210351 w 256227"/>
                                    <a:gd name="connsiteY14" fmla="*/ 171483 h 171483"/>
                                    <a:gd name="connsiteX15" fmla="*/ 187584 w 256227"/>
                                    <a:gd name="connsiteY15" fmla="*/ 167956 h 171483"/>
                                    <a:gd name="connsiteX16" fmla="*/ 136065 w 256227"/>
                                    <a:gd name="connsiteY16" fmla="*/ 161494 h 171483"/>
                                    <a:gd name="connsiteX17" fmla="*/ 46411 w 256227"/>
                                    <a:gd name="connsiteY17" fmla="*/ 140905 h 171483"/>
                                    <a:gd name="connsiteX18" fmla="*/ 49966 w 256227"/>
                                    <a:gd name="connsiteY18" fmla="*/ 91420 h 171483"/>
                                    <a:gd name="connsiteX19" fmla="*/ 48141 w 256227"/>
                                    <a:gd name="connsiteY19" fmla="*/ 93257 h 171483"/>
                                    <a:gd name="connsiteX0" fmla="*/ 0 w 236846"/>
                                    <a:gd name="connsiteY0" fmla="*/ 64382 h 171483"/>
                                    <a:gd name="connsiteX1" fmla="*/ 34725 w 236846"/>
                                    <a:gd name="connsiteY1" fmla="*/ 68421 h 171483"/>
                                    <a:gd name="connsiteX2" fmla="*/ 51729 w 236846"/>
                                    <a:gd name="connsiteY2" fmla="*/ 72906 h 171483"/>
                                    <a:gd name="connsiteX3" fmla="*/ 51449 w 236846"/>
                                    <a:gd name="connsiteY3" fmla="*/ 89596 h 171483"/>
                                    <a:gd name="connsiteX4" fmla="*/ 67675 w 236846"/>
                                    <a:gd name="connsiteY4" fmla="*/ 86994 h 171483"/>
                                    <a:gd name="connsiteX5" fmla="*/ 72465 w 236846"/>
                                    <a:gd name="connsiteY5" fmla="*/ 74541 h 171483"/>
                                    <a:gd name="connsiteX6" fmla="*/ 84032 w 236846"/>
                                    <a:gd name="connsiteY6" fmla="*/ 59476 h 171483"/>
                                    <a:gd name="connsiteX7" fmla="*/ 94171 w 236846"/>
                                    <a:gd name="connsiteY7" fmla="*/ 1401 h 171483"/>
                                    <a:gd name="connsiteX8" fmla="*/ 110438 w 236846"/>
                                    <a:gd name="connsiteY8" fmla="*/ 1660 h 171483"/>
                                    <a:gd name="connsiteX9" fmla="*/ 155279 w 236846"/>
                                    <a:gd name="connsiteY9" fmla="*/ 36967 h 171483"/>
                                    <a:gd name="connsiteX10" fmla="*/ 228453 w 236846"/>
                                    <a:gd name="connsiteY10" fmla="*/ 57223 h 171483"/>
                                    <a:gd name="connsiteX11" fmla="*/ 235868 w 236846"/>
                                    <a:gd name="connsiteY11" fmla="*/ 68815 h 171483"/>
                                    <a:gd name="connsiteX12" fmla="*/ 219410 w 236846"/>
                                    <a:gd name="connsiteY12" fmla="*/ 84827 h 171483"/>
                                    <a:gd name="connsiteX13" fmla="*/ 190970 w 236846"/>
                                    <a:gd name="connsiteY13" fmla="*/ 171483 h 171483"/>
                                    <a:gd name="connsiteX14" fmla="*/ 168203 w 236846"/>
                                    <a:gd name="connsiteY14" fmla="*/ 167956 h 171483"/>
                                    <a:gd name="connsiteX15" fmla="*/ 116684 w 236846"/>
                                    <a:gd name="connsiteY15" fmla="*/ 161494 h 171483"/>
                                    <a:gd name="connsiteX16" fmla="*/ 27030 w 236846"/>
                                    <a:gd name="connsiteY16" fmla="*/ 140905 h 171483"/>
                                    <a:gd name="connsiteX17" fmla="*/ 30585 w 236846"/>
                                    <a:gd name="connsiteY17" fmla="*/ 91420 h 171483"/>
                                    <a:gd name="connsiteX18" fmla="*/ 28760 w 236846"/>
                                    <a:gd name="connsiteY18" fmla="*/ 93257 h 171483"/>
                                    <a:gd name="connsiteX0" fmla="*/ 8110 w 209816"/>
                                    <a:gd name="connsiteY0" fmla="*/ 87246 h 171483"/>
                                    <a:gd name="connsiteX1" fmla="*/ 7695 w 209816"/>
                                    <a:gd name="connsiteY1" fmla="*/ 68421 h 171483"/>
                                    <a:gd name="connsiteX2" fmla="*/ 24699 w 209816"/>
                                    <a:gd name="connsiteY2" fmla="*/ 72906 h 171483"/>
                                    <a:gd name="connsiteX3" fmla="*/ 24419 w 209816"/>
                                    <a:gd name="connsiteY3" fmla="*/ 89596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3555 w 209816"/>
                                    <a:gd name="connsiteY17" fmla="*/ 91420 h 171483"/>
                                    <a:gd name="connsiteX18" fmla="*/ 1730 w 209816"/>
                                    <a:gd name="connsiteY18" fmla="*/ 93257 h 171483"/>
                                    <a:gd name="connsiteX0" fmla="*/ 30159 w 231865"/>
                                    <a:gd name="connsiteY0" fmla="*/ 87246 h 171483"/>
                                    <a:gd name="connsiteX1" fmla="*/ 29744 w 231865"/>
                                    <a:gd name="connsiteY1" fmla="*/ 68421 h 171483"/>
                                    <a:gd name="connsiteX2" fmla="*/ 46748 w 231865"/>
                                    <a:gd name="connsiteY2" fmla="*/ 72906 h 171483"/>
                                    <a:gd name="connsiteX3" fmla="*/ 46468 w 231865"/>
                                    <a:gd name="connsiteY3" fmla="*/ 89596 h 171483"/>
                                    <a:gd name="connsiteX4" fmla="*/ 62694 w 231865"/>
                                    <a:gd name="connsiteY4" fmla="*/ 86994 h 171483"/>
                                    <a:gd name="connsiteX5" fmla="*/ 67484 w 231865"/>
                                    <a:gd name="connsiteY5" fmla="*/ 74541 h 171483"/>
                                    <a:gd name="connsiteX6" fmla="*/ 79051 w 231865"/>
                                    <a:gd name="connsiteY6" fmla="*/ 59476 h 171483"/>
                                    <a:gd name="connsiteX7" fmla="*/ 89190 w 231865"/>
                                    <a:gd name="connsiteY7" fmla="*/ 1401 h 171483"/>
                                    <a:gd name="connsiteX8" fmla="*/ 105457 w 231865"/>
                                    <a:gd name="connsiteY8" fmla="*/ 1660 h 171483"/>
                                    <a:gd name="connsiteX9" fmla="*/ 150298 w 231865"/>
                                    <a:gd name="connsiteY9" fmla="*/ 36967 h 171483"/>
                                    <a:gd name="connsiteX10" fmla="*/ 223472 w 231865"/>
                                    <a:gd name="connsiteY10" fmla="*/ 57223 h 171483"/>
                                    <a:gd name="connsiteX11" fmla="*/ 230887 w 231865"/>
                                    <a:gd name="connsiteY11" fmla="*/ 68815 h 171483"/>
                                    <a:gd name="connsiteX12" fmla="*/ 214429 w 231865"/>
                                    <a:gd name="connsiteY12" fmla="*/ 84827 h 171483"/>
                                    <a:gd name="connsiteX13" fmla="*/ 185989 w 231865"/>
                                    <a:gd name="connsiteY13" fmla="*/ 171483 h 171483"/>
                                    <a:gd name="connsiteX14" fmla="*/ 163222 w 231865"/>
                                    <a:gd name="connsiteY14" fmla="*/ 167956 h 171483"/>
                                    <a:gd name="connsiteX15" fmla="*/ 111703 w 231865"/>
                                    <a:gd name="connsiteY15" fmla="*/ 161494 h 171483"/>
                                    <a:gd name="connsiteX16" fmla="*/ 22049 w 231865"/>
                                    <a:gd name="connsiteY16" fmla="*/ 140905 h 171483"/>
                                    <a:gd name="connsiteX17" fmla="*/ 25604 w 231865"/>
                                    <a:gd name="connsiteY17" fmla="*/ 91420 h 171483"/>
                                    <a:gd name="connsiteX18" fmla="*/ 0 w 231865"/>
                                    <a:gd name="connsiteY18" fmla="*/ 89155 h 171483"/>
                                    <a:gd name="connsiteX0" fmla="*/ 8110 w 209816"/>
                                    <a:gd name="connsiteY0" fmla="*/ 87246 h 171483"/>
                                    <a:gd name="connsiteX1" fmla="*/ 7695 w 209816"/>
                                    <a:gd name="connsiteY1" fmla="*/ 68421 h 171483"/>
                                    <a:gd name="connsiteX2" fmla="*/ 24699 w 209816"/>
                                    <a:gd name="connsiteY2" fmla="*/ 72906 h 171483"/>
                                    <a:gd name="connsiteX3" fmla="*/ 24419 w 209816"/>
                                    <a:gd name="connsiteY3" fmla="*/ 89596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3555 w 209816"/>
                                    <a:gd name="connsiteY17" fmla="*/ 91420 h 171483"/>
                                    <a:gd name="connsiteX0" fmla="*/ 3932 w 209816"/>
                                    <a:gd name="connsiteY0" fmla="*/ 92526 h 171483"/>
                                    <a:gd name="connsiteX1" fmla="*/ 7695 w 209816"/>
                                    <a:gd name="connsiteY1" fmla="*/ 68421 h 171483"/>
                                    <a:gd name="connsiteX2" fmla="*/ 24699 w 209816"/>
                                    <a:gd name="connsiteY2" fmla="*/ 72906 h 171483"/>
                                    <a:gd name="connsiteX3" fmla="*/ 24419 w 209816"/>
                                    <a:gd name="connsiteY3" fmla="*/ 89596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3555 w 209816"/>
                                    <a:gd name="connsiteY17" fmla="*/ 91420 h 171483"/>
                                    <a:gd name="connsiteX0" fmla="*/ 3932 w 209816"/>
                                    <a:gd name="connsiteY0" fmla="*/ 92526 h 171483"/>
                                    <a:gd name="connsiteX1" fmla="*/ 7695 w 209816"/>
                                    <a:gd name="connsiteY1" fmla="*/ 68421 h 171483"/>
                                    <a:gd name="connsiteX2" fmla="*/ 24699 w 209816"/>
                                    <a:gd name="connsiteY2" fmla="*/ 72906 h 171483"/>
                                    <a:gd name="connsiteX3" fmla="*/ 24419 w 209816"/>
                                    <a:gd name="connsiteY3" fmla="*/ 89596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3555 w 209816"/>
                                    <a:gd name="connsiteY17" fmla="*/ 91420 h 171483"/>
                                    <a:gd name="connsiteX0" fmla="*/ 3932 w 209816"/>
                                    <a:gd name="connsiteY0" fmla="*/ 92526 h 171483"/>
                                    <a:gd name="connsiteX1" fmla="*/ 7695 w 209816"/>
                                    <a:gd name="connsiteY1" fmla="*/ 68421 h 171483"/>
                                    <a:gd name="connsiteX2" fmla="*/ 24699 w 209816"/>
                                    <a:gd name="connsiteY2" fmla="*/ 72906 h 171483"/>
                                    <a:gd name="connsiteX3" fmla="*/ 25765 w 209816"/>
                                    <a:gd name="connsiteY3" fmla="*/ 89828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3555 w 209816"/>
                                    <a:gd name="connsiteY17" fmla="*/ 91420 h 171483"/>
                                    <a:gd name="connsiteX0" fmla="*/ 24860 w 230744"/>
                                    <a:gd name="connsiteY0" fmla="*/ 92526 h 171483"/>
                                    <a:gd name="connsiteX1" fmla="*/ 28623 w 230744"/>
                                    <a:gd name="connsiteY1" fmla="*/ 68421 h 171483"/>
                                    <a:gd name="connsiteX2" fmla="*/ 45627 w 230744"/>
                                    <a:gd name="connsiteY2" fmla="*/ 72906 h 171483"/>
                                    <a:gd name="connsiteX3" fmla="*/ 46693 w 230744"/>
                                    <a:gd name="connsiteY3" fmla="*/ 89828 h 171483"/>
                                    <a:gd name="connsiteX4" fmla="*/ 61573 w 230744"/>
                                    <a:gd name="connsiteY4" fmla="*/ 86994 h 171483"/>
                                    <a:gd name="connsiteX5" fmla="*/ 66363 w 230744"/>
                                    <a:gd name="connsiteY5" fmla="*/ 74541 h 171483"/>
                                    <a:gd name="connsiteX6" fmla="*/ 77930 w 230744"/>
                                    <a:gd name="connsiteY6" fmla="*/ 59476 h 171483"/>
                                    <a:gd name="connsiteX7" fmla="*/ 88069 w 230744"/>
                                    <a:gd name="connsiteY7" fmla="*/ 1401 h 171483"/>
                                    <a:gd name="connsiteX8" fmla="*/ 104336 w 230744"/>
                                    <a:gd name="connsiteY8" fmla="*/ 1660 h 171483"/>
                                    <a:gd name="connsiteX9" fmla="*/ 149177 w 230744"/>
                                    <a:gd name="connsiteY9" fmla="*/ 36967 h 171483"/>
                                    <a:gd name="connsiteX10" fmla="*/ 222351 w 230744"/>
                                    <a:gd name="connsiteY10" fmla="*/ 57223 h 171483"/>
                                    <a:gd name="connsiteX11" fmla="*/ 229766 w 230744"/>
                                    <a:gd name="connsiteY11" fmla="*/ 68815 h 171483"/>
                                    <a:gd name="connsiteX12" fmla="*/ 213308 w 230744"/>
                                    <a:gd name="connsiteY12" fmla="*/ 84827 h 171483"/>
                                    <a:gd name="connsiteX13" fmla="*/ 184868 w 230744"/>
                                    <a:gd name="connsiteY13" fmla="*/ 171483 h 171483"/>
                                    <a:gd name="connsiteX14" fmla="*/ 162101 w 230744"/>
                                    <a:gd name="connsiteY14" fmla="*/ 167956 h 171483"/>
                                    <a:gd name="connsiteX15" fmla="*/ 110582 w 230744"/>
                                    <a:gd name="connsiteY15" fmla="*/ 161494 h 171483"/>
                                    <a:gd name="connsiteX16" fmla="*/ 20928 w 230744"/>
                                    <a:gd name="connsiteY16" fmla="*/ 140905 h 171483"/>
                                    <a:gd name="connsiteX17" fmla="*/ 0 w 230744"/>
                                    <a:gd name="connsiteY17" fmla="*/ 57793 h 171483"/>
                                    <a:gd name="connsiteX0" fmla="*/ 25544 w 230744"/>
                                    <a:gd name="connsiteY0" fmla="*/ 90244 h 171483"/>
                                    <a:gd name="connsiteX1" fmla="*/ 28623 w 230744"/>
                                    <a:gd name="connsiteY1" fmla="*/ 68421 h 171483"/>
                                    <a:gd name="connsiteX2" fmla="*/ 45627 w 230744"/>
                                    <a:gd name="connsiteY2" fmla="*/ 72906 h 171483"/>
                                    <a:gd name="connsiteX3" fmla="*/ 46693 w 230744"/>
                                    <a:gd name="connsiteY3" fmla="*/ 89828 h 171483"/>
                                    <a:gd name="connsiteX4" fmla="*/ 61573 w 230744"/>
                                    <a:gd name="connsiteY4" fmla="*/ 86994 h 171483"/>
                                    <a:gd name="connsiteX5" fmla="*/ 66363 w 230744"/>
                                    <a:gd name="connsiteY5" fmla="*/ 74541 h 171483"/>
                                    <a:gd name="connsiteX6" fmla="*/ 77930 w 230744"/>
                                    <a:gd name="connsiteY6" fmla="*/ 59476 h 171483"/>
                                    <a:gd name="connsiteX7" fmla="*/ 88069 w 230744"/>
                                    <a:gd name="connsiteY7" fmla="*/ 1401 h 171483"/>
                                    <a:gd name="connsiteX8" fmla="*/ 104336 w 230744"/>
                                    <a:gd name="connsiteY8" fmla="*/ 1660 h 171483"/>
                                    <a:gd name="connsiteX9" fmla="*/ 149177 w 230744"/>
                                    <a:gd name="connsiteY9" fmla="*/ 36967 h 171483"/>
                                    <a:gd name="connsiteX10" fmla="*/ 222351 w 230744"/>
                                    <a:gd name="connsiteY10" fmla="*/ 57223 h 171483"/>
                                    <a:gd name="connsiteX11" fmla="*/ 229766 w 230744"/>
                                    <a:gd name="connsiteY11" fmla="*/ 68815 h 171483"/>
                                    <a:gd name="connsiteX12" fmla="*/ 213308 w 230744"/>
                                    <a:gd name="connsiteY12" fmla="*/ 84827 h 171483"/>
                                    <a:gd name="connsiteX13" fmla="*/ 184868 w 230744"/>
                                    <a:gd name="connsiteY13" fmla="*/ 171483 h 171483"/>
                                    <a:gd name="connsiteX14" fmla="*/ 162101 w 230744"/>
                                    <a:gd name="connsiteY14" fmla="*/ 167956 h 171483"/>
                                    <a:gd name="connsiteX15" fmla="*/ 110582 w 230744"/>
                                    <a:gd name="connsiteY15" fmla="*/ 161494 h 171483"/>
                                    <a:gd name="connsiteX16" fmla="*/ 20928 w 230744"/>
                                    <a:gd name="connsiteY16" fmla="*/ 140905 h 171483"/>
                                    <a:gd name="connsiteX17" fmla="*/ 0 w 230744"/>
                                    <a:gd name="connsiteY17" fmla="*/ 57793 h 171483"/>
                                    <a:gd name="connsiteX0" fmla="*/ 25544 w 230744"/>
                                    <a:gd name="connsiteY0" fmla="*/ 90244 h 171483"/>
                                    <a:gd name="connsiteX1" fmla="*/ 28623 w 230744"/>
                                    <a:gd name="connsiteY1" fmla="*/ 68421 h 171483"/>
                                    <a:gd name="connsiteX2" fmla="*/ 45627 w 230744"/>
                                    <a:gd name="connsiteY2" fmla="*/ 72906 h 171483"/>
                                    <a:gd name="connsiteX3" fmla="*/ 46693 w 230744"/>
                                    <a:gd name="connsiteY3" fmla="*/ 89828 h 171483"/>
                                    <a:gd name="connsiteX4" fmla="*/ 61573 w 230744"/>
                                    <a:gd name="connsiteY4" fmla="*/ 86994 h 171483"/>
                                    <a:gd name="connsiteX5" fmla="*/ 66363 w 230744"/>
                                    <a:gd name="connsiteY5" fmla="*/ 74541 h 171483"/>
                                    <a:gd name="connsiteX6" fmla="*/ 77930 w 230744"/>
                                    <a:gd name="connsiteY6" fmla="*/ 59476 h 171483"/>
                                    <a:gd name="connsiteX7" fmla="*/ 88069 w 230744"/>
                                    <a:gd name="connsiteY7" fmla="*/ 1401 h 171483"/>
                                    <a:gd name="connsiteX8" fmla="*/ 104336 w 230744"/>
                                    <a:gd name="connsiteY8" fmla="*/ 1660 h 171483"/>
                                    <a:gd name="connsiteX9" fmla="*/ 149177 w 230744"/>
                                    <a:gd name="connsiteY9" fmla="*/ 36967 h 171483"/>
                                    <a:gd name="connsiteX10" fmla="*/ 222351 w 230744"/>
                                    <a:gd name="connsiteY10" fmla="*/ 57223 h 171483"/>
                                    <a:gd name="connsiteX11" fmla="*/ 229766 w 230744"/>
                                    <a:gd name="connsiteY11" fmla="*/ 68815 h 171483"/>
                                    <a:gd name="connsiteX12" fmla="*/ 213308 w 230744"/>
                                    <a:gd name="connsiteY12" fmla="*/ 84827 h 171483"/>
                                    <a:gd name="connsiteX13" fmla="*/ 184868 w 230744"/>
                                    <a:gd name="connsiteY13" fmla="*/ 171483 h 171483"/>
                                    <a:gd name="connsiteX14" fmla="*/ 162101 w 230744"/>
                                    <a:gd name="connsiteY14" fmla="*/ 167956 h 171483"/>
                                    <a:gd name="connsiteX15" fmla="*/ 110582 w 230744"/>
                                    <a:gd name="connsiteY15" fmla="*/ 161494 h 171483"/>
                                    <a:gd name="connsiteX16" fmla="*/ 20928 w 230744"/>
                                    <a:gd name="connsiteY16" fmla="*/ 140905 h 171483"/>
                                    <a:gd name="connsiteX17" fmla="*/ 0 w 230744"/>
                                    <a:gd name="connsiteY17" fmla="*/ 57793 h 171483"/>
                                    <a:gd name="connsiteX0" fmla="*/ 4616 w 209816"/>
                                    <a:gd name="connsiteY0" fmla="*/ 90244 h 171483"/>
                                    <a:gd name="connsiteX1" fmla="*/ 7695 w 209816"/>
                                    <a:gd name="connsiteY1" fmla="*/ 68421 h 171483"/>
                                    <a:gd name="connsiteX2" fmla="*/ 24699 w 209816"/>
                                    <a:gd name="connsiteY2" fmla="*/ 72906 h 171483"/>
                                    <a:gd name="connsiteX3" fmla="*/ 25765 w 209816"/>
                                    <a:gd name="connsiteY3" fmla="*/ 89828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4180 w 209816"/>
                                    <a:gd name="connsiteY17" fmla="*/ 89728 h 171483"/>
                                    <a:gd name="connsiteX0" fmla="*/ 4616 w 209816"/>
                                    <a:gd name="connsiteY0" fmla="*/ 90244 h 171483"/>
                                    <a:gd name="connsiteX1" fmla="*/ 7695 w 209816"/>
                                    <a:gd name="connsiteY1" fmla="*/ 68421 h 171483"/>
                                    <a:gd name="connsiteX2" fmla="*/ 24699 w 209816"/>
                                    <a:gd name="connsiteY2" fmla="*/ 72906 h 171483"/>
                                    <a:gd name="connsiteX3" fmla="*/ 25765 w 209816"/>
                                    <a:gd name="connsiteY3" fmla="*/ 89828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4180 w 209816"/>
                                    <a:gd name="connsiteY17" fmla="*/ 89728 h 171483"/>
                                    <a:gd name="connsiteX0" fmla="*/ 4616 w 209816"/>
                                    <a:gd name="connsiteY0" fmla="*/ 90244 h 171483"/>
                                    <a:gd name="connsiteX1" fmla="*/ 7695 w 209816"/>
                                    <a:gd name="connsiteY1" fmla="*/ 68421 h 171483"/>
                                    <a:gd name="connsiteX2" fmla="*/ 24699 w 209816"/>
                                    <a:gd name="connsiteY2" fmla="*/ 72906 h 171483"/>
                                    <a:gd name="connsiteX3" fmla="*/ 25765 w 209816"/>
                                    <a:gd name="connsiteY3" fmla="*/ 89828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4180 w 209816"/>
                                    <a:gd name="connsiteY17" fmla="*/ 89728 h 171483"/>
                                    <a:gd name="connsiteX0" fmla="*/ 11025 w 216225"/>
                                    <a:gd name="connsiteY0" fmla="*/ 90244 h 171483"/>
                                    <a:gd name="connsiteX1" fmla="*/ 14104 w 216225"/>
                                    <a:gd name="connsiteY1" fmla="*/ 68421 h 171483"/>
                                    <a:gd name="connsiteX2" fmla="*/ 31108 w 216225"/>
                                    <a:gd name="connsiteY2" fmla="*/ 72906 h 171483"/>
                                    <a:gd name="connsiteX3" fmla="*/ 32174 w 216225"/>
                                    <a:gd name="connsiteY3" fmla="*/ 89828 h 171483"/>
                                    <a:gd name="connsiteX4" fmla="*/ 47054 w 216225"/>
                                    <a:gd name="connsiteY4" fmla="*/ 86994 h 171483"/>
                                    <a:gd name="connsiteX5" fmla="*/ 51844 w 216225"/>
                                    <a:gd name="connsiteY5" fmla="*/ 74541 h 171483"/>
                                    <a:gd name="connsiteX6" fmla="*/ 63411 w 216225"/>
                                    <a:gd name="connsiteY6" fmla="*/ 59476 h 171483"/>
                                    <a:gd name="connsiteX7" fmla="*/ 73550 w 216225"/>
                                    <a:gd name="connsiteY7" fmla="*/ 1401 h 171483"/>
                                    <a:gd name="connsiteX8" fmla="*/ 89817 w 216225"/>
                                    <a:gd name="connsiteY8" fmla="*/ 1660 h 171483"/>
                                    <a:gd name="connsiteX9" fmla="*/ 134658 w 216225"/>
                                    <a:gd name="connsiteY9" fmla="*/ 36967 h 171483"/>
                                    <a:gd name="connsiteX10" fmla="*/ 207832 w 216225"/>
                                    <a:gd name="connsiteY10" fmla="*/ 57223 h 171483"/>
                                    <a:gd name="connsiteX11" fmla="*/ 215247 w 216225"/>
                                    <a:gd name="connsiteY11" fmla="*/ 68815 h 171483"/>
                                    <a:gd name="connsiteX12" fmla="*/ 198789 w 216225"/>
                                    <a:gd name="connsiteY12" fmla="*/ 84827 h 171483"/>
                                    <a:gd name="connsiteX13" fmla="*/ 170349 w 216225"/>
                                    <a:gd name="connsiteY13" fmla="*/ 171483 h 171483"/>
                                    <a:gd name="connsiteX14" fmla="*/ 147582 w 216225"/>
                                    <a:gd name="connsiteY14" fmla="*/ 167956 h 171483"/>
                                    <a:gd name="connsiteX15" fmla="*/ 96063 w 216225"/>
                                    <a:gd name="connsiteY15" fmla="*/ 161494 h 171483"/>
                                    <a:gd name="connsiteX16" fmla="*/ 6409 w 216225"/>
                                    <a:gd name="connsiteY16" fmla="*/ 140905 h 171483"/>
                                    <a:gd name="connsiteX17" fmla="*/ 41 w 216225"/>
                                    <a:gd name="connsiteY17" fmla="*/ 113111 h 171483"/>
                                    <a:gd name="connsiteX0" fmla="*/ 8780 w 213980"/>
                                    <a:gd name="connsiteY0" fmla="*/ 90244 h 171483"/>
                                    <a:gd name="connsiteX1" fmla="*/ 11859 w 213980"/>
                                    <a:gd name="connsiteY1" fmla="*/ 68421 h 171483"/>
                                    <a:gd name="connsiteX2" fmla="*/ 28863 w 213980"/>
                                    <a:gd name="connsiteY2" fmla="*/ 72906 h 171483"/>
                                    <a:gd name="connsiteX3" fmla="*/ 29929 w 213980"/>
                                    <a:gd name="connsiteY3" fmla="*/ 89828 h 171483"/>
                                    <a:gd name="connsiteX4" fmla="*/ 44809 w 213980"/>
                                    <a:gd name="connsiteY4" fmla="*/ 86994 h 171483"/>
                                    <a:gd name="connsiteX5" fmla="*/ 49599 w 213980"/>
                                    <a:gd name="connsiteY5" fmla="*/ 74541 h 171483"/>
                                    <a:gd name="connsiteX6" fmla="*/ 61166 w 213980"/>
                                    <a:gd name="connsiteY6" fmla="*/ 59476 h 171483"/>
                                    <a:gd name="connsiteX7" fmla="*/ 71305 w 213980"/>
                                    <a:gd name="connsiteY7" fmla="*/ 1401 h 171483"/>
                                    <a:gd name="connsiteX8" fmla="*/ 87572 w 213980"/>
                                    <a:gd name="connsiteY8" fmla="*/ 1660 h 171483"/>
                                    <a:gd name="connsiteX9" fmla="*/ 132413 w 213980"/>
                                    <a:gd name="connsiteY9" fmla="*/ 36967 h 171483"/>
                                    <a:gd name="connsiteX10" fmla="*/ 205587 w 213980"/>
                                    <a:gd name="connsiteY10" fmla="*/ 57223 h 171483"/>
                                    <a:gd name="connsiteX11" fmla="*/ 213002 w 213980"/>
                                    <a:gd name="connsiteY11" fmla="*/ 68815 h 171483"/>
                                    <a:gd name="connsiteX12" fmla="*/ 196544 w 213980"/>
                                    <a:gd name="connsiteY12" fmla="*/ 84827 h 171483"/>
                                    <a:gd name="connsiteX13" fmla="*/ 168104 w 213980"/>
                                    <a:gd name="connsiteY13" fmla="*/ 171483 h 171483"/>
                                    <a:gd name="connsiteX14" fmla="*/ 145337 w 213980"/>
                                    <a:gd name="connsiteY14" fmla="*/ 167956 h 171483"/>
                                    <a:gd name="connsiteX15" fmla="*/ 93818 w 213980"/>
                                    <a:gd name="connsiteY15" fmla="*/ 161494 h 171483"/>
                                    <a:gd name="connsiteX16" fmla="*/ 4164 w 213980"/>
                                    <a:gd name="connsiteY16" fmla="*/ 140905 h 171483"/>
                                    <a:gd name="connsiteX17" fmla="*/ 58 w 213980"/>
                                    <a:gd name="connsiteY17" fmla="*/ 113706 h 171483"/>
                                    <a:gd name="connsiteX0" fmla="*/ 10046 w 215246"/>
                                    <a:gd name="connsiteY0" fmla="*/ 90244 h 171483"/>
                                    <a:gd name="connsiteX1" fmla="*/ 13125 w 215246"/>
                                    <a:gd name="connsiteY1" fmla="*/ 68421 h 171483"/>
                                    <a:gd name="connsiteX2" fmla="*/ 30129 w 215246"/>
                                    <a:gd name="connsiteY2" fmla="*/ 72906 h 171483"/>
                                    <a:gd name="connsiteX3" fmla="*/ 31195 w 215246"/>
                                    <a:gd name="connsiteY3" fmla="*/ 89828 h 171483"/>
                                    <a:gd name="connsiteX4" fmla="*/ 46075 w 215246"/>
                                    <a:gd name="connsiteY4" fmla="*/ 86994 h 171483"/>
                                    <a:gd name="connsiteX5" fmla="*/ 50865 w 215246"/>
                                    <a:gd name="connsiteY5" fmla="*/ 74541 h 171483"/>
                                    <a:gd name="connsiteX6" fmla="*/ 62432 w 215246"/>
                                    <a:gd name="connsiteY6" fmla="*/ 59476 h 171483"/>
                                    <a:gd name="connsiteX7" fmla="*/ 72571 w 215246"/>
                                    <a:gd name="connsiteY7" fmla="*/ 1401 h 171483"/>
                                    <a:gd name="connsiteX8" fmla="*/ 88838 w 215246"/>
                                    <a:gd name="connsiteY8" fmla="*/ 1660 h 171483"/>
                                    <a:gd name="connsiteX9" fmla="*/ 133679 w 215246"/>
                                    <a:gd name="connsiteY9" fmla="*/ 36967 h 171483"/>
                                    <a:gd name="connsiteX10" fmla="*/ 206853 w 215246"/>
                                    <a:gd name="connsiteY10" fmla="*/ 57223 h 171483"/>
                                    <a:gd name="connsiteX11" fmla="*/ 214268 w 215246"/>
                                    <a:gd name="connsiteY11" fmla="*/ 68815 h 171483"/>
                                    <a:gd name="connsiteX12" fmla="*/ 197810 w 215246"/>
                                    <a:gd name="connsiteY12" fmla="*/ 84827 h 171483"/>
                                    <a:gd name="connsiteX13" fmla="*/ 169370 w 215246"/>
                                    <a:gd name="connsiteY13" fmla="*/ 171483 h 171483"/>
                                    <a:gd name="connsiteX14" fmla="*/ 146603 w 215246"/>
                                    <a:gd name="connsiteY14" fmla="*/ 167956 h 171483"/>
                                    <a:gd name="connsiteX15" fmla="*/ 95084 w 215246"/>
                                    <a:gd name="connsiteY15" fmla="*/ 161494 h 171483"/>
                                    <a:gd name="connsiteX16" fmla="*/ 0 w 215246"/>
                                    <a:gd name="connsiteY16" fmla="*/ 130791 h 171483"/>
                                    <a:gd name="connsiteX17" fmla="*/ 1324 w 215246"/>
                                    <a:gd name="connsiteY17" fmla="*/ 113706 h 171483"/>
                                    <a:gd name="connsiteX0" fmla="*/ 10046 w 215246"/>
                                    <a:gd name="connsiteY0" fmla="*/ 90244 h 171483"/>
                                    <a:gd name="connsiteX1" fmla="*/ 13125 w 215246"/>
                                    <a:gd name="connsiteY1" fmla="*/ 68421 h 171483"/>
                                    <a:gd name="connsiteX2" fmla="*/ 30129 w 215246"/>
                                    <a:gd name="connsiteY2" fmla="*/ 72906 h 171483"/>
                                    <a:gd name="connsiteX3" fmla="*/ 31195 w 215246"/>
                                    <a:gd name="connsiteY3" fmla="*/ 89828 h 171483"/>
                                    <a:gd name="connsiteX4" fmla="*/ 46075 w 215246"/>
                                    <a:gd name="connsiteY4" fmla="*/ 86994 h 171483"/>
                                    <a:gd name="connsiteX5" fmla="*/ 50865 w 215246"/>
                                    <a:gd name="connsiteY5" fmla="*/ 74541 h 171483"/>
                                    <a:gd name="connsiteX6" fmla="*/ 62432 w 215246"/>
                                    <a:gd name="connsiteY6" fmla="*/ 59476 h 171483"/>
                                    <a:gd name="connsiteX7" fmla="*/ 72571 w 215246"/>
                                    <a:gd name="connsiteY7" fmla="*/ 1401 h 171483"/>
                                    <a:gd name="connsiteX8" fmla="*/ 88838 w 215246"/>
                                    <a:gd name="connsiteY8" fmla="*/ 1660 h 171483"/>
                                    <a:gd name="connsiteX9" fmla="*/ 133679 w 215246"/>
                                    <a:gd name="connsiteY9" fmla="*/ 36967 h 171483"/>
                                    <a:gd name="connsiteX10" fmla="*/ 206853 w 215246"/>
                                    <a:gd name="connsiteY10" fmla="*/ 57223 h 171483"/>
                                    <a:gd name="connsiteX11" fmla="*/ 214268 w 215246"/>
                                    <a:gd name="connsiteY11" fmla="*/ 68815 h 171483"/>
                                    <a:gd name="connsiteX12" fmla="*/ 197810 w 215246"/>
                                    <a:gd name="connsiteY12" fmla="*/ 84827 h 171483"/>
                                    <a:gd name="connsiteX13" fmla="*/ 169370 w 215246"/>
                                    <a:gd name="connsiteY13" fmla="*/ 171483 h 171483"/>
                                    <a:gd name="connsiteX14" fmla="*/ 146603 w 215246"/>
                                    <a:gd name="connsiteY14" fmla="*/ 167956 h 171483"/>
                                    <a:gd name="connsiteX15" fmla="*/ 11373 w 215246"/>
                                    <a:gd name="connsiteY15" fmla="*/ 137101 h 171483"/>
                                    <a:gd name="connsiteX16" fmla="*/ 0 w 215246"/>
                                    <a:gd name="connsiteY16" fmla="*/ 130791 h 171483"/>
                                    <a:gd name="connsiteX17" fmla="*/ 1324 w 215246"/>
                                    <a:gd name="connsiteY17" fmla="*/ 113706 h 171483"/>
                                    <a:gd name="connsiteX0" fmla="*/ 10046 w 215246"/>
                                    <a:gd name="connsiteY0" fmla="*/ 90244 h 171483"/>
                                    <a:gd name="connsiteX1" fmla="*/ 13125 w 215246"/>
                                    <a:gd name="connsiteY1" fmla="*/ 68421 h 171483"/>
                                    <a:gd name="connsiteX2" fmla="*/ 30129 w 215246"/>
                                    <a:gd name="connsiteY2" fmla="*/ 72906 h 171483"/>
                                    <a:gd name="connsiteX3" fmla="*/ 31195 w 215246"/>
                                    <a:gd name="connsiteY3" fmla="*/ 89828 h 171483"/>
                                    <a:gd name="connsiteX4" fmla="*/ 46075 w 215246"/>
                                    <a:gd name="connsiteY4" fmla="*/ 86994 h 171483"/>
                                    <a:gd name="connsiteX5" fmla="*/ 50865 w 215246"/>
                                    <a:gd name="connsiteY5" fmla="*/ 74541 h 171483"/>
                                    <a:gd name="connsiteX6" fmla="*/ 62432 w 215246"/>
                                    <a:gd name="connsiteY6" fmla="*/ 59476 h 171483"/>
                                    <a:gd name="connsiteX7" fmla="*/ 72571 w 215246"/>
                                    <a:gd name="connsiteY7" fmla="*/ 1401 h 171483"/>
                                    <a:gd name="connsiteX8" fmla="*/ 88838 w 215246"/>
                                    <a:gd name="connsiteY8" fmla="*/ 1660 h 171483"/>
                                    <a:gd name="connsiteX9" fmla="*/ 133679 w 215246"/>
                                    <a:gd name="connsiteY9" fmla="*/ 36967 h 171483"/>
                                    <a:gd name="connsiteX10" fmla="*/ 206853 w 215246"/>
                                    <a:gd name="connsiteY10" fmla="*/ 57223 h 171483"/>
                                    <a:gd name="connsiteX11" fmla="*/ 214268 w 215246"/>
                                    <a:gd name="connsiteY11" fmla="*/ 68815 h 171483"/>
                                    <a:gd name="connsiteX12" fmla="*/ 197810 w 215246"/>
                                    <a:gd name="connsiteY12" fmla="*/ 84827 h 171483"/>
                                    <a:gd name="connsiteX13" fmla="*/ 169370 w 215246"/>
                                    <a:gd name="connsiteY13" fmla="*/ 171483 h 171483"/>
                                    <a:gd name="connsiteX14" fmla="*/ 146603 w 215246"/>
                                    <a:gd name="connsiteY14" fmla="*/ 167956 h 171483"/>
                                    <a:gd name="connsiteX15" fmla="*/ 11373 w 215246"/>
                                    <a:gd name="connsiteY15" fmla="*/ 137101 h 171483"/>
                                    <a:gd name="connsiteX16" fmla="*/ 0 w 215246"/>
                                    <a:gd name="connsiteY16" fmla="*/ 130791 h 171483"/>
                                    <a:gd name="connsiteX17" fmla="*/ 1324 w 215246"/>
                                    <a:gd name="connsiteY17" fmla="*/ 113706 h 171483"/>
                                    <a:gd name="connsiteX0" fmla="*/ 10046 w 215246"/>
                                    <a:gd name="connsiteY0" fmla="*/ 90244 h 171483"/>
                                    <a:gd name="connsiteX1" fmla="*/ 13125 w 215246"/>
                                    <a:gd name="connsiteY1" fmla="*/ 68421 h 171483"/>
                                    <a:gd name="connsiteX2" fmla="*/ 30129 w 215246"/>
                                    <a:gd name="connsiteY2" fmla="*/ 72906 h 171483"/>
                                    <a:gd name="connsiteX3" fmla="*/ 31195 w 215246"/>
                                    <a:gd name="connsiteY3" fmla="*/ 89828 h 171483"/>
                                    <a:gd name="connsiteX4" fmla="*/ 46075 w 215246"/>
                                    <a:gd name="connsiteY4" fmla="*/ 86994 h 171483"/>
                                    <a:gd name="connsiteX5" fmla="*/ 50865 w 215246"/>
                                    <a:gd name="connsiteY5" fmla="*/ 74541 h 171483"/>
                                    <a:gd name="connsiteX6" fmla="*/ 62432 w 215246"/>
                                    <a:gd name="connsiteY6" fmla="*/ 59476 h 171483"/>
                                    <a:gd name="connsiteX7" fmla="*/ 72571 w 215246"/>
                                    <a:gd name="connsiteY7" fmla="*/ 1401 h 171483"/>
                                    <a:gd name="connsiteX8" fmla="*/ 88838 w 215246"/>
                                    <a:gd name="connsiteY8" fmla="*/ 1660 h 171483"/>
                                    <a:gd name="connsiteX9" fmla="*/ 133679 w 215246"/>
                                    <a:gd name="connsiteY9" fmla="*/ 36967 h 171483"/>
                                    <a:gd name="connsiteX10" fmla="*/ 206853 w 215246"/>
                                    <a:gd name="connsiteY10" fmla="*/ 57223 h 171483"/>
                                    <a:gd name="connsiteX11" fmla="*/ 214268 w 215246"/>
                                    <a:gd name="connsiteY11" fmla="*/ 68815 h 171483"/>
                                    <a:gd name="connsiteX12" fmla="*/ 197810 w 215246"/>
                                    <a:gd name="connsiteY12" fmla="*/ 84827 h 171483"/>
                                    <a:gd name="connsiteX13" fmla="*/ 169370 w 215246"/>
                                    <a:gd name="connsiteY13" fmla="*/ 171483 h 171483"/>
                                    <a:gd name="connsiteX14" fmla="*/ 146603 w 215246"/>
                                    <a:gd name="connsiteY14" fmla="*/ 167956 h 171483"/>
                                    <a:gd name="connsiteX15" fmla="*/ 11373 w 215246"/>
                                    <a:gd name="connsiteY15" fmla="*/ 137101 h 171483"/>
                                    <a:gd name="connsiteX16" fmla="*/ 0 w 215246"/>
                                    <a:gd name="connsiteY16" fmla="*/ 130791 h 171483"/>
                                    <a:gd name="connsiteX17" fmla="*/ 1324 w 215246"/>
                                    <a:gd name="connsiteY17" fmla="*/ 113706 h 171483"/>
                                    <a:gd name="connsiteX0" fmla="*/ 10046 w 215246"/>
                                    <a:gd name="connsiteY0" fmla="*/ 90244 h 171483"/>
                                    <a:gd name="connsiteX1" fmla="*/ 13125 w 215246"/>
                                    <a:gd name="connsiteY1" fmla="*/ 68421 h 171483"/>
                                    <a:gd name="connsiteX2" fmla="*/ 30129 w 215246"/>
                                    <a:gd name="connsiteY2" fmla="*/ 72906 h 171483"/>
                                    <a:gd name="connsiteX3" fmla="*/ 31195 w 215246"/>
                                    <a:gd name="connsiteY3" fmla="*/ 89828 h 171483"/>
                                    <a:gd name="connsiteX4" fmla="*/ 46075 w 215246"/>
                                    <a:gd name="connsiteY4" fmla="*/ 86994 h 171483"/>
                                    <a:gd name="connsiteX5" fmla="*/ 50865 w 215246"/>
                                    <a:gd name="connsiteY5" fmla="*/ 74541 h 171483"/>
                                    <a:gd name="connsiteX6" fmla="*/ 62432 w 215246"/>
                                    <a:gd name="connsiteY6" fmla="*/ 59476 h 171483"/>
                                    <a:gd name="connsiteX7" fmla="*/ 72571 w 215246"/>
                                    <a:gd name="connsiteY7" fmla="*/ 1401 h 171483"/>
                                    <a:gd name="connsiteX8" fmla="*/ 88838 w 215246"/>
                                    <a:gd name="connsiteY8" fmla="*/ 1660 h 171483"/>
                                    <a:gd name="connsiteX9" fmla="*/ 133679 w 215246"/>
                                    <a:gd name="connsiteY9" fmla="*/ 36967 h 171483"/>
                                    <a:gd name="connsiteX10" fmla="*/ 206853 w 215246"/>
                                    <a:gd name="connsiteY10" fmla="*/ 57223 h 171483"/>
                                    <a:gd name="connsiteX11" fmla="*/ 214268 w 215246"/>
                                    <a:gd name="connsiteY11" fmla="*/ 68815 h 171483"/>
                                    <a:gd name="connsiteX12" fmla="*/ 197810 w 215246"/>
                                    <a:gd name="connsiteY12" fmla="*/ 84827 h 171483"/>
                                    <a:gd name="connsiteX13" fmla="*/ 169370 w 215246"/>
                                    <a:gd name="connsiteY13" fmla="*/ 171483 h 171483"/>
                                    <a:gd name="connsiteX14" fmla="*/ 146603 w 215246"/>
                                    <a:gd name="connsiteY14" fmla="*/ 167956 h 171483"/>
                                    <a:gd name="connsiteX15" fmla="*/ 19518 w 215246"/>
                                    <a:gd name="connsiteY15" fmla="*/ 138291 h 171483"/>
                                    <a:gd name="connsiteX16" fmla="*/ 0 w 215246"/>
                                    <a:gd name="connsiteY16" fmla="*/ 130791 h 171483"/>
                                    <a:gd name="connsiteX17" fmla="*/ 1324 w 215246"/>
                                    <a:gd name="connsiteY17" fmla="*/ 113706 h 171483"/>
                                    <a:gd name="connsiteX0" fmla="*/ 10046 w 215246"/>
                                    <a:gd name="connsiteY0" fmla="*/ 90244 h 171483"/>
                                    <a:gd name="connsiteX1" fmla="*/ 13125 w 215246"/>
                                    <a:gd name="connsiteY1" fmla="*/ 68421 h 171483"/>
                                    <a:gd name="connsiteX2" fmla="*/ 30129 w 215246"/>
                                    <a:gd name="connsiteY2" fmla="*/ 72906 h 171483"/>
                                    <a:gd name="connsiteX3" fmla="*/ 31195 w 215246"/>
                                    <a:gd name="connsiteY3" fmla="*/ 89828 h 171483"/>
                                    <a:gd name="connsiteX4" fmla="*/ 46075 w 215246"/>
                                    <a:gd name="connsiteY4" fmla="*/ 86994 h 171483"/>
                                    <a:gd name="connsiteX5" fmla="*/ 50865 w 215246"/>
                                    <a:gd name="connsiteY5" fmla="*/ 74541 h 171483"/>
                                    <a:gd name="connsiteX6" fmla="*/ 62432 w 215246"/>
                                    <a:gd name="connsiteY6" fmla="*/ 59476 h 171483"/>
                                    <a:gd name="connsiteX7" fmla="*/ 72571 w 215246"/>
                                    <a:gd name="connsiteY7" fmla="*/ 1401 h 171483"/>
                                    <a:gd name="connsiteX8" fmla="*/ 88838 w 215246"/>
                                    <a:gd name="connsiteY8" fmla="*/ 1660 h 171483"/>
                                    <a:gd name="connsiteX9" fmla="*/ 133679 w 215246"/>
                                    <a:gd name="connsiteY9" fmla="*/ 36967 h 171483"/>
                                    <a:gd name="connsiteX10" fmla="*/ 206853 w 215246"/>
                                    <a:gd name="connsiteY10" fmla="*/ 57223 h 171483"/>
                                    <a:gd name="connsiteX11" fmla="*/ 214268 w 215246"/>
                                    <a:gd name="connsiteY11" fmla="*/ 68815 h 171483"/>
                                    <a:gd name="connsiteX12" fmla="*/ 197810 w 215246"/>
                                    <a:gd name="connsiteY12" fmla="*/ 84827 h 171483"/>
                                    <a:gd name="connsiteX13" fmla="*/ 169370 w 215246"/>
                                    <a:gd name="connsiteY13" fmla="*/ 171483 h 171483"/>
                                    <a:gd name="connsiteX14" fmla="*/ 146603 w 215246"/>
                                    <a:gd name="connsiteY14" fmla="*/ 167956 h 171483"/>
                                    <a:gd name="connsiteX15" fmla="*/ 7753 w 215246"/>
                                    <a:gd name="connsiteY15" fmla="*/ 137696 h 171483"/>
                                    <a:gd name="connsiteX16" fmla="*/ 0 w 215246"/>
                                    <a:gd name="connsiteY16" fmla="*/ 130791 h 171483"/>
                                    <a:gd name="connsiteX17" fmla="*/ 1324 w 215246"/>
                                    <a:gd name="connsiteY17" fmla="*/ 113706 h 171483"/>
                                    <a:gd name="connsiteX0" fmla="*/ 10046 w 215246"/>
                                    <a:gd name="connsiteY0" fmla="*/ 90244 h 171483"/>
                                    <a:gd name="connsiteX1" fmla="*/ 13125 w 215246"/>
                                    <a:gd name="connsiteY1" fmla="*/ 68421 h 171483"/>
                                    <a:gd name="connsiteX2" fmla="*/ 30129 w 215246"/>
                                    <a:gd name="connsiteY2" fmla="*/ 72906 h 171483"/>
                                    <a:gd name="connsiteX3" fmla="*/ 31195 w 215246"/>
                                    <a:gd name="connsiteY3" fmla="*/ 89828 h 171483"/>
                                    <a:gd name="connsiteX4" fmla="*/ 46075 w 215246"/>
                                    <a:gd name="connsiteY4" fmla="*/ 86994 h 171483"/>
                                    <a:gd name="connsiteX5" fmla="*/ 50865 w 215246"/>
                                    <a:gd name="connsiteY5" fmla="*/ 74541 h 171483"/>
                                    <a:gd name="connsiteX6" fmla="*/ 62432 w 215246"/>
                                    <a:gd name="connsiteY6" fmla="*/ 59476 h 171483"/>
                                    <a:gd name="connsiteX7" fmla="*/ 72571 w 215246"/>
                                    <a:gd name="connsiteY7" fmla="*/ 1401 h 171483"/>
                                    <a:gd name="connsiteX8" fmla="*/ 88838 w 215246"/>
                                    <a:gd name="connsiteY8" fmla="*/ 1660 h 171483"/>
                                    <a:gd name="connsiteX9" fmla="*/ 133679 w 215246"/>
                                    <a:gd name="connsiteY9" fmla="*/ 36967 h 171483"/>
                                    <a:gd name="connsiteX10" fmla="*/ 206853 w 215246"/>
                                    <a:gd name="connsiteY10" fmla="*/ 57223 h 171483"/>
                                    <a:gd name="connsiteX11" fmla="*/ 214268 w 215246"/>
                                    <a:gd name="connsiteY11" fmla="*/ 68815 h 171483"/>
                                    <a:gd name="connsiteX12" fmla="*/ 197810 w 215246"/>
                                    <a:gd name="connsiteY12" fmla="*/ 84827 h 171483"/>
                                    <a:gd name="connsiteX13" fmla="*/ 169370 w 215246"/>
                                    <a:gd name="connsiteY13" fmla="*/ 171483 h 171483"/>
                                    <a:gd name="connsiteX14" fmla="*/ 146603 w 215246"/>
                                    <a:gd name="connsiteY14" fmla="*/ 167956 h 171483"/>
                                    <a:gd name="connsiteX15" fmla="*/ 7753 w 215246"/>
                                    <a:gd name="connsiteY15" fmla="*/ 137696 h 171483"/>
                                    <a:gd name="connsiteX16" fmla="*/ 0 w 215246"/>
                                    <a:gd name="connsiteY16" fmla="*/ 130791 h 171483"/>
                                    <a:gd name="connsiteX17" fmla="*/ 1324 w 215246"/>
                                    <a:gd name="connsiteY17" fmla="*/ 113706 h 171483"/>
                                    <a:gd name="connsiteX0" fmla="*/ 10046 w 215246"/>
                                    <a:gd name="connsiteY0" fmla="*/ 90244 h 171483"/>
                                    <a:gd name="connsiteX1" fmla="*/ 13125 w 215246"/>
                                    <a:gd name="connsiteY1" fmla="*/ 68421 h 171483"/>
                                    <a:gd name="connsiteX2" fmla="*/ 30129 w 215246"/>
                                    <a:gd name="connsiteY2" fmla="*/ 72906 h 171483"/>
                                    <a:gd name="connsiteX3" fmla="*/ 31195 w 215246"/>
                                    <a:gd name="connsiteY3" fmla="*/ 89828 h 171483"/>
                                    <a:gd name="connsiteX4" fmla="*/ 46075 w 215246"/>
                                    <a:gd name="connsiteY4" fmla="*/ 86994 h 171483"/>
                                    <a:gd name="connsiteX5" fmla="*/ 50865 w 215246"/>
                                    <a:gd name="connsiteY5" fmla="*/ 74541 h 171483"/>
                                    <a:gd name="connsiteX6" fmla="*/ 62432 w 215246"/>
                                    <a:gd name="connsiteY6" fmla="*/ 59476 h 171483"/>
                                    <a:gd name="connsiteX7" fmla="*/ 72571 w 215246"/>
                                    <a:gd name="connsiteY7" fmla="*/ 1401 h 171483"/>
                                    <a:gd name="connsiteX8" fmla="*/ 88838 w 215246"/>
                                    <a:gd name="connsiteY8" fmla="*/ 1660 h 171483"/>
                                    <a:gd name="connsiteX9" fmla="*/ 133679 w 215246"/>
                                    <a:gd name="connsiteY9" fmla="*/ 36967 h 171483"/>
                                    <a:gd name="connsiteX10" fmla="*/ 206853 w 215246"/>
                                    <a:gd name="connsiteY10" fmla="*/ 57223 h 171483"/>
                                    <a:gd name="connsiteX11" fmla="*/ 214268 w 215246"/>
                                    <a:gd name="connsiteY11" fmla="*/ 68815 h 171483"/>
                                    <a:gd name="connsiteX12" fmla="*/ 197810 w 215246"/>
                                    <a:gd name="connsiteY12" fmla="*/ 84827 h 171483"/>
                                    <a:gd name="connsiteX13" fmla="*/ 169370 w 215246"/>
                                    <a:gd name="connsiteY13" fmla="*/ 171483 h 171483"/>
                                    <a:gd name="connsiteX14" fmla="*/ 146603 w 215246"/>
                                    <a:gd name="connsiteY14" fmla="*/ 167956 h 171483"/>
                                    <a:gd name="connsiteX15" fmla="*/ 7753 w 215246"/>
                                    <a:gd name="connsiteY15" fmla="*/ 137696 h 171483"/>
                                    <a:gd name="connsiteX16" fmla="*/ 0 w 215246"/>
                                    <a:gd name="connsiteY16" fmla="*/ 130791 h 171483"/>
                                    <a:gd name="connsiteX17" fmla="*/ 1324 w 215246"/>
                                    <a:gd name="connsiteY17" fmla="*/ 113706 h 171483"/>
                                    <a:gd name="connsiteX0" fmla="*/ 10046 w 215246"/>
                                    <a:gd name="connsiteY0" fmla="*/ 90244 h 173689"/>
                                    <a:gd name="connsiteX1" fmla="*/ 13125 w 215246"/>
                                    <a:gd name="connsiteY1" fmla="*/ 68421 h 173689"/>
                                    <a:gd name="connsiteX2" fmla="*/ 30129 w 215246"/>
                                    <a:gd name="connsiteY2" fmla="*/ 72906 h 173689"/>
                                    <a:gd name="connsiteX3" fmla="*/ 31195 w 215246"/>
                                    <a:gd name="connsiteY3" fmla="*/ 89828 h 173689"/>
                                    <a:gd name="connsiteX4" fmla="*/ 46075 w 215246"/>
                                    <a:gd name="connsiteY4" fmla="*/ 86994 h 173689"/>
                                    <a:gd name="connsiteX5" fmla="*/ 50865 w 215246"/>
                                    <a:gd name="connsiteY5" fmla="*/ 74541 h 173689"/>
                                    <a:gd name="connsiteX6" fmla="*/ 62432 w 215246"/>
                                    <a:gd name="connsiteY6" fmla="*/ 59476 h 173689"/>
                                    <a:gd name="connsiteX7" fmla="*/ 72571 w 215246"/>
                                    <a:gd name="connsiteY7" fmla="*/ 1401 h 173689"/>
                                    <a:gd name="connsiteX8" fmla="*/ 88838 w 215246"/>
                                    <a:gd name="connsiteY8" fmla="*/ 1660 h 173689"/>
                                    <a:gd name="connsiteX9" fmla="*/ 133679 w 215246"/>
                                    <a:gd name="connsiteY9" fmla="*/ 36967 h 173689"/>
                                    <a:gd name="connsiteX10" fmla="*/ 206853 w 215246"/>
                                    <a:gd name="connsiteY10" fmla="*/ 57223 h 173689"/>
                                    <a:gd name="connsiteX11" fmla="*/ 214268 w 215246"/>
                                    <a:gd name="connsiteY11" fmla="*/ 68815 h 173689"/>
                                    <a:gd name="connsiteX12" fmla="*/ 197810 w 215246"/>
                                    <a:gd name="connsiteY12" fmla="*/ 84827 h 173689"/>
                                    <a:gd name="connsiteX13" fmla="*/ 169370 w 215246"/>
                                    <a:gd name="connsiteY13" fmla="*/ 171483 h 173689"/>
                                    <a:gd name="connsiteX14" fmla="*/ 83254 w 215246"/>
                                    <a:gd name="connsiteY14" fmla="*/ 172716 h 173689"/>
                                    <a:gd name="connsiteX15" fmla="*/ 7753 w 215246"/>
                                    <a:gd name="connsiteY15" fmla="*/ 137696 h 173689"/>
                                    <a:gd name="connsiteX16" fmla="*/ 0 w 215246"/>
                                    <a:gd name="connsiteY16" fmla="*/ 130791 h 173689"/>
                                    <a:gd name="connsiteX17" fmla="*/ 1324 w 215246"/>
                                    <a:gd name="connsiteY17" fmla="*/ 113706 h 173689"/>
                                    <a:gd name="connsiteX0" fmla="*/ 10046 w 215246"/>
                                    <a:gd name="connsiteY0" fmla="*/ 90244 h 172721"/>
                                    <a:gd name="connsiteX1" fmla="*/ 13125 w 215246"/>
                                    <a:gd name="connsiteY1" fmla="*/ 68421 h 172721"/>
                                    <a:gd name="connsiteX2" fmla="*/ 30129 w 215246"/>
                                    <a:gd name="connsiteY2" fmla="*/ 72906 h 172721"/>
                                    <a:gd name="connsiteX3" fmla="*/ 31195 w 215246"/>
                                    <a:gd name="connsiteY3" fmla="*/ 89828 h 172721"/>
                                    <a:gd name="connsiteX4" fmla="*/ 46075 w 215246"/>
                                    <a:gd name="connsiteY4" fmla="*/ 86994 h 172721"/>
                                    <a:gd name="connsiteX5" fmla="*/ 50865 w 215246"/>
                                    <a:gd name="connsiteY5" fmla="*/ 74541 h 172721"/>
                                    <a:gd name="connsiteX6" fmla="*/ 62432 w 215246"/>
                                    <a:gd name="connsiteY6" fmla="*/ 59476 h 172721"/>
                                    <a:gd name="connsiteX7" fmla="*/ 72571 w 215246"/>
                                    <a:gd name="connsiteY7" fmla="*/ 1401 h 172721"/>
                                    <a:gd name="connsiteX8" fmla="*/ 88838 w 215246"/>
                                    <a:gd name="connsiteY8" fmla="*/ 1660 h 172721"/>
                                    <a:gd name="connsiteX9" fmla="*/ 133679 w 215246"/>
                                    <a:gd name="connsiteY9" fmla="*/ 36967 h 172721"/>
                                    <a:gd name="connsiteX10" fmla="*/ 206853 w 215246"/>
                                    <a:gd name="connsiteY10" fmla="*/ 57223 h 172721"/>
                                    <a:gd name="connsiteX11" fmla="*/ 214268 w 215246"/>
                                    <a:gd name="connsiteY11" fmla="*/ 68815 h 172721"/>
                                    <a:gd name="connsiteX12" fmla="*/ 197810 w 215246"/>
                                    <a:gd name="connsiteY12" fmla="*/ 84827 h 172721"/>
                                    <a:gd name="connsiteX13" fmla="*/ 169370 w 215246"/>
                                    <a:gd name="connsiteY13" fmla="*/ 171483 h 172721"/>
                                    <a:gd name="connsiteX14" fmla="*/ 83254 w 215246"/>
                                    <a:gd name="connsiteY14" fmla="*/ 172716 h 172721"/>
                                    <a:gd name="connsiteX15" fmla="*/ 7753 w 215246"/>
                                    <a:gd name="connsiteY15" fmla="*/ 137696 h 172721"/>
                                    <a:gd name="connsiteX16" fmla="*/ 0 w 215246"/>
                                    <a:gd name="connsiteY16" fmla="*/ 130791 h 172721"/>
                                    <a:gd name="connsiteX17" fmla="*/ 1324 w 215246"/>
                                    <a:gd name="connsiteY17" fmla="*/ 113706 h 172721"/>
                                    <a:gd name="connsiteX0" fmla="*/ 10046 w 215246"/>
                                    <a:gd name="connsiteY0" fmla="*/ 90244 h 177930"/>
                                    <a:gd name="connsiteX1" fmla="*/ 13125 w 215246"/>
                                    <a:gd name="connsiteY1" fmla="*/ 68421 h 177930"/>
                                    <a:gd name="connsiteX2" fmla="*/ 30129 w 215246"/>
                                    <a:gd name="connsiteY2" fmla="*/ 72906 h 177930"/>
                                    <a:gd name="connsiteX3" fmla="*/ 31195 w 215246"/>
                                    <a:gd name="connsiteY3" fmla="*/ 89828 h 177930"/>
                                    <a:gd name="connsiteX4" fmla="*/ 46075 w 215246"/>
                                    <a:gd name="connsiteY4" fmla="*/ 86994 h 177930"/>
                                    <a:gd name="connsiteX5" fmla="*/ 50865 w 215246"/>
                                    <a:gd name="connsiteY5" fmla="*/ 74541 h 177930"/>
                                    <a:gd name="connsiteX6" fmla="*/ 62432 w 215246"/>
                                    <a:gd name="connsiteY6" fmla="*/ 59476 h 177930"/>
                                    <a:gd name="connsiteX7" fmla="*/ 72571 w 215246"/>
                                    <a:gd name="connsiteY7" fmla="*/ 1401 h 177930"/>
                                    <a:gd name="connsiteX8" fmla="*/ 88838 w 215246"/>
                                    <a:gd name="connsiteY8" fmla="*/ 1660 h 177930"/>
                                    <a:gd name="connsiteX9" fmla="*/ 133679 w 215246"/>
                                    <a:gd name="connsiteY9" fmla="*/ 36967 h 177930"/>
                                    <a:gd name="connsiteX10" fmla="*/ 206853 w 215246"/>
                                    <a:gd name="connsiteY10" fmla="*/ 57223 h 177930"/>
                                    <a:gd name="connsiteX11" fmla="*/ 214268 w 215246"/>
                                    <a:gd name="connsiteY11" fmla="*/ 68815 h 177930"/>
                                    <a:gd name="connsiteX12" fmla="*/ 197810 w 215246"/>
                                    <a:gd name="connsiteY12" fmla="*/ 84827 h 177930"/>
                                    <a:gd name="connsiteX13" fmla="*/ 169370 w 215246"/>
                                    <a:gd name="connsiteY13" fmla="*/ 171483 h 177930"/>
                                    <a:gd name="connsiteX14" fmla="*/ 83254 w 215246"/>
                                    <a:gd name="connsiteY14" fmla="*/ 172716 h 177930"/>
                                    <a:gd name="connsiteX15" fmla="*/ 7753 w 215246"/>
                                    <a:gd name="connsiteY15" fmla="*/ 137696 h 177930"/>
                                    <a:gd name="connsiteX16" fmla="*/ 0 w 215246"/>
                                    <a:gd name="connsiteY16" fmla="*/ 130791 h 177930"/>
                                    <a:gd name="connsiteX17" fmla="*/ 1324 w 215246"/>
                                    <a:gd name="connsiteY17" fmla="*/ 113706 h 177930"/>
                                    <a:gd name="connsiteX0" fmla="*/ 10046 w 215246"/>
                                    <a:gd name="connsiteY0" fmla="*/ 90244 h 177930"/>
                                    <a:gd name="connsiteX1" fmla="*/ 13125 w 215246"/>
                                    <a:gd name="connsiteY1" fmla="*/ 68421 h 177930"/>
                                    <a:gd name="connsiteX2" fmla="*/ 30129 w 215246"/>
                                    <a:gd name="connsiteY2" fmla="*/ 72906 h 177930"/>
                                    <a:gd name="connsiteX3" fmla="*/ 31195 w 215246"/>
                                    <a:gd name="connsiteY3" fmla="*/ 89828 h 177930"/>
                                    <a:gd name="connsiteX4" fmla="*/ 46075 w 215246"/>
                                    <a:gd name="connsiteY4" fmla="*/ 86994 h 177930"/>
                                    <a:gd name="connsiteX5" fmla="*/ 50865 w 215246"/>
                                    <a:gd name="connsiteY5" fmla="*/ 74541 h 177930"/>
                                    <a:gd name="connsiteX6" fmla="*/ 62432 w 215246"/>
                                    <a:gd name="connsiteY6" fmla="*/ 59476 h 177930"/>
                                    <a:gd name="connsiteX7" fmla="*/ 72571 w 215246"/>
                                    <a:gd name="connsiteY7" fmla="*/ 1401 h 177930"/>
                                    <a:gd name="connsiteX8" fmla="*/ 88838 w 215246"/>
                                    <a:gd name="connsiteY8" fmla="*/ 1660 h 177930"/>
                                    <a:gd name="connsiteX9" fmla="*/ 133679 w 215246"/>
                                    <a:gd name="connsiteY9" fmla="*/ 36967 h 177930"/>
                                    <a:gd name="connsiteX10" fmla="*/ 206853 w 215246"/>
                                    <a:gd name="connsiteY10" fmla="*/ 57223 h 177930"/>
                                    <a:gd name="connsiteX11" fmla="*/ 214268 w 215246"/>
                                    <a:gd name="connsiteY11" fmla="*/ 68815 h 177930"/>
                                    <a:gd name="connsiteX12" fmla="*/ 197810 w 215246"/>
                                    <a:gd name="connsiteY12" fmla="*/ 84827 h 177930"/>
                                    <a:gd name="connsiteX13" fmla="*/ 169370 w 215246"/>
                                    <a:gd name="connsiteY13" fmla="*/ 171483 h 177930"/>
                                    <a:gd name="connsiteX14" fmla="*/ 83254 w 215246"/>
                                    <a:gd name="connsiteY14" fmla="*/ 172716 h 177930"/>
                                    <a:gd name="connsiteX15" fmla="*/ 7753 w 215246"/>
                                    <a:gd name="connsiteY15" fmla="*/ 137696 h 177930"/>
                                    <a:gd name="connsiteX16" fmla="*/ 0 w 215246"/>
                                    <a:gd name="connsiteY16" fmla="*/ 130791 h 177930"/>
                                    <a:gd name="connsiteX17" fmla="*/ 1324 w 215246"/>
                                    <a:gd name="connsiteY17" fmla="*/ 113706 h 177930"/>
                                    <a:gd name="connsiteX0" fmla="*/ 10046 w 215246"/>
                                    <a:gd name="connsiteY0" fmla="*/ 90244 h 176999"/>
                                    <a:gd name="connsiteX1" fmla="*/ 13125 w 215246"/>
                                    <a:gd name="connsiteY1" fmla="*/ 68421 h 176999"/>
                                    <a:gd name="connsiteX2" fmla="*/ 30129 w 215246"/>
                                    <a:gd name="connsiteY2" fmla="*/ 72906 h 176999"/>
                                    <a:gd name="connsiteX3" fmla="*/ 31195 w 215246"/>
                                    <a:gd name="connsiteY3" fmla="*/ 89828 h 176999"/>
                                    <a:gd name="connsiteX4" fmla="*/ 46075 w 215246"/>
                                    <a:gd name="connsiteY4" fmla="*/ 86994 h 176999"/>
                                    <a:gd name="connsiteX5" fmla="*/ 50865 w 215246"/>
                                    <a:gd name="connsiteY5" fmla="*/ 74541 h 176999"/>
                                    <a:gd name="connsiteX6" fmla="*/ 62432 w 215246"/>
                                    <a:gd name="connsiteY6" fmla="*/ 59476 h 176999"/>
                                    <a:gd name="connsiteX7" fmla="*/ 72571 w 215246"/>
                                    <a:gd name="connsiteY7" fmla="*/ 1401 h 176999"/>
                                    <a:gd name="connsiteX8" fmla="*/ 88838 w 215246"/>
                                    <a:gd name="connsiteY8" fmla="*/ 1660 h 176999"/>
                                    <a:gd name="connsiteX9" fmla="*/ 133679 w 215246"/>
                                    <a:gd name="connsiteY9" fmla="*/ 36967 h 176999"/>
                                    <a:gd name="connsiteX10" fmla="*/ 206853 w 215246"/>
                                    <a:gd name="connsiteY10" fmla="*/ 57223 h 176999"/>
                                    <a:gd name="connsiteX11" fmla="*/ 214268 w 215246"/>
                                    <a:gd name="connsiteY11" fmla="*/ 68815 h 176999"/>
                                    <a:gd name="connsiteX12" fmla="*/ 197810 w 215246"/>
                                    <a:gd name="connsiteY12" fmla="*/ 84827 h 176999"/>
                                    <a:gd name="connsiteX13" fmla="*/ 169370 w 215246"/>
                                    <a:gd name="connsiteY13" fmla="*/ 171483 h 176999"/>
                                    <a:gd name="connsiteX14" fmla="*/ 82802 w 215246"/>
                                    <a:gd name="connsiteY14" fmla="*/ 171526 h 176999"/>
                                    <a:gd name="connsiteX15" fmla="*/ 7753 w 215246"/>
                                    <a:gd name="connsiteY15" fmla="*/ 137696 h 176999"/>
                                    <a:gd name="connsiteX16" fmla="*/ 0 w 215246"/>
                                    <a:gd name="connsiteY16" fmla="*/ 130791 h 176999"/>
                                    <a:gd name="connsiteX17" fmla="*/ 1324 w 215246"/>
                                    <a:gd name="connsiteY17" fmla="*/ 113706 h 176999"/>
                                    <a:gd name="connsiteX0" fmla="*/ 10046 w 215246"/>
                                    <a:gd name="connsiteY0" fmla="*/ 90244 h 176999"/>
                                    <a:gd name="connsiteX1" fmla="*/ 13125 w 215246"/>
                                    <a:gd name="connsiteY1" fmla="*/ 68421 h 176999"/>
                                    <a:gd name="connsiteX2" fmla="*/ 30129 w 215246"/>
                                    <a:gd name="connsiteY2" fmla="*/ 72906 h 176999"/>
                                    <a:gd name="connsiteX3" fmla="*/ 31195 w 215246"/>
                                    <a:gd name="connsiteY3" fmla="*/ 89828 h 176999"/>
                                    <a:gd name="connsiteX4" fmla="*/ 46075 w 215246"/>
                                    <a:gd name="connsiteY4" fmla="*/ 86994 h 176999"/>
                                    <a:gd name="connsiteX5" fmla="*/ 50865 w 215246"/>
                                    <a:gd name="connsiteY5" fmla="*/ 74541 h 176999"/>
                                    <a:gd name="connsiteX6" fmla="*/ 62432 w 215246"/>
                                    <a:gd name="connsiteY6" fmla="*/ 59476 h 176999"/>
                                    <a:gd name="connsiteX7" fmla="*/ 72571 w 215246"/>
                                    <a:gd name="connsiteY7" fmla="*/ 1401 h 176999"/>
                                    <a:gd name="connsiteX8" fmla="*/ 88838 w 215246"/>
                                    <a:gd name="connsiteY8" fmla="*/ 1660 h 176999"/>
                                    <a:gd name="connsiteX9" fmla="*/ 133679 w 215246"/>
                                    <a:gd name="connsiteY9" fmla="*/ 36967 h 176999"/>
                                    <a:gd name="connsiteX10" fmla="*/ 206853 w 215246"/>
                                    <a:gd name="connsiteY10" fmla="*/ 57223 h 176999"/>
                                    <a:gd name="connsiteX11" fmla="*/ 214268 w 215246"/>
                                    <a:gd name="connsiteY11" fmla="*/ 68815 h 176999"/>
                                    <a:gd name="connsiteX12" fmla="*/ 197810 w 215246"/>
                                    <a:gd name="connsiteY12" fmla="*/ 84827 h 176999"/>
                                    <a:gd name="connsiteX13" fmla="*/ 169370 w 215246"/>
                                    <a:gd name="connsiteY13" fmla="*/ 171483 h 176999"/>
                                    <a:gd name="connsiteX14" fmla="*/ 82802 w 215246"/>
                                    <a:gd name="connsiteY14" fmla="*/ 171526 h 176999"/>
                                    <a:gd name="connsiteX15" fmla="*/ 7753 w 215246"/>
                                    <a:gd name="connsiteY15" fmla="*/ 137696 h 176999"/>
                                    <a:gd name="connsiteX16" fmla="*/ 0 w 215246"/>
                                    <a:gd name="connsiteY16" fmla="*/ 130791 h 176999"/>
                                    <a:gd name="connsiteX17" fmla="*/ 1324 w 215246"/>
                                    <a:gd name="connsiteY17" fmla="*/ 113706 h 176999"/>
                                    <a:gd name="connsiteX0" fmla="*/ 10046 w 215246"/>
                                    <a:gd name="connsiteY0" fmla="*/ 90244 h 184572"/>
                                    <a:gd name="connsiteX1" fmla="*/ 13125 w 215246"/>
                                    <a:gd name="connsiteY1" fmla="*/ 68421 h 184572"/>
                                    <a:gd name="connsiteX2" fmla="*/ 30129 w 215246"/>
                                    <a:gd name="connsiteY2" fmla="*/ 72906 h 184572"/>
                                    <a:gd name="connsiteX3" fmla="*/ 31195 w 215246"/>
                                    <a:gd name="connsiteY3" fmla="*/ 89828 h 184572"/>
                                    <a:gd name="connsiteX4" fmla="*/ 46075 w 215246"/>
                                    <a:gd name="connsiteY4" fmla="*/ 86994 h 184572"/>
                                    <a:gd name="connsiteX5" fmla="*/ 50865 w 215246"/>
                                    <a:gd name="connsiteY5" fmla="*/ 74541 h 184572"/>
                                    <a:gd name="connsiteX6" fmla="*/ 62432 w 215246"/>
                                    <a:gd name="connsiteY6" fmla="*/ 59476 h 184572"/>
                                    <a:gd name="connsiteX7" fmla="*/ 72571 w 215246"/>
                                    <a:gd name="connsiteY7" fmla="*/ 1401 h 184572"/>
                                    <a:gd name="connsiteX8" fmla="*/ 88838 w 215246"/>
                                    <a:gd name="connsiteY8" fmla="*/ 1660 h 184572"/>
                                    <a:gd name="connsiteX9" fmla="*/ 133679 w 215246"/>
                                    <a:gd name="connsiteY9" fmla="*/ 36967 h 184572"/>
                                    <a:gd name="connsiteX10" fmla="*/ 206853 w 215246"/>
                                    <a:gd name="connsiteY10" fmla="*/ 57223 h 184572"/>
                                    <a:gd name="connsiteX11" fmla="*/ 214268 w 215246"/>
                                    <a:gd name="connsiteY11" fmla="*/ 68815 h 184572"/>
                                    <a:gd name="connsiteX12" fmla="*/ 197810 w 215246"/>
                                    <a:gd name="connsiteY12" fmla="*/ 84827 h 184572"/>
                                    <a:gd name="connsiteX13" fmla="*/ 93804 w 215246"/>
                                    <a:gd name="connsiteY13" fmla="*/ 184572 h 184572"/>
                                    <a:gd name="connsiteX14" fmla="*/ 82802 w 215246"/>
                                    <a:gd name="connsiteY14" fmla="*/ 171526 h 184572"/>
                                    <a:gd name="connsiteX15" fmla="*/ 7753 w 215246"/>
                                    <a:gd name="connsiteY15" fmla="*/ 137696 h 184572"/>
                                    <a:gd name="connsiteX16" fmla="*/ 0 w 215246"/>
                                    <a:gd name="connsiteY16" fmla="*/ 130791 h 184572"/>
                                    <a:gd name="connsiteX17" fmla="*/ 1324 w 215246"/>
                                    <a:gd name="connsiteY17" fmla="*/ 113706 h 184572"/>
                                    <a:gd name="connsiteX0" fmla="*/ 10046 w 215246"/>
                                    <a:gd name="connsiteY0" fmla="*/ 90244 h 184698"/>
                                    <a:gd name="connsiteX1" fmla="*/ 13125 w 215246"/>
                                    <a:gd name="connsiteY1" fmla="*/ 68421 h 184698"/>
                                    <a:gd name="connsiteX2" fmla="*/ 30129 w 215246"/>
                                    <a:gd name="connsiteY2" fmla="*/ 72906 h 184698"/>
                                    <a:gd name="connsiteX3" fmla="*/ 31195 w 215246"/>
                                    <a:gd name="connsiteY3" fmla="*/ 89828 h 184698"/>
                                    <a:gd name="connsiteX4" fmla="*/ 46075 w 215246"/>
                                    <a:gd name="connsiteY4" fmla="*/ 86994 h 184698"/>
                                    <a:gd name="connsiteX5" fmla="*/ 50865 w 215246"/>
                                    <a:gd name="connsiteY5" fmla="*/ 74541 h 184698"/>
                                    <a:gd name="connsiteX6" fmla="*/ 62432 w 215246"/>
                                    <a:gd name="connsiteY6" fmla="*/ 59476 h 184698"/>
                                    <a:gd name="connsiteX7" fmla="*/ 72571 w 215246"/>
                                    <a:gd name="connsiteY7" fmla="*/ 1401 h 184698"/>
                                    <a:gd name="connsiteX8" fmla="*/ 88838 w 215246"/>
                                    <a:gd name="connsiteY8" fmla="*/ 1660 h 184698"/>
                                    <a:gd name="connsiteX9" fmla="*/ 133679 w 215246"/>
                                    <a:gd name="connsiteY9" fmla="*/ 36967 h 184698"/>
                                    <a:gd name="connsiteX10" fmla="*/ 206853 w 215246"/>
                                    <a:gd name="connsiteY10" fmla="*/ 57223 h 184698"/>
                                    <a:gd name="connsiteX11" fmla="*/ 214268 w 215246"/>
                                    <a:gd name="connsiteY11" fmla="*/ 68815 h 184698"/>
                                    <a:gd name="connsiteX12" fmla="*/ 197810 w 215246"/>
                                    <a:gd name="connsiteY12" fmla="*/ 84827 h 184698"/>
                                    <a:gd name="connsiteX13" fmla="*/ 93804 w 215246"/>
                                    <a:gd name="connsiteY13" fmla="*/ 184572 h 184698"/>
                                    <a:gd name="connsiteX14" fmla="*/ 82802 w 215246"/>
                                    <a:gd name="connsiteY14" fmla="*/ 171526 h 184698"/>
                                    <a:gd name="connsiteX15" fmla="*/ 7753 w 215246"/>
                                    <a:gd name="connsiteY15" fmla="*/ 137696 h 184698"/>
                                    <a:gd name="connsiteX16" fmla="*/ 0 w 215246"/>
                                    <a:gd name="connsiteY16" fmla="*/ 130791 h 184698"/>
                                    <a:gd name="connsiteX17" fmla="*/ 1324 w 215246"/>
                                    <a:gd name="connsiteY17" fmla="*/ 113706 h 184698"/>
                                    <a:gd name="connsiteX0" fmla="*/ 10046 w 215246"/>
                                    <a:gd name="connsiteY0" fmla="*/ 90244 h 184698"/>
                                    <a:gd name="connsiteX1" fmla="*/ 13125 w 215246"/>
                                    <a:gd name="connsiteY1" fmla="*/ 68421 h 184698"/>
                                    <a:gd name="connsiteX2" fmla="*/ 30129 w 215246"/>
                                    <a:gd name="connsiteY2" fmla="*/ 72906 h 184698"/>
                                    <a:gd name="connsiteX3" fmla="*/ 31195 w 215246"/>
                                    <a:gd name="connsiteY3" fmla="*/ 89828 h 184698"/>
                                    <a:gd name="connsiteX4" fmla="*/ 46075 w 215246"/>
                                    <a:gd name="connsiteY4" fmla="*/ 86994 h 184698"/>
                                    <a:gd name="connsiteX5" fmla="*/ 50865 w 215246"/>
                                    <a:gd name="connsiteY5" fmla="*/ 74541 h 184698"/>
                                    <a:gd name="connsiteX6" fmla="*/ 62432 w 215246"/>
                                    <a:gd name="connsiteY6" fmla="*/ 59476 h 184698"/>
                                    <a:gd name="connsiteX7" fmla="*/ 72571 w 215246"/>
                                    <a:gd name="connsiteY7" fmla="*/ 1401 h 184698"/>
                                    <a:gd name="connsiteX8" fmla="*/ 88838 w 215246"/>
                                    <a:gd name="connsiteY8" fmla="*/ 1660 h 184698"/>
                                    <a:gd name="connsiteX9" fmla="*/ 133679 w 215246"/>
                                    <a:gd name="connsiteY9" fmla="*/ 36967 h 184698"/>
                                    <a:gd name="connsiteX10" fmla="*/ 206853 w 215246"/>
                                    <a:gd name="connsiteY10" fmla="*/ 57223 h 184698"/>
                                    <a:gd name="connsiteX11" fmla="*/ 214268 w 215246"/>
                                    <a:gd name="connsiteY11" fmla="*/ 68815 h 184698"/>
                                    <a:gd name="connsiteX12" fmla="*/ 197810 w 215246"/>
                                    <a:gd name="connsiteY12" fmla="*/ 84827 h 184698"/>
                                    <a:gd name="connsiteX13" fmla="*/ 93804 w 215246"/>
                                    <a:gd name="connsiteY13" fmla="*/ 184572 h 184698"/>
                                    <a:gd name="connsiteX14" fmla="*/ 82802 w 215246"/>
                                    <a:gd name="connsiteY14" fmla="*/ 171526 h 184698"/>
                                    <a:gd name="connsiteX15" fmla="*/ 7753 w 215246"/>
                                    <a:gd name="connsiteY15" fmla="*/ 137696 h 184698"/>
                                    <a:gd name="connsiteX16" fmla="*/ 0 w 215246"/>
                                    <a:gd name="connsiteY16" fmla="*/ 130791 h 184698"/>
                                    <a:gd name="connsiteX17" fmla="*/ 1324 w 215246"/>
                                    <a:gd name="connsiteY17" fmla="*/ 113706 h 184698"/>
                                    <a:gd name="connsiteX0" fmla="*/ 10046 w 215246"/>
                                    <a:gd name="connsiteY0" fmla="*/ 90244 h 192604"/>
                                    <a:gd name="connsiteX1" fmla="*/ 13125 w 215246"/>
                                    <a:gd name="connsiteY1" fmla="*/ 68421 h 192604"/>
                                    <a:gd name="connsiteX2" fmla="*/ 30129 w 215246"/>
                                    <a:gd name="connsiteY2" fmla="*/ 72906 h 192604"/>
                                    <a:gd name="connsiteX3" fmla="*/ 31195 w 215246"/>
                                    <a:gd name="connsiteY3" fmla="*/ 89828 h 192604"/>
                                    <a:gd name="connsiteX4" fmla="*/ 46075 w 215246"/>
                                    <a:gd name="connsiteY4" fmla="*/ 86994 h 192604"/>
                                    <a:gd name="connsiteX5" fmla="*/ 50865 w 215246"/>
                                    <a:gd name="connsiteY5" fmla="*/ 74541 h 192604"/>
                                    <a:gd name="connsiteX6" fmla="*/ 62432 w 215246"/>
                                    <a:gd name="connsiteY6" fmla="*/ 59476 h 192604"/>
                                    <a:gd name="connsiteX7" fmla="*/ 72571 w 215246"/>
                                    <a:gd name="connsiteY7" fmla="*/ 1401 h 192604"/>
                                    <a:gd name="connsiteX8" fmla="*/ 88838 w 215246"/>
                                    <a:gd name="connsiteY8" fmla="*/ 1660 h 192604"/>
                                    <a:gd name="connsiteX9" fmla="*/ 133679 w 215246"/>
                                    <a:gd name="connsiteY9" fmla="*/ 36967 h 192604"/>
                                    <a:gd name="connsiteX10" fmla="*/ 206853 w 215246"/>
                                    <a:gd name="connsiteY10" fmla="*/ 57223 h 192604"/>
                                    <a:gd name="connsiteX11" fmla="*/ 214268 w 215246"/>
                                    <a:gd name="connsiteY11" fmla="*/ 68815 h 192604"/>
                                    <a:gd name="connsiteX12" fmla="*/ 138082 w 215246"/>
                                    <a:gd name="connsiteY12" fmla="*/ 182400 h 192604"/>
                                    <a:gd name="connsiteX13" fmla="*/ 93804 w 215246"/>
                                    <a:gd name="connsiteY13" fmla="*/ 184572 h 192604"/>
                                    <a:gd name="connsiteX14" fmla="*/ 82802 w 215246"/>
                                    <a:gd name="connsiteY14" fmla="*/ 171526 h 192604"/>
                                    <a:gd name="connsiteX15" fmla="*/ 7753 w 215246"/>
                                    <a:gd name="connsiteY15" fmla="*/ 137696 h 192604"/>
                                    <a:gd name="connsiteX16" fmla="*/ 0 w 215246"/>
                                    <a:gd name="connsiteY16" fmla="*/ 130791 h 192604"/>
                                    <a:gd name="connsiteX17" fmla="*/ 1324 w 215246"/>
                                    <a:gd name="connsiteY17" fmla="*/ 113706 h 192604"/>
                                    <a:gd name="connsiteX0" fmla="*/ 10046 w 215246"/>
                                    <a:gd name="connsiteY0" fmla="*/ 90244 h 192604"/>
                                    <a:gd name="connsiteX1" fmla="*/ 13125 w 215246"/>
                                    <a:gd name="connsiteY1" fmla="*/ 68421 h 192604"/>
                                    <a:gd name="connsiteX2" fmla="*/ 30129 w 215246"/>
                                    <a:gd name="connsiteY2" fmla="*/ 72906 h 192604"/>
                                    <a:gd name="connsiteX3" fmla="*/ 31195 w 215246"/>
                                    <a:gd name="connsiteY3" fmla="*/ 89828 h 192604"/>
                                    <a:gd name="connsiteX4" fmla="*/ 46075 w 215246"/>
                                    <a:gd name="connsiteY4" fmla="*/ 86994 h 192604"/>
                                    <a:gd name="connsiteX5" fmla="*/ 50865 w 215246"/>
                                    <a:gd name="connsiteY5" fmla="*/ 74541 h 192604"/>
                                    <a:gd name="connsiteX6" fmla="*/ 62432 w 215246"/>
                                    <a:gd name="connsiteY6" fmla="*/ 59476 h 192604"/>
                                    <a:gd name="connsiteX7" fmla="*/ 72571 w 215246"/>
                                    <a:gd name="connsiteY7" fmla="*/ 1401 h 192604"/>
                                    <a:gd name="connsiteX8" fmla="*/ 88838 w 215246"/>
                                    <a:gd name="connsiteY8" fmla="*/ 1660 h 192604"/>
                                    <a:gd name="connsiteX9" fmla="*/ 133679 w 215246"/>
                                    <a:gd name="connsiteY9" fmla="*/ 36967 h 192604"/>
                                    <a:gd name="connsiteX10" fmla="*/ 206853 w 215246"/>
                                    <a:gd name="connsiteY10" fmla="*/ 57223 h 192604"/>
                                    <a:gd name="connsiteX11" fmla="*/ 214268 w 215246"/>
                                    <a:gd name="connsiteY11" fmla="*/ 68815 h 192604"/>
                                    <a:gd name="connsiteX12" fmla="*/ 138082 w 215246"/>
                                    <a:gd name="connsiteY12" fmla="*/ 182400 h 192604"/>
                                    <a:gd name="connsiteX13" fmla="*/ 93804 w 215246"/>
                                    <a:gd name="connsiteY13" fmla="*/ 184572 h 192604"/>
                                    <a:gd name="connsiteX14" fmla="*/ 82802 w 215246"/>
                                    <a:gd name="connsiteY14" fmla="*/ 171526 h 192604"/>
                                    <a:gd name="connsiteX15" fmla="*/ 7753 w 215246"/>
                                    <a:gd name="connsiteY15" fmla="*/ 137696 h 192604"/>
                                    <a:gd name="connsiteX16" fmla="*/ 0 w 215246"/>
                                    <a:gd name="connsiteY16" fmla="*/ 130791 h 192604"/>
                                    <a:gd name="connsiteX17" fmla="*/ 1324 w 215246"/>
                                    <a:gd name="connsiteY17" fmla="*/ 113706 h 192604"/>
                                    <a:gd name="connsiteX0" fmla="*/ 10046 w 215246"/>
                                    <a:gd name="connsiteY0" fmla="*/ 90244 h 187094"/>
                                    <a:gd name="connsiteX1" fmla="*/ 13125 w 215246"/>
                                    <a:gd name="connsiteY1" fmla="*/ 68421 h 187094"/>
                                    <a:gd name="connsiteX2" fmla="*/ 30129 w 215246"/>
                                    <a:gd name="connsiteY2" fmla="*/ 72906 h 187094"/>
                                    <a:gd name="connsiteX3" fmla="*/ 31195 w 215246"/>
                                    <a:gd name="connsiteY3" fmla="*/ 89828 h 187094"/>
                                    <a:gd name="connsiteX4" fmla="*/ 46075 w 215246"/>
                                    <a:gd name="connsiteY4" fmla="*/ 86994 h 187094"/>
                                    <a:gd name="connsiteX5" fmla="*/ 50865 w 215246"/>
                                    <a:gd name="connsiteY5" fmla="*/ 74541 h 187094"/>
                                    <a:gd name="connsiteX6" fmla="*/ 62432 w 215246"/>
                                    <a:gd name="connsiteY6" fmla="*/ 59476 h 187094"/>
                                    <a:gd name="connsiteX7" fmla="*/ 72571 w 215246"/>
                                    <a:gd name="connsiteY7" fmla="*/ 1401 h 187094"/>
                                    <a:gd name="connsiteX8" fmla="*/ 88838 w 215246"/>
                                    <a:gd name="connsiteY8" fmla="*/ 1660 h 187094"/>
                                    <a:gd name="connsiteX9" fmla="*/ 133679 w 215246"/>
                                    <a:gd name="connsiteY9" fmla="*/ 36967 h 187094"/>
                                    <a:gd name="connsiteX10" fmla="*/ 206853 w 215246"/>
                                    <a:gd name="connsiteY10" fmla="*/ 57223 h 187094"/>
                                    <a:gd name="connsiteX11" fmla="*/ 214268 w 215246"/>
                                    <a:gd name="connsiteY11" fmla="*/ 68815 h 187094"/>
                                    <a:gd name="connsiteX12" fmla="*/ 138082 w 215246"/>
                                    <a:gd name="connsiteY12" fmla="*/ 182400 h 187094"/>
                                    <a:gd name="connsiteX13" fmla="*/ 93804 w 215246"/>
                                    <a:gd name="connsiteY13" fmla="*/ 184572 h 187094"/>
                                    <a:gd name="connsiteX14" fmla="*/ 82802 w 215246"/>
                                    <a:gd name="connsiteY14" fmla="*/ 171526 h 187094"/>
                                    <a:gd name="connsiteX15" fmla="*/ 7753 w 215246"/>
                                    <a:gd name="connsiteY15" fmla="*/ 137696 h 187094"/>
                                    <a:gd name="connsiteX16" fmla="*/ 0 w 215246"/>
                                    <a:gd name="connsiteY16" fmla="*/ 130791 h 187094"/>
                                    <a:gd name="connsiteX17" fmla="*/ 1324 w 215246"/>
                                    <a:gd name="connsiteY17" fmla="*/ 113706 h 187094"/>
                                    <a:gd name="connsiteX0" fmla="*/ 10046 w 215246"/>
                                    <a:gd name="connsiteY0" fmla="*/ 90244 h 189412"/>
                                    <a:gd name="connsiteX1" fmla="*/ 13125 w 215246"/>
                                    <a:gd name="connsiteY1" fmla="*/ 68421 h 189412"/>
                                    <a:gd name="connsiteX2" fmla="*/ 30129 w 215246"/>
                                    <a:gd name="connsiteY2" fmla="*/ 72906 h 189412"/>
                                    <a:gd name="connsiteX3" fmla="*/ 31195 w 215246"/>
                                    <a:gd name="connsiteY3" fmla="*/ 89828 h 189412"/>
                                    <a:gd name="connsiteX4" fmla="*/ 46075 w 215246"/>
                                    <a:gd name="connsiteY4" fmla="*/ 86994 h 189412"/>
                                    <a:gd name="connsiteX5" fmla="*/ 50865 w 215246"/>
                                    <a:gd name="connsiteY5" fmla="*/ 74541 h 189412"/>
                                    <a:gd name="connsiteX6" fmla="*/ 62432 w 215246"/>
                                    <a:gd name="connsiteY6" fmla="*/ 59476 h 189412"/>
                                    <a:gd name="connsiteX7" fmla="*/ 72571 w 215246"/>
                                    <a:gd name="connsiteY7" fmla="*/ 1401 h 189412"/>
                                    <a:gd name="connsiteX8" fmla="*/ 88838 w 215246"/>
                                    <a:gd name="connsiteY8" fmla="*/ 1660 h 189412"/>
                                    <a:gd name="connsiteX9" fmla="*/ 133679 w 215246"/>
                                    <a:gd name="connsiteY9" fmla="*/ 36967 h 189412"/>
                                    <a:gd name="connsiteX10" fmla="*/ 206853 w 215246"/>
                                    <a:gd name="connsiteY10" fmla="*/ 57223 h 189412"/>
                                    <a:gd name="connsiteX11" fmla="*/ 214268 w 215246"/>
                                    <a:gd name="connsiteY11" fmla="*/ 68815 h 189412"/>
                                    <a:gd name="connsiteX12" fmla="*/ 136272 w 215246"/>
                                    <a:gd name="connsiteY12" fmla="*/ 186565 h 189412"/>
                                    <a:gd name="connsiteX13" fmla="*/ 93804 w 215246"/>
                                    <a:gd name="connsiteY13" fmla="*/ 184572 h 189412"/>
                                    <a:gd name="connsiteX14" fmla="*/ 82802 w 215246"/>
                                    <a:gd name="connsiteY14" fmla="*/ 171526 h 189412"/>
                                    <a:gd name="connsiteX15" fmla="*/ 7753 w 215246"/>
                                    <a:gd name="connsiteY15" fmla="*/ 137696 h 189412"/>
                                    <a:gd name="connsiteX16" fmla="*/ 0 w 215246"/>
                                    <a:gd name="connsiteY16" fmla="*/ 130791 h 189412"/>
                                    <a:gd name="connsiteX17" fmla="*/ 1324 w 215246"/>
                                    <a:gd name="connsiteY17" fmla="*/ 113706 h 189412"/>
                                    <a:gd name="connsiteX0" fmla="*/ 10046 w 215246"/>
                                    <a:gd name="connsiteY0" fmla="*/ 90244 h 187849"/>
                                    <a:gd name="connsiteX1" fmla="*/ 13125 w 215246"/>
                                    <a:gd name="connsiteY1" fmla="*/ 68421 h 187849"/>
                                    <a:gd name="connsiteX2" fmla="*/ 30129 w 215246"/>
                                    <a:gd name="connsiteY2" fmla="*/ 72906 h 187849"/>
                                    <a:gd name="connsiteX3" fmla="*/ 31195 w 215246"/>
                                    <a:gd name="connsiteY3" fmla="*/ 89828 h 187849"/>
                                    <a:gd name="connsiteX4" fmla="*/ 46075 w 215246"/>
                                    <a:gd name="connsiteY4" fmla="*/ 86994 h 187849"/>
                                    <a:gd name="connsiteX5" fmla="*/ 50865 w 215246"/>
                                    <a:gd name="connsiteY5" fmla="*/ 74541 h 187849"/>
                                    <a:gd name="connsiteX6" fmla="*/ 62432 w 215246"/>
                                    <a:gd name="connsiteY6" fmla="*/ 59476 h 187849"/>
                                    <a:gd name="connsiteX7" fmla="*/ 72571 w 215246"/>
                                    <a:gd name="connsiteY7" fmla="*/ 1401 h 187849"/>
                                    <a:gd name="connsiteX8" fmla="*/ 88838 w 215246"/>
                                    <a:gd name="connsiteY8" fmla="*/ 1660 h 187849"/>
                                    <a:gd name="connsiteX9" fmla="*/ 133679 w 215246"/>
                                    <a:gd name="connsiteY9" fmla="*/ 36967 h 187849"/>
                                    <a:gd name="connsiteX10" fmla="*/ 206853 w 215246"/>
                                    <a:gd name="connsiteY10" fmla="*/ 57223 h 187849"/>
                                    <a:gd name="connsiteX11" fmla="*/ 214268 w 215246"/>
                                    <a:gd name="connsiteY11" fmla="*/ 68815 h 187849"/>
                                    <a:gd name="connsiteX12" fmla="*/ 136272 w 215246"/>
                                    <a:gd name="connsiteY12" fmla="*/ 186565 h 187849"/>
                                    <a:gd name="connsiteX13" fmla="*/ 93804 w 215246"/>
                                    <a:gd name="connsiteY13" fmla="*/ 184572 h 187849"/>
                                    <a:gd name="connsiteX14" fmla="*/ 82802 w 215246"/>
                                    <a:gd name="connsiteY14" fmla="*/ 171526 h 187849"/>
                                    <a:gd name="connsiteX15" fmla="*/ 7753 w 215246"/>
                                    <a:gd name="connsiteY15" fmla="*/ 137696 h 187849"/>
                                    <a:gd name="connsiteX16" fmla="*/ 0 w 215246"/>
                                    <a:gd name="connsiteY16" fmla="*/ 130791 h 187849"/>
                                    <a:gd name="connsiteX17" fmla="*/ 1324 w 215246"/>
                                    <a:gd name="connsiteY17" fmla="*/ 113706 h 187849"/>
                                    <a:gd name="connsiteX0" fmla="*/ 10046 w 215246"/>
                                    <a:gd name="connsiteY0" fmla="*/ 90244 h 188252"/>
                                    <a:gd name="connsiteX1" fmla="*/ 13125 w 215246"/>
                                    <a:gd name="connsiteY1" fmla="*/ 68421 h 188252"/>
                                    <a:gd name="connsiteX2" fmla="*/ 30129 w 215246"/>
                                    <a:gd name="connsiteY2" fmla="*/ 72906 h 188252"/>
                                    <a:gd name="connsiteX3" fmla="*/ 31195 w 215246"/>
                                    <a:gd name="connsiteY3" fmla="*/ 89828 h 188252"/>
                                    <a:gd name="connsiteX4" fmla="*/ 46075 w 215246"/>
                                    <a:gd name="connsiteY4" fmla="*/ 86994 h 188252"/>
                                    <a:gd name="connsiteX5" fmla="*/ 50865 w 215246"/>
                                    <a:gd name="connsiteY5" fmla="*/ 74541 h 188252"/>
                                    <a:gd name="connsiteX6" fmla="*/ 62432 w 215246"/>
                                    <a:gd name="connsiteY6" fmla="*/ 59476 h 188252"/>
                                    <a:gd name="connsiteX7" fmla="*/ 72571 w 215246"/>
                                    <a:gd name="connsiteY7" fmla="*/ 1401 h 188252"/>
                                    <a:gd name="connsiteX8" fmla="*/ 88838 w 215246"/>
                                    <a:gd name="connsiteY8" fmla="*/ 1660 h 188252"/>
                                    <a:gd name="connsiteX9" fmla="*/ 133679 w 215246"/>
                                    <a:gd name="connsiteY9" fmla="*/ 36967 h 188252"/>
                                    <a:gd name="connsiteX10" fmla="*/ 206853 w 215246"/>
                                    <a:gd name="connsiteY10" fmla="*/ 57223 h 188252"/>
                                    <a:gd name="connsiteX11" fmla="*/ 214268 w 215246"/>
                                    <a:gd name="connsiteY11" fmla="*/ 68815 h 188252"/>
                                    <a:gd name="connsiteX12" fmla="*/ 138535 w 215246"/>
                                    <a:gd name="connsiteY12" fmla="*/ 187160 h 188252"/>
                                    <a:gd name="connsiteX13" fmla="*/ 93804 w 215246"/>
                                    <a:gd name="connsiteY13" fmla="*/ 184572 h 188252"/>
                                    <a:gd name="connsiteX14" fmla="*/ 82802 w 215246"/>
                                    <a:gd name="connsiteY14" fmla="*/ 171526 h 188252"/>
                                    <a:gd name="connsiteX15" fmla="*/ 7753 w 215246"/>
                                    <a:gd name="connsiteY15" fmla="*/ 137696 h 188252"/>
                                    <a:gd name="connsiteX16" fmla="*/ 0 w 215246"/>
                                    <a:gd name="connsiteY16" fmla="*/ 130791 h 188252"/>
                                    <a:gd name="connsiteX17" fmla="*/ 1324 w 215246"/>
                                    <a:gd name="connsiteY17" fmla="*/ 113706 h 188252"/>
                                    <a:gd name="connsiteX0" fmla="*/ 10046 w 215246"/>
                                    <a:gd name="connsiteY0" fmla="*/ 90244 h 188252"/>
                                    <a:gd name="connsiteX1" fmla="*/ 13125 w 215246"/>
                                    <a:gd name="connsiteY1" fmla="*/ 68421 h 188252"/>
                                    <a:gd name="connsiteX2" fmla="*/ 30129 w 215246"/>
                                    <a:gd name="connsiteY2" fmla="*/ 72906 h 188252"/>
                                    <a:gd name="connsiteX3" fmla="*/ 31195 w 215246"/>
                                    <a:gd name="connsiteY3" fmla="*/ 89828 h 188252"/>
                                    <a:gd name="connsiteX4" fmla="*/ 46075 w 215246"/>
                                    <a:gd name="connsiteY4" fmla="*/ 86994 h 188252"/>
                                    <a:gd name="connsiteX5" fmla="*/ 50865 w 215246"/>
                                    <a:gd name="connsiteY5" fmla="*/ 74541 h 188252"/>
                                    <a:gd name="connsiteX6" fmla="*/ 62432 w 215246"/>
                                    <a:gd name="connsiteY6" fmla="*/ 59476 h 188252"/>
                                    <a:gd name="connsiteX7" fmla="*/ 72571 w 215246"/>
                                    <a:gd name="connsiteY7" fmla="*/ 1401 h 188252"/>
                                    <a:gd name="connsiteX8" fmla="*/ 88838 w 215246"/>
                                    <a:gd name="connsiteY8" fmla="*/ 1660 h 188252"/>
                                    <a:gd name="connsiteX9" fmla="*/ 133679 w 215246"/>
                                    <a:gd name="connsiteY9" fmla="*/ 36967 h 188252"/>
                                    <a:gd name="connsiteX10" fmla="*/ 206853 w 215246"/>
                                    <a:gd name="connsiteY10" fmla="*/ 57223 h 188252"/>
                                    <a:gd name="connsiteX11" fmla="*/ 214268 w 215246"/>
                                    <a:gd name="connsiteY11" fmla="*/ 68815 h 188252"/>
                                    <a:gd name="connsiteX12" fmla="*/ 138535 w 215246"/>
                                    <a:gd name="connsiteY12" fmla="*/ 187160 h 188252"/>
                                    <a:gd name="connsiteX13" fmla="*/ 93804 w 215246"/>
                                    <a:gd name="connsiteY13" fmla="*/ 184572 h 188252"/>
                                    <a:gd name="connsiteX14" fmla="*/ 82802 w 215246"/>
                                    <a:gd name="connsiteY14" fmla="*/ 171526 h 188252"/>
                                    <a:gd name="connsiteX15" fmla="*/ 7753 w 215246"/>
                                    <a:gd name="connsiteY15" fmla="*/ 137696 h 188252"/>
                                    <a:gd name="connsiteX16" fmla="*/ 0 w 215246"/>
                                    <a:gd name="connsiteY16" fmla="*/ 130791 h 188252"/>
                                    <a:gd name="connsiteX17" fmla="*/ 1324 w 215246"/>
                                    <a:gd name="connsiteY17" fmla="*/ 113706 h 188252"/>
                                    <a:gd name="connsiteX0" fmla="*/ 10046 w 214268"/>
                                    <a:gd name="connsiteY0" fmla="*/ 137980 h 235988"/>
                                    <a:gd name="connsiteX1" fmla="*/ 13125 w 214268"/>
                                    <a:gd name="connsiteY1" fmla="*/ 116157 h 235988"/>
                                    <a:gd name="connsiteX2" fmla="*/ 30129 w 214268"/>
                                    <a:gd name="connsiteY2" fmla="*/ 120642 h 235988"/>
                                    <a:gd name="connsiteX3" fmla="*/ 31195 w 214268"/>
                                    <a:gd name="connsiteY3" fmla="*/ 137564 h 235988"/>
                                    <a:gd name="connsiteX4" fmla="*/ 46075 w 214268"/>
                                    <a:gd name="connsiteY4" fmla="*/ 134730 h 235988"/>
                                    <a:gd name="connsiteX5" fmla="*/ 50865 w 214268"/>
                                    <a:gd name="connsiteY5" fmla="*/ 122277 h 235988"/>
                                    <a:gd name="connsiteX6" fmla="*/ 62432 w 214268"/>
                                    <a:gd name="connsiteY6" fmla="*/ 107212 h 235988"/>
                                    <a:gd name="connsiteX7" fmla="*/ 72571 w 214268"/>
                                    <a:gd name="connsiteY7" fmla="*/ 49137 h 235988"/>
                                    <a:gd name="connsiteX8" fmla="*/ 88838 w 214268"/>
                                    <a:gd name="connsiteY8" fmla="*/ 49396 h 235988"/>
                                    <a:gd name="connsiteX9" fmla="*/ 133679 w 214268"/>
                                    <a:gd name="connsiteY9" fmla="*/ 84703 h 235988"/>
                                    <a:gd name="connsiteX10" fmla="*/ 112735 w 214268"/>
                                    <a:gd name="connsiteY10" fmla="*/ 247 h 235988"/>
                                    <a:gd name="connsiteX11" fmla="*/ 214268 w 214268"/>
                                    <a:gd name="connsiteY11" fmla="*/ 116551 h 235988"/>
                                    <a:gd name="connsiteX12" fmla="*/ 138535 w 214268"/>
                                    <a:gd name="connsiteY12" fmla="*/ 234896 h 235988"/>
                                    <a:gd name="connsiteX13" fmla="*/ 93804 w 214268"/>
                                    <a:gd name="connsiteY13" fmla="*/ 232308 h 235988"/>
                                    <a:gd name="connsiteX14" fmla="*/ 82802 w 214268"/>
                                    <a:gd name="connsiteY14" fmla="*/ 219262 h 235988"/>
                                    <a:gd name="connsiteX15" fmla="*/ 7753 w 214268"/>
                                    <a:gd name="connsiteY15" fmla="*/ 185432 h 235988"/>
                                    <a:gd name="connsiteX16" fmla="*/ 0 w 214268"/>
                                    <a:gd name="connsiteY16" fmla="*/ 178527 h 235988"/>
                                    <a:gd name="connsiteX17" fmla="*/ 1324 w 214268"/>
                                    <a:gd name="connsiteY17" fmla="*/ 161442 h 235988"/>
                                    <a:gd name="connsiteX0" fmla="*/ 10046 w 140060"/>
                                    <a:gd name="connsiteY0" fmla="*/ 139935 h 237943"/>
                                    <a:gd name="connsiteX1" fmla="*/ 13125 w 140060"/>
                                    <a:gd name="connsiteY1" fmla="*/ 118112 h 237943"/>
                                    <a:gd name="connsiteX2" fmla="*/ 30129 w 140060"/>
                                    <a:gd name="connsiteY2" fmla="*/ 122597 h 237943"/>
                                    <a:gd name="connsiteX3" fmla="*/ 31195 w 140060"/>
                                    <a:gd name="connsiteY3" fmla="*/ 139519 h 237943"/>
                                    <a:gd name="connsiteX4" fmla="*/ 46075 w 140060"/>
                                    <a:gd name="connsiteY4" fmla="*/ 136685 h 237943"/>
                                    <a:gd name="connsiteX5" fmla="*/ 50865 w 140060"/>
                                    <a:gd name="connsiteY5" fmla="*/ 124232 h 237943"/>
                                    <a:gd name="connsiteX6" fmla="*/ 62432 w 140060"/>
                                    <a:gd name="connsiteY6" fmla="*/ 109167 h 237943"/>
                                    <a:gd name="connsiteX7" fmla="*/ 72571 w 140060"/>
                                    <a:gd name="connsiteY7" fmla="*/ 51092 h 237943"/>
                                    <a:gd name="connsiteX8" fmla="*/ 88838 w 140060"/>
                                    <a:gd name="connsiteY8" fmla="*/ 51351 h 237943"/>
                                    <a:gd name="connsiteX9" fmla="*/ 133679 w 140060"/>
                                    <a:gd name="connsiteY9" fmla="*/ 86658 h 237943"/>
                                    <a:gd name="connsiteX10" fmla="*/ 112735 w 140060"/>
                                    <a:gd name="connsiteY10" fmla="*/ 2202 h 237943"/>
                                    <a:gd name="connsiteX11" fmla="*/ 140060 w 140060"/>
                                    <a:gd name="connsiteY11" fmla="*/ 26288 h 237943"/>
                                    <a:gd name="connsiteX12" fmla="*/ 138535 w 140060"/>
                                    <a:gd name="connsiteY12" fmla="*/ 236851 h 237943"/>
                                    <a:gd name="connsiteX13" fmla="*/ 93804 w 140060"/>
                                    <a:gd name="connsiteY13" fmla="*/ 234263 h 237943"/>
                                    <a:gd name="connsiteX14" fmla="*/ 82802 w 140060"/>
                                    <a:gd name="connsiteY14" fmla="*/ 221217 h 237943"/>
                                    <a:gd name="connsiteX15" fmla="*/ 7753 w 140060"/>
                                    <a:gd name="connsiteY15" fmla="*/ 187387 h 237943"/>
                                    <a:gd name="connsiteX16" fmla="*/ 0 w 140060"/>
                                    <a:gd name="connsiteY16" fmla="*/ 180482 h 237943"/>
                                    <a:gd name="connsiteX17" fmla="*/ 1324 w 140060"/>
                                    <a:gd name="connsiteY17" fmla="*/ 163397 h 237943"/>
                                    <a:gd name="connsiteX0" fmla="*/ 10046 w 140060"/>
                                    <a:gd name="connsiteY0" fmla="*/ 139971 h 237979"/>
                                    <a:gd name="connsiteX1" fmla="*/ 13125 w 140060"/>
                                    <a:gd name="connsiteY1" fmla="*/ 118148 h 237979"/>
                                    <a:gd name="connsiteX2" fmla="*/ 30129 w 140060"/>
                                    <a:gd name="connsiteY2" fmla="*/ 122633 h 237979"/>
                                    <a:gd name="connsiteX3" fmla="*/ 31195 w 140060"/>
                                    <a:gd name="connsiteY3" fmla="*/ 139555 h 237979"/>
                                    <a:gd name="connsiteX4" fmla="*/ 46075 w 140060"/>
                                    <a:gd name="connsiteY4" fmla="*/ 136721 h 237979"/>
                                    <a:gd name="connsiteX5" fmla="*/ 50865 w 140060"/>
                                    <a:gd name="connsiteY5" fmla="*/ 124268 h 237979"/>
                                    <a:gd name="connsiteX6" fmla="*/ 62432 w 140060"/>
                                    <a:gd name="connsiteY6" fmla="*/ 109203 h 237979"/>
                                    <a:gd name="connsiteX7" fmla="*/ 72571 w 140060"/>
                                    <a:gd name="connsiteY7" fmla="*/ 51128 h 237979"/>
                                    <a:gd name="connsiteX8" fmla="*/ 88838 w 140060"/>
                                    <a:gd name="connsiteY8" fmla="*/ 51387 h 237979"/>
                                    <a:gd name="connsiteX9" fmla="*/ 133679 w 140060"/>
                                    <a:gd name="connsiteY9" fmla="*/ 86694 h 237979"/>
                                    <a:gd name="connsiteX10" fmla="*/ 112735 w 140060"/>
                                    <a:gd name="connsiteY10" fmla="*/ 2238 h 237979"/>
                                    <a:gd name="connsiteX11" fmla="*/ 140060 w 140060"/>
                                    <a:gd name="connsiteY11" fmla="*/ 26324 h 237979"/>
                                    <a:gd name="connsiteX12" fmla="*/ 138535 w 140060"/>
                                    <a:gd name="connsiteY12" fmla="*/ 236887 h 237979"/>
                                    <a:gd name="connsiteX13" fmla="*/ 93804 w 140060"/>
                                    <a:gd name="connsiteY13" fmla="*/ 234299 h 237979"/>
                                    <a:gd name="connsiteX14" fmla="*/ 82802 w 140060"/>
                                    <a:gd name="connsiteY14" fmla="*/ 221253 h 237979"/>
                                    <a:gd name="connsiteX15" fmla="*/ 7753 w 140060"/>
                                    <a:gd name="connsiteY15" fmla="*/ 187423 h 237979"/>
                                    <a:gd name="connsiteX16" fmla="*/ 0 w 140060"/>
                                    <a:gd name="connsiteY16" fmla="*/ 180518 h 237979"/>
                                    <a:gd name="connsiteX17" fmla="*/ 1324 w 140060"/>
                                    <a:gd name="connsiteY17" fmla="*/ 163433 h 237979"/>
                                    <a:gd name="connsiteX0" fmla="*/ 10046 w 140060"/>
                                    <a:gd name="connsiteY0" fmla="*/ 139971 h 237979"/>
                                    <a:gd name="connsiteX1" fmla="*/ 13125 w 140060"/>
                                    <a:gd name="connsiteY1" fmla="*/ 118148 h 237979"/>
                                    <a:gd name="connsiteX2" fmla="*/ 30129 w 140060"/>
                                    <a:gd name="connsiteY2" fmla="*/ 122633 h 237979"/>
                                    <a:gd name="connsiteX3" fmla="*/ 31195 w 140060"/>
                                    <a:gd name="connsiteY3" fmla="*/ 139555 h 237979"/>
                                    <a:gd name="connsiteX4" fmla="*/ 46075 w 140060"/>
                                    <a:gd name="connsiteY4" fmla="*/ 136721 h 237979"/>
                                    <a:gd name="connsiteX5" fmla="*/ 50865 w 140060"/>
                                    <a:gd name="connsiteY5" fmla="*/ 124268 h 237979"/>
                                    <a:gd name="connsiteX6" fmla="*/ 62432 w 140060"/>
                                    <a:gd name="connsiteY6" fmla="*/ 109203 h 237979"/>
                                    <a:gd name="connsiteX7" fmla="*/ 72571 w 140060"/>
                                    <a:gd name="connsiteY7" fmla="*/ 51128 h 237979"/>
                                    <a:gd name="connsiteX8" fmla="*/ 88838 w 140060"/>
                                    <a:gd name="connsiteY8" fmla="*/ 51387 h 237979"/>
                                    <a:gd name="connsiteX9" fmla="*/ 133679 w 140060"/>
                                    <a:gd name="connsiteY9" fmla="*/ 86694 h 237979"/>
                                    <a:gd name="connsiteX10" fmla="*/ 112735 w 140060"/>
                                    <a:gd name="connsiteY10" fmla="*/ 2238 h 237979"/>
                                    <a:gd name="connsiteX11" fmla="*/ 140060 w 140060"/>
                                    <a:gd name="connsiteY11" fmla="*/ 26324 h 237979"/>
                                    <a:gd name="connsiteX12" fmla="*/ 138535 w 140060"/>
                                    <a:gd name="connsiteY12" fmla="*/ 236887 h 237979"/>
                                    <a:gd name="connsiteX13" fmla="*/ 93804 w 140060"/>
                                    <a:gd name="connsiteY13" fmla="*/ 234299 h 237979"/>
                                    <a:gd name="connsiteX14" fmla="*/ 82802 w 140060"/>
                                    <a:gd name="connsiteY14" fmla="*/ 221253 h 237979"/>
                                    <a:gd name="connsiteX15" fmla="*/ 7753 w 140060"/>
                                    <a:gd name="connsiteY15" fmla="*/ 187423 h 237979"/>
                                    <a:gd name="connsiteX16" fmla="*/ 0 w 140060"/>
                                    <a:gd name="connsiteY16" fmla="*/ 180518 h 237979"/>
                                    <a:gd name="connsiteX17" fmla="*/ 1324 w 140060"/>
                                    <a:gd name="connsiteY17" fmla="*/ 163433 h 237979"/>
                                    <a:gd name="connsiteX0" fmla="*/ 10046 w 139155"/>
                                    <a:gd name="connsiteY0" fmla="*/ 139702 h 237710"/>
                                    <a:gd name="connsiteX1" fmla="*/ 13125 w 139155"/>
                                    <a:gd name="connsiteY1" fmla="*/ 117879 h 237710"/>
                                    <a:gd name="connsiteX2" fmla="*/ 30129 w 139155"/>
                                    <a:gd name="connsiteY2" fmla="*/ 122364 h 237710"/>
                                    <a:gd name="connsiteX3" fmla="*/ 31195 w 139155"/>
                                    <a:gd name="connsiteY3" fmla="*/ 139286 h 237710"/>
                                    <a:gd name="connsiteX4" fmla="*/ 46075 w 139155"/>
                                    <a:gd name="connsiteY4" fmla="*/ 136452 h 237710"/>
                                    <a:gd name="connsiteX5" fmla="*/ 50865 w 139155"/>
                                    <a:gd name="connsiteY5" fmla="*/ 123999 h 237710"/>
                                    <a:gd name="connsiteX6" fmla="*/ 62432 w 139155"/>
                                    <a:gd name="connsiteY6" fmla="*/ 108934 h 237710"/>
                                    <a:gd name="connsiteX7" fmla="*/ 72571 w 139155"/>
                                    <a:gd name="connsiteY7" fmla="*/ 50859 h 237710"/>
                                    <a:gd name="connsiteX8" fmla="*/ 88838 w 139155"/>
                                    <a:gd name="connsiteY8" fmla="*/ 51118 h 237710"/>
                                    <a:gd name="connsiteX9" fmla="*/ 133679 w 139155"/>
                                    <a:gd name="connsiteY9" fmla="*/ 86425 h 237710"/>
                                    <a:gd name="connsiteX10" fmla="*/ 112735 w 139155"/>
                                    <a:gd name="connsiteY10" fmla="*/ 1969 h 237710"/>
                                    <a:gd name="connsiteX11" fmla="*/ 139155 w 139155"/>
                                    <a:gd name="connsiteY11" fmla="*/ 28435 h 237710"/>
                                    <a:gd name="connsiteX12" fmla="*/ 138535 w 139155"/>
                                    <a:gd name="connsiteY12" fmla="*/ 236618 h 237710"/>
                                    <a:gd name="connsiteX13" fmla="*/ 93804 w 139155"/>
                                    <a:gd name="connsiteY13" fmla="*/ 234030 h 237710"/>
                                    <a:gd name="connsiteX14" fmla="*/ 82802 w 139155"/>
                                    <a:gd name="connsiteY14" fmla="*/ 220984 h 237710"/>
                                    <a:gd name="connsiteX15" fmla="*/ 7753 w 139155"/>
                                    <a:gd name="connsiteY15" fmla="*/ 187154 h 237710"/>
                                    <a:gd name="connsiteX16" fmla="*/ 0 w 139155"/>
                                    <a:gd name="connsiteY16" fmla="*/ 180249 h 237710"/>
                                    <a:gd name="connsiteX17" fmla="*/ 1324 w 139155"/>
                                    <a:gd name="connsiteY17" fmla="*/ 163164 h 237710"/>
                                    <a:gd name="connsiteX0" fmla="*/ 10046 w 139155"/>
                                    <a:gd name="connsiteY0" fmla="*/ 128233 h 226241"/>
                                    <a:gd name="connsiteX1" fmla="*/ 13125 w 139155"/>
                                    <a:gd name="connsiteY1" fmla="*/ 106410 h 226241"/>
                                    <a:gd name="connsiteX2" fmla="*/ 30129 w 139155"/>
                                    <a:gd name="connsiteY2" fmla="*/ 110895 h 226241"/>
                                    <a:gd name="connsiteX3" fmla="*/ 31195 w 139155"/>
                                    <a:gd name="connsiteY3" fmla="*/ 127817 h 226241"/>
                                    <a:gd name="connsiteX4" fmla="*/ 46075 w 139155"/>
                                    <a:gd name="connsiteY4" fmla="*/ 124983 h 226241"/>
                                    <a:gd name="connsiteX5" fmla="*/ 50865 w 139155"/>
                                    <a:gd name="connsiteY5" fmla="*/ 112530 h 226241"/>
                                    <a:gd name="connsiteX6" fmla="*/ 62432 w 139155"/>
                                    <a:gd name="connsiteY6" fmla="*/ 97465 h 226241"/>
                                    <a:gd name="connsiteX7" fmla="*/ 72571 w 139155"/>
                                    <a:gd name="connsiteY7" fmla="*/ 39390 h 226241"/>
                                    <a:gd name="connsiteX8" fmla="*/ 88838 w 139155"/>
                                    <a:gd name="connsiteY8" fmla="*/ 39649 h 226241"/>
                                    <a:gd name="connsiteX9" fmla="*/ 133679 w 139155"/>
                                    <a:gd name="connsiteY9" fmla="*/ 74956 h 226241"/>
                                    <a:gd name="connsiteX10" fmla="*/ 114092 w 139155"/>
                                    <a:gd name="connsiteY10" fmla="*/ 2994 h 226241"/>
                                    <a:gd name="connsiteX11" fmla="*/ 139155 w 139155"/>
                                    <a:gd name="connsiteY11" fmla="*/ 16966 h 226241"/>
                                    <a:gd name="connsiteX12" fmla="*/ 138535 w 139155"/>
                                    <a:gd name="connsiteY12" fmla="*/ 225149 h 226241"/>
                                    <a:gd name="connsiteX13" fmla="*/ 93804 w 139155"/>
                                    <a:gd name="connsiteY13" fmla="*/ 222561 h 226241"/>
                                    <a:gd name="connsiteX14" fmla="*/ 82802 w 139155"/>
                                    <a:gd name="connsiteY14" fmla="*/ 209515 h 226241"/>
                                    <a:gd name="connsiteX15" fmla="*/ 7753 w 139155"/>
                                    <a:gd name="connsiteY15" fmla="*/ 175685 h 226241"/>
                                    <a:gd name="connsiteX16" fmla="*/ 0 w 139155"/>
                                    <a:gd name="connsiteY16" fmla="*/ 168780 h 226241"/>
                                    <a:gd name="connsiteX17" fmla="*/ 1324 w 139155"/>
                                    <a:gd name="connsiteY17" fmla="*/ 151695 h 226241"/>
                                    <a:gd name="connsiteX0" fmla="*/ 10046 w 139155"/>
                                    <a:gd name="connsiteY0" fmla="*/ 128233 h 226241"/>
                                    <a:gd name="connsiteX1" fmla="*/ 13125 w 139155"/>
                                    <a:gd name="connsiteY1" fmla="*/ 106410 h 226241"/>
                                    <a:gd name="connsiteX2" fmla="*/ 30129 w 139155"/>
                                    <a:gd name="connsiteY2" fmla="*/ 110895 h 226241"/>
                                    <a:gd name="connsiteX3" fmla="*/ 31195 w 139155"/>
                                    <a:gd name="connsiteY3" fmla="*/ 127817 h 226241"/>
                                    <a:gd name="connsiteX4" fmla="*/ 46075 w 139155"/>
                                    <a:gd name="connsiteY4" fmla="*/ 124983 h 226241"/>
                                    <a:gd name="connsiteX5" fmla="*/ 50865 w 139155"/>
                                    <a:gd name="connsiteY5" fmla="*/ 112530 h 226241"/>
                                    <a:gd name="connsiteX6" fmla="*/ 62432 w 139155"/>
                                    <a:gd name="connsiteY6" fmla="*/ 97465 h 226241"/>
                                    <a:gd name="connsiteX7" fmla="*/ 72571 w 139155"/>
                                    <a:gd name="connsiteY7" fmla="*/ 39390 h 226241"/>
                                    <a:gd name="connsiteX8" fmla="*/ 88838 w 139155"/>
                                    <a:gd name="connsiteY8" fmla="*/ 39649 h 226241"/>
                                    <a:gd name="connsiteX9" fmla="*/ 133679 w 139155"/>
                                    <a:gd name="connsiteY9" fmla="*/ 74956 h 226241"/>
                                    <a:gd name="connsiteX10" fmla="*/ 114092 w 139155"/>
                                    <a:gd name="connsiteY10" fmla="*/ 2994 h 226241"/>
                                    <a:gd name="connsiteX11" fmla="*/ 139155 w 139155"/>
                                    <a:gd name="connsiteY11" fmla="*/ 16966 h 226241"/>
                                    <a:gd name="connsiteX12" fmla="*/ 138535 w 139155"/>
                                    <a:gd name="connsiteY12" fmla="*/ 225149 h 226241"/>
                                    <a:gd name="connsiteX13" fmla="*/ 93804 w 139155"/>
                                    <a:gd name="connsiteY13" fmla="*/ 222561 h 226241"/>
                                    <a:gd name="connsiteX14" fmla="*/ 82802 w 139155"/>
                                    <a:gd name="connsiteY14" fmla="*/ 209515 h 226241"/>
                                    <a:gd name="connsiteX15" fmla="*/ 7753 w 139155"/>
                                    <a:gd name="connsiteY15" fmla="*/ 175685 h 226241"/>
                                    <a:gd name="connsiteX16" fmla="*/ 0 w 139155"/>
                                    <a:gd name="connsiteY16" fmla="*/ 168780 h 226241"/>
                                    <a:gd name="connsiteX17" fmla="*/ 1324 w 139155"/>
                                    <a:gd name="connsiteY17" fmla="*/ 151695 h 226241"/>
                                    <a:gd name="connsiteX0" fmla="*/ 10046 w 139155"/>
                                    <a:gd name="connsiteY0" fmla="*/ 131958 h 229966"/>
                                    <a:gd name="connsiteX1" fmla="*/ 13125 w 139155"/>
                                    <a:gd name="connsiteY1" fmla="*/ 110135 h 229966"/>
                                    <a:gd name="connsiteX2" fmla="*/ 30129 w 139155"/>
                                    <a:gd name="connsiteY2" fmla="*/ 114620 h 229966"/>
                                    <a:gd name="connsiteX3" fmla="*/ 31195 w 139155"/>
                                    <a:gd name="connsiteY3" fmla="*/ 131542 h 229966"/>
                                    <a:gd name="connsiteX4" fmla="*/ 46075 w 139155"/>
                                    <a:gd name="connsiteY4" fmla="*/ 128708 h 229966"/>
                                    <a:gd name="connsiteX5" fmla="*/ 50865 w 139155"/>
                                    <a:gd name="connsiteY5" fmla="*/ 116255 h 229966"/>
                                    <a:gd name="connsiteX6" fmla="*/ 62432 w 139155"/>
                                    <a:gd name="connsiteY6" fmla="*/ 101190 h 229966"/>
                                    <a:gd name="connsiteX7" fmla="*/ 72571 w 139155"/>
                                    <a:gd name="connsiteY7" fmla="*/ 43115 h 229966"/>
                                    <a:gd name="connsiteX8" fmla="*/ 88838 w 139155"/>
                                    <a:gd name="connsiteY8" fmla="*/ 43374 h 229966"/>
                                    <a:gd name="connsiteX9" fmla="*/ 133679 w 139155"/>
                                    <a:gd name="connsiteY9" fmla="*/ 78681 h 229966"/>
                                    <a:gd name="connsiteX10" fmla="*/ 126762 w 139155"/>
                                    <a:gd name="connsiteY10" fmla="*/ 2554 h 229966"/>
                                    <a:gd name="connsiteX11" fmla="*/ 139155 w 139155"/>
                                    <a:gd name="connsiteY11" fmla="*/ 20691 h 229966"/>
                                    <a:gd name="connsiteX12" fmla="*/ 138535 w 139155"/>
                                    <a:gd name="connsiteY12" fmla="*/ 228874 h 229966"/>
                                    <a:gd name="connsiteX13" fmla="*/ 93804 w 139155"/>
                                    <a:gd name="connsiteY13" fmla="*/ 226286 h 229966"/>
                                    <a:gd name="connsiteX14" fmla="*/ 82802 w 139155"/>
                                    <a:gd name="connsiteY14" fmla="*/ 213240 h 229966"/>
                                    <a:gd name="connsiteX15" fmla="*/ 7753 w 139155"/>
                                    <a:gd name="connsiteY15" fmla="*/ 179410 h 229966"/>
                                    <a:gd name="connsiteX16" fmla="*/ 0 w 139155"/>
                                    <a:gd name="connsiteY16" fmla="*/ 172505 h 229966"/>
                                    <a:gd name="connsiteX17" fmla="*/ 1324 w 139155"/>
                                    <a:gd name="connsiteY17" fmla="*/ 155420 h 229966"/>
                                    <a:gd name="connsiteX0" fmla="*/ 10046 w 139155"/>
                                    <a:gd name="connsiteY0" fmla="*/ 126685 h 224693"/>
                                    <a:gd name="connsiteX1" fmla="*/ 13125 w 139155"/>
                                    <a:gd name="connsiteY1" fmla="*/ 104862 h 224693"/>
                                    <a:gd name="connsiteX2" fmla="*/ 30129 w 139155"/>
                                    <a:gd name="connsiteY2" fmla="*/ 109347 h 224693"/>
                                    <a:gd name="connsiteX3" fmla="*/ 31195 w 139155"/>
                                    <a:gd name="connsiteY3" fmla="*/ 126269 h 224693"/>
                                    <a:gd name="connsiteX4" fmla="*/ 46075 w 139155"/>
                                    <a:gd name="connsiteY4" fmla="*/ 123435 h 224693"/>
                                    <a:gd name="connsiteX5" fmla="*/ 50865 w 139155"/>
                                    <a:gd name="connsiteY5" fmla="*/ 110982 h 224693"/>
                                    <a:gd name="connsiteX6" fmla="*/ 62432 w 139155"/>
                                    <a:gd name="connsiteY6" fmla="*/ 95917 h 224693"/>
                                    <a:gd name="connsiteX7" fmla="*/ 72571 w 139155"/>
                                    <a:gd name="connsiteY7" fmla="*/ 37842 h 224693"/>
                                    <a:gd name="connsiteX8" fmla="*/ 88838 w 139155"/>
                                    <a:gd name="connsiteY8" fmla="*/ 38101 h 224693"/>
                                    <a:gd name="connsiteX9" fmla="*/ 133679 w 139155"/>
                                    <a:gd name="connsiteY9" fmla="*/ 73408 h 224693"/>
                                    <a:gd name="connsiteX10" fmla="*/ 114092 w 139155"/>
                                    <a:gd name="connsiteY10" fmla="*/ 3230 h 224693"/>
                                    <a:gd name="connsiteX11" fmla="*/ 139155 w 139155"/>
                                    <a:gd name="connsiteY11" fmla="*/ 15418 h 224693"/>
                                    <a:gd name="connsiteX12" fmla="*/ 138535 w 139155"/>
                                    <a:gd name="connsiteY12" fmla="*/ 223601 h 224693"/>
                                    <a:gd name="connsiteX13" fmla="*/ 93804 w 139155"/>
                                    <a:gd name="connsiteY13" fmla="*/ 221013 h 224693"/>
                                    <a:gd name="connsiteX14" fmla="*/ 82802 w 139155"/>
                                    <a:gd name="connsiteY14" fmla="*/ 207967 h 224693"/>
                                    <a:gd name="connsiteX15" fmla="*/ 7753 w 139155"/>
                                    <a:gd name="connsiteY15" fmla="*/ 174137 h 224693"/>
                                    <a:gd name="connsiteX16" fmla="*/ 0 w 139155"/>
                                    <a:gd name="connsiteY16" fmla="*/ 167232 h 224693"/>
                                    <a:gd name="connsiteX17" fmla="*/ 1324 w 139155"/>
                                    <a:gd name="connsiteY17" fmla="*/ 150147 h 224693"/>
                                    <a:gd name="connsiteX0" fmla="*/ 10046 w 139155"/>
                                    <a:gd name="connsiteY0" fmla="*/ 124572 h 222580"/>
                                    <a:gd name="connsiteX1" fmla="*/ 13125 w 139155"/>
                                    <a:gd name="connsiteY1" fmla="*/ 102749 h 222580"/>
                                    <a:gd name="connsiteX2" fmla="*/ 30129 w 139155"/>
                                    <a:gd name="connsiteY2" fmla="*/ 107234 h 222580"/>
                                    <a:gd name="connsiteX3" fmla="*/ 31195 w 139155"/>
                                    <a:gd name="connsiteY3" fmla="*/ 124156 h 222580"/>
                                    <a:gd name="connsiteX4" fmla="*/ 46075 w 139155"/>
                                    <a:gd name="connsiteY4" fmla="*/ 121322 h 222580"/>
                                    <a:gd name="connsiteX5" fmla="*/ 50865 w 139155"/>
                                    <a:gd name="connsiteY5" fmla="*/ 108869 h 222580"/>
                                    <a:gd name="connsiteX6" fmla="*/ 62432 w 139155"/>
                                    <a:gd name="connsiteY6" fmla="*/ 93804 h 222580"/>
                                    <a:gd name="connsiteX7" fmla="*/ 72571 w 139155"/>
                                    <a:gd name="connsiteY7" fmla="*/ 35729 h 222580"/>
                                    <a:gd name="connsiteX8" fmla="*/ 88838 w 139155"/>
                                    <a:gd name="connsiteY8" fmla="*/ 35988 h 222580"/>
                                    <a:gd name="connsiteX9" fmla="*/ 133679 w 139155"/>
                                    <a:gd name="connsiteY9" fmla="*/ 71295 h 222580"/>
                                    <a:gd name="connsiteX10" fmla="*/ 114092 w 139155"/>
                                    <a:gd name="connsiteY10" fmla="*/ 1117 h 222580"/>
                                    <a:gd name="connsiteX11" fmla="*/ 139155 w 139155"/>
                                    <a:gd name="connsiteY11" fmla="*/ 13305 h 222580"/>
                                    <a:gd name="connsiteX12" fmla="*/ 138535 w 139155"/>
                                    <a:gd name="connsiteY12" fmla="*/ 221488 h 222580"/>
                                    <a:gd name="connsiteX13" fmla="*/ 93804 w 139155"/>
                                    <a:gd name="connsiteY13" fmla="*/ 218900 h 222580"/>
                                    <a:gd name="connsiteX14" fmla="*/ 82802 w 139155"/>
                                    <a:gd name="connsiteY14" fmla="*/ 205854 h 222580"/>
                                    <a:gd name="connsiteX15" fmla="*/ 7753 w 139155"/>
                                    <a:gd name="connsiteY15" fmla="*/ 172024 h 222580"/>
                                    <a:gd name="connsiteX16" fmla="*/ 0 w 139155"/>
                                    <a:gd name="connsiteY16" fmla="*/ 165119 h 222580"/>
                                    <a:gd name="connsiteX17" fmla="*/ 1324 w 139155"/>
                                    <a:gd name="connsiteY17" fmla="*/ 148034 h 222580"/>
                                    <a:gd name="connsiteX0" fmla="*/ 10046 w 139155"/>
                                    <a:gd name="connsiteY0" fmla="*/ 124572 h 222580"/>
                                    <a:gd name="connsiteX1" fmla="*/ 13125 w 139155"/>
                                    <a:gd name="connsiteY1" fmla="*/ 102749 h 222580"/>
                                    <a:gd name="connsiteX2" fmla="*/ 30129 w 139155"/>
                                    <a:gd name="connsiteY2" fmla="*/ 107234 h 222580"/>
                                    <a:gd name="connsiteX3" fmla="*/ 31195 w 139155"/>
                                    <a:gd name="connsiteY3" fmla="*/ 124156 h 222580"/>
                                    <a:gd name="connsiteX4" fmla="*/ 46075 w 139155"/>
                                    <a:gd name="connsiteY4" fmla="*/ 121322 h 222580"/>
                                    <a:gd name="connsiteX5" fmla="*/ 50865 w 139155"/>
                                    <a:gd name="connsiteY5" fmla="*/ 108869 h 222580"/>
                                    <a:gd name="connsiteX6" fmla="*/ 62432 w 139155"/>
                                    <a:gd name="connsiteY6" fmla="*/ 93804 h 222580"/>
                                    <a:gd name="connsiteX7" fmla="*/ 72571 w 139155"/>
                                    <a:gd name="connsiteY7" fmla="*/ 35729 h 222580"/>
                                    <a:gd name="connsiteX8" fmla="*/ 88838 w 139155"/>
                                    <a:gd name="connsiteY8" fmla="*/ 35988 h 222580"/>
                                    <a:gd name="connsiteX9" fmla="*/ 133679 w 139155"/>
                                    <a:gd name="connsiteY9" fmla="*/ 71295 h 222580"/>
                                    <a:gd name="connsiteX10" fmla="*/ 114092 w 139155"/>
                                    <a:gd name="connsiteY10" fmla="*/ 1117 h 222580"/>
                                    <a:gd name="connsiteX11" fmla="*/ 139155 w 139155"/>
                                    <a:gd name="connsiteY11" fmla="*/ 13305 h 222580"/>
                                    <a:gd name="connsiteX12" fmla="*/ 138535 w 139155"/>
                                    <a:gd name="connsiteY12" fmla="*/ 221488 h 222580"/>
                                    <a:gd name="connsiteX13" fmla="*/ 93804 w 139155"/>
                                    <a:gd name="connsiteY13" fmla="*/ 218900 h 222580"/>
                                    <a:gd name="connsiteX14" fmla="*/ 82802 w 139155"/>
                                    <a:gd name="connsiteY14" fmla="*/ 205854 h 222580"/>
                                    <a:gd name="connsiteX15" fmla="*/ 7753 w 139155"/>
                                    <a:gd name="connsiteY15" fmla="*/ 172024 h 222580"/>
                                    <a:gd name="connsiteX16" fmla="*/ 0 w 139155"/>
                                    <a:gd name="connsiteY16" fmla="*/ 165119 h 222580"/>
                                    <a:gd name="connsiteX17" fmla="*/ 1324 w 139155"/>
                                    <a:gd name="connsiteY17" fmla="*/ 148034 h 222580"/>
                                    <a:gd name="connsiteX0" fmla="*/ 1901 w 139155"/>
                                    <a:gd name="connsiteY0" fmla="*/ 149560 h 222580"/>
                                    <a:gd name="connsiteX1" fmla="*/ 13125 w 139155"/>
                                    <a:gd name="connsiteY1" fmla="*/ 102749 h 222580"/>
                                    <a:gd name="connsiteX2" fmla="*/ 30129 w 139155"/>
                                    <a:gd name="connsiteY2" fmla="*/ 107234 h 222580"/>
                                    <a:gd name="connsiteX3" fmla="*/ 31195 w 139155"/>
                                    <a:gd name="connsiteY3" fmla="*/ 124156 h 222580"/>
                                    <a:gd name="connsiteX4" fmla="*/ 46075 w 139155"/>
                                    <a:gd name="connsiteY4" fmla="*/ 121322 h 222580"/>
                                    <a:gd name="connsiteX5" fmla="*/ 50865 w 139155"/>
                                    <a:gd name="connsiteY5" fmla="*/ 108869 h 222580"/>
                                    <a:gd name="connsiteX6" fmla="*/ 62432 w 139155"/>
                                    <a:gd name="connsiteY6" fmla="*/ 93804 h 222580"/>
                                    <a:gd name="connsiteX7" fmla="*/ 72571 w 139155"/>
                                    <a:gd name="connsiteY7" fmla="*/ 35729 h 222580"/>
                                    <a:gd name="connsiteX8" fmla="*/ 88838 w 139155"/>
                                    <a:gd name="connsiteY8" fmla="*/ 35988 h 222580"/>
                                    <a:gd name="connsiteX9" fmla="*/ 133679 w 139155"/>
                                    <a:gd name="connsiteY9" fmla="*/ 71295 h 222580"/>
                                    <a:gd name="connsiteX10" fmla="*/ 114092 w 139155"/>
                                    <a:gd name="connsiteY10" fmla="*/ 1117 h 222580"/>
                                    <a:gd name="connsiteX11" fmla="*/ 139155 w 139155"/>
                                    <a:gd name="connsiteY11" fmla="*/ 13305 h 222580"/>
                                    <a:gd name="connsiteX12" fmla="*/ 138535 w 139155"/>
                                    <a:gd name="connsiteY12" fmla="*/ 221488 h 222580"/>
                                    <a:gd name="connsiteX13" fmla="*/ 93804 w 139155"/>
                                    <a:gd name="connsiteY13" fmla="*/ 218900 h 222580"/>
                                    <a:gd name="connsiteX14" fmla="*/ 82802 w 139155"/>
                                    <a:gd name="connsiteY14" fmla="*/ 205854 h 222580"/>
                                    <a:gd name="connsiteX15" fmla="*/ 7753 w 139155"/>
                                    <a:gd name="connsiteY15" fmla="*/ 172024 h 222580"/>
                                    <a:gd name="connsiteX16" fmla="*/ 0 w 139155"/>
                                    <a:gd name="connsiteY16" fmla="*/ 165119 h 222580"/>
                                    <a:gd name="connsiteX17" fmla="*/ 1324 w 139155"/>
                                    <a:gd name="connsiteY17" fmla="*/ 148034 h 222580"/>
                                    <a:gd name="connsiteX0" fmla="*/ 1901 w 139155"/>
                                    <a:gd name="connsiteY0" fmla="*/ 149560 h 222580"/>
                                    <a:gd name="connsiteX1" fmla="*/ 30129 w 139155"/>
                                    <a:gd name="connsiteY1" fmla="*/ 107234 h 222580"/>
                                    <a:gd name="connsiteX2" fmla="*/ 31195 w 139155"/>
                                    <a:gd name="connsiteY2" fmla="*/ 124156 h 222580"/>
                                    <a:gd name="connsiteX3" fmla="*/ 46075 w 139155"/>
                                    <a:gd name="connsiteY3" fmla="*/ 121322 h 222580"/>
                                    <a:gd name="connsiteX4" fmla="*/ 50865 w 139155"/>
                                    <a:gd name="connsiteY4" fmla="*/ 108869 h 222580"/>
                                    <a:gd name="connsiteX5" fmla="*/ 62432 w 139155"/>
                                    <a:gd name="connsiteY5" fmla="*/ 93804 h 222580"/>
                                    <a:gd name="connsiteX6" fmla="*/ 72571 w 139155"/>
                                    <a:gd name="connsiteY6" fmla="*/ 35729 h 222580"/>
                                    <a:gd name="connsiteX7" fmla="*/ 88838 w 139155"/>
                                    <a:gd name="connsiteY7" fmla="*/ 35988 h 222580"/>
                                    <a:gd name="connsiteX8" fmla="*/ 133679 w 139155"/>
                                    <a:gd name="connsiteY8" fmla="*/ 71295 h 222580"/>
                                    <a:gd name="connsiteX9" fmla="*/ 114092 w 139155"/>
                                    <a:gd name="connsiteY9" fmla="*/ 1117 h 222580"/>
                                    <a:gd name="connsiteX10" fmla="*/ 139155 w 139155"/>
                                    <a:gd name="connsiteY10" fmla="*/ 13305 h 222580"/>
                                    <a:gd name="connsiteX11" fmla="*/ 138535 w 139155"/>
                                    <a:gd name="connsiteY11" fmla="*/ 221488 h 222580"/>
                                    <a:gd name="connsiteX12" fmla="*/ 93804 w 139155"/>
                                    <a:gd name="connsiteY12" fmla="*/ 218900 h 222580"/>
                                    <a:gd name="connsiteX13" fmla="*/ 82802 w 139155"/>
                                    <a:gd name="connsiteY13" fmla="*/ 205854 h 222580"/>
                                    <a:gd name="connsiteX14" fmla="*/ 7753 w 139155"/>
                                    <a:gd name="connsiteY14" fmla="*/ 172024 h 222580"/>
                                    <a:gd name="connsiteX15" fmla="*/ 0 w 139155"/>
                                    <a:gd name="connsiteY15" fmla="*/ 165119 h 222580"/>
                                    <a:gd name="connsiteX16" fmla="*/ 1324 w 139155"/>
                                    <a:gd name="connsiteY16" fmla="*/ 148034 h 222580"/>
                                    <a:gd name="connsiteX0" fmla="*/ 1901 w 139155"/>
                                    <a:gd name="connsiteY0" fmla="*/ 149560 h 222580"/>
                                    <a:gd name="connsiteX1" fmla="*/ 31195 w 139155"/>
                                    <a:gd name="connsiteY1" fmla="*/ 124156 h 222580"/>
                                    <a:gd name="connsiteX2" fmla="*/ 46075 w 139155"/>
                                    <a:gd name="connsiteY2" fmla="*/ 121322 h 222580"/>
                                    <a:gd name="connsiteX3" fmla="*/ 50865 w 139155"/>
                                    <a:gd name="connsiteY3" fmla="*/ 108869 h 222580"/>
                                    <a:gd name="connsiteX4" fmla="*/ 62432 w 139155"/>
                                    <a:gd name="connsiteY4" fmla="*/ 93804 h 222580"/>
                                    <a:gd name="connsiteX5" fmla="*/ 72571 w 139155"/>
                                    <a:gd name="connsiteY5" fmla="*/ 35729 h 222580"/>
                                    <a:gd name="connsiteX6" fmla="*/ 88838 w 139155"/>
                                    <a:gd name="connsiteY6" fmla="*/ 35988 h 222580"/>
                                    <a:gd name="connsiteX7" fmla="*/ 133679 w 139155"/>
                                    <a:gd name="connsiteY7" fmla="*/ 71295 h 222580"/>
                                    <a:gd name="connsiteX8" fmla="*/ 114092 w 139155"/>
                                    <a:gd name="connsiteY8" fmla="*/ 1117 h 222580"/>
                                    <a:gd name="connsiteX9" fmla="*/ 139155 w 139155"/>
                                    <a:gd name="connsiteY9" fmla="*/ 13305 h 222580"/>
                                    <a:gd name="connsiteX10" fmla="*/ 138535 w 139155"/>
                                    <a:gd name="connsiteY10" fmla="*/ 221488 h 222580"/>
                                    <a:gd name="connsiteX11" fmla="*/ 93804 w 139155"/>
                                    <a:gd name="connsiteY11" fmla="*/ 218900 h 222580"/>
                                    <a:gd name="connsiteX12" fmla="*/ 82802 w 139155"/>
                                    <a:gd name="connsiteY12" fmla="*/ 205854 h 222580"/>
                                    <a:gd name="connsiteX13" fmla="*/ 7753 w 139155"/>
                                    <a:gd name="connsiteY13" fmla="*/ 172024 h 222580"/>
                                    <a:gd name="connsiteX14" fmla="*/ 0 w 139155"/>
                                    <a:gd name="connsiteY14" fmla="*/ 165119 h 222580"/>
                                    <a:gd name="connsiteX15" fmla="*/ 1324 w 139155"/>
                                    <a:gd name="connsiteY15" fmla="*/ 148034 h 222580"/>
                                    <a:gd name="connsiteX0" fmla="*/ 1901 w 139155"/>
                                    <a:gd name="connsiteY0" fmla="*/ 149560 h 222580"/>
                                    <a:gd name="connsiteX1" fmla="*/ 46075 w 139155"/>
                                    <a:gd name="connsiteY1" fmla="*/ 121322 h 222580"/>
                                    <a:gd name="connsiteX2" fmla="*/ 50865 w 139155"/>
                                    <a:gd name="connsiteY2" fmla="*/ 108869 h 222580"/>
                                    <a:gd name="connsiteX3" fmla="*/ 62432 w 139155"/>
                                    <a:gd name="connsiteY3" fmla="*/ 93804 h 222580"/>
                                    <a:gd name="connsiteX4" fmla="*/ 72571 w 139155"/>
                                    <a:gd name="connsiteY4" fmla="*/ 35729 h 222580"/>
                                    <a:gd name="connsiteX5" fmla="*/ 88838 w 139155"/>
                                    <a:gd name="connsiteY5" fmla="*/ 35988 h 222580"/>
                                    <a:gd name="connsiteX6" fmla="*/ 133679 w 139155"/>
                                    <a:gd name="connsiteY6" fmla="*/ 71295 h 222580"/>
                                    <a:gd name="connsiteX7" fmla="*/ 114092 w 139155"/>
                                    <a:gd name="connsiteY7" fmla="*/ 1117 h 222580"/>
                                    <a:gd name="connsiteX8" fmla="*/ 139155 w 139155"/>
                                    <a:gd name="connsiteY8" fmla="*/ 13305 h 222580"/>
                                    <a:gd name="connsiteX9" fmla="*/ 138535 w 139155"/>
                                    <a:gd name="connsiteY9" fmla="*/ 221488 h 222580"/>
                                    <a:gd name="connsiteX10" fmla="*/ 93804 w 139155"/>
                                    <a:gd name="connsiteY10" fmla="*/ 218900 h 222580"/>
                                    <a:gd name="connsiteX11" fmla="*/ 82802 w 139155"/>
                                    <a:gd name="connsiteY11" fmla="*/ 205854 h 222580"/>
                                    <a:gd name="connsiteX12" fmla="*/ 7753 w 139155"/>
                                    <a:gd name="connsiteY12" fmla="*/ 172024 h 222580"/>
                                    <a:gd name="connsiteX13" fmla="*/ 0 w 139155"/>
                                    <a:gd name="connsiteY13" fmla="*/ 165119 h 222580"/>
                                    <a:gd name="connsiteX14" fmla="*/ 1324 w 139155"/>
                                    <a:gd name="connsiteY14" fmla="*/ 148034 h 222580"/>
                                    <a:gd name="connsiteX0" fmla="*/ 1901 w 139155"/>
                                    <a:gd name="connsiteY0" fmla="*/ 149560 h 222580"/>
                                    <a:gd name="connsiteX1" fmla="*/ 46075 w 139155"/>
                                    <a:gd name="connsiteY1" fmla="*/ 121322 h 222580"/>
                                    <a:gd name="connsiteX2" fmla="*/ 62432 w 139155"/>
                                    <a:gd name="connsiteY2" fmla="*/ 93804 h 222580"/>
                                    <a:gd name="connsiteX3" fmla="*/ 72571 w 139155"/>
                                    <a:gd name="connsiteY3" fmla="*/ 35729 h 222580"/>
                                    <a:gd name="connsiteX4" fmla="*/ 88838 w 139155"/>
                                    <a:gd name="connsiteY4" fmla="*/ 35988 h 222580"/>
                                    <a:gd name="connsiteX5" fmla="*/ 133679 w 139155"/>
                                    <a:gd name="connsiteY5" fmla="*/ 71295 h 222580"/>
                                    <a:gd name="connsiteX6" fmla="*/ 114092 w 139155"/>
                                    <a:gd name="connsiteY6" fmla="*/ 1117 h 222580"/>
                                    <a:gd name="connsiteX7" fmla="*/ 139155 w 139155"/>
                                    <a:gd name="connsiteY7" fmla="*/ 13305 h 222580"/>
                                    <a:gd name="connsiteX8" fmla="*/ 138535 w 139155"/>
                                    <a:gd name="connsiteY8" fmla="*/ 221488 h 222580"/>
                                    <a:gd name="connsiteX9" fmla="*/ 93804 w 139155"/>
                                    <a:gd name="connsiteY9" fmla="*/ 218900 h 222580"/>
                                    <a:gd name="connsiteX10" fmla="*/ 82802 w 139155"/>
                                    <a:gd name="connsiteY10" fmla="*/ 205854 h 222580"/>
                                    <a:gd name="connsiteX11" fmla="*/ 7753 w 139155"/>
                                    <a:gd name="connsiteY11" fmla="*/ 172024 h 222580"/>
                                    <a:gd name="connsiteX12" fmla="*/ 0 w 139155"/>
                                    <a:gd name="connsiteY12" fmla="*/ 165119 h 222580"/>
                                    <a:gd name="connsiteX13" fmla="*/ 1324 w 139155"/>
                                    <a:gd name="connsiteY13" fmla="*/ 148034 h 222580"/>
                                    <a:gd name="connsiteX0" fmla="*/ 1901 w 139155"/>
                                    <a:gd name="connsiteY0" fmla="*/ 149560 h 222580"/>
                                    <a:gd name="connsiteX1" fmla="*/ 62432 w 139155"/>
                                    <a:gd name="connsiteY1" fmla="*/ 93804 h 222580"/>
                                    <a:gd name="connsiteX2" fmla="*/ 72571 w 139155"/>
                                    <a:gd name="connsiteY2" fmla="*/ 35729 h 222580"/>
                                    <a:gd name="connsiteX3" fmla="*/ 88838 w 139155"/>
                                    <a:gd name="connsiteY3" fmla="*/ 35988 h 222580"/>
                                    <a:gd name="connsiteX4" fmla="*/ 133679 w 139155"/>
                                    <a:gd name="connsiteY4" fmla="*/ 71295 h 222580"/>
                                    <a:gd name="connsiteX5" fmla="*/ 114092 w 139155"/>
                                    <a:gd name="connsiteY5" fmla="*/ 1117 h 222580"/>
                                    <a:gd name="connsiteX6" fmla="*/ 139155 w 139155"/>
                                    <a:gd name="connsiteY6" fmla="*/ 13305 h 222580"/>
                                    <a:gd name="connsiteX7" fmla="*/ 138535 w 139155"/>
                                    <a:gd name="connsiteY7" fmla="*/ 221488 h 222580"/>
                                    <a:gd name="connsiteX8" fmla="*/ 93804 w 139155"/>
                                    <a:gd name="connsiteY8" fmla="*/ 218900 h 222580"/>
                                    <a:gd name="connsiteX9" fmla="*/ 82802 w 139155"/>
                                    <a:gd name="connsiteY9" fmla="*/ 205854 h 222580"/>
                                    <a:gd name="connsiteX10" fmla="*/ 7753 w 139155"/>
                                    <a:gd name="connsiteY10" fmla="*/ 172024 h 222580"/>
                                    <a:gd name="connsiteX11" fmla="*/ 0 w 139155"/>
                                    <a:gd name="connsiteY11" fmla="*/ 165119 h 222580"/>
                                    <a:gd name="connsiteX12" fmla="*/ 1324 w 139155"/>
                                    <a:gd name="connsiteY12" fmla="*/ 148034 h 222580"/>
                                    <a:gd name="connsiteX0" fmla="*/ 1901 w 139155"/>
                                    <a:gd name="connsiteY0" fmla="*/ 149560 h 222580"/>
                                    <a:gd name="connsiteX1" fmla="*/ 62432 w 139155"/>
                                    <a:gd name="connsiteY1" fmla="*/ 93804 h 222580"/>
                                    <a:gd name="connsiteX2" fmla="*/ 72571 w 139155"/>
                                    <a:gd name="connsiteY2" fmla="*/ 35729 h 222580"/>
                                    <a:gd name="connsiteX3" fmla="*/ 88838 w 139155"/>
                                    <a:gd name="connsiteY3" fmla="*/ 35988 h 222580"/>
                                    <a:gd name="connsiteX4" fmla="*/ 114092 w 139155"/>
                                    <a:gd name="connsiteY4" fmla="*/ 1117 h 222580"/>
                                    <a:gd name="connsiteX5" fmla="*/ 139155 w 139155"/>
                                    <a:gd name="connsiteY5" fmla="*/ 13305 h 222580"/>
                                    <a:gd name="connsiteX6" fmla="*/ 138535 w 139155"/>
                                    <a:gd name="connsiteY6" fmla="*/ 221488 h 222580"/>
                                    <a:gd name="connsiteX7" fmla="*/ 93804 w 139155"/>
                                    <a:gd name="connsiteY7" fmla="*/ 218900 h 222580"/>
                                    <a:gd name="connsiteX8" fmla="*/ 82802 w 139155"/>
                                    <a:gd name="connsiteY8" fmla="*/ 205854 h 222580"/>
                                    <a:gd name="connsiteX9" fmla="*/ 7753 w 139155"/>
                                    <a:gd name="connsiteY9" fmla="*/ 172024 h 222580"/>
                                    <a:gd name="connsiteX10" fmla="*/ 0 w 139155"/>
                                    <a:gd name="connsiteY10" fmla="*/ 165119 h 222580"/>
                                    <a:gd name="connsiteX11" fmla="*/ 1324 w 139155"/>
                                    <a:gd name="connsiteY11" fmla="*/ 148034 h 222580"/>
                                    <a:gd name="connsiteX0" fmla="*/ 1901 w 139155"/>
                                    <a:gd name="connsiteY0" fmla="*/ 149560 h 222580"/>
                                    <a:gd name="connsiteX1" fmla="*/ 62432 w 139155"/>
                                    <a:gd name="connsiteY1" fmla="*/ 93804 h 222580"/>
                                    <a:gd name="connsiteX2" fmla="*/ 88838 w 139155"/>
                                    <a:gd name="connsiteY2" fmla="*/ 35988 h 222580"/>
                                    <a:gd name="connsiteX3" fmla="*/ 114092 w 139155"/>
                                    <a:gd name="connsiteY3" fmla="*/ 1117 h 222580"/>
                                    <a:gd name="connsiteX4" fmla="*/ 139155 w 139155"/>
                                    <a:gd name="connsiteY4" fmla="*/ 13305 h 222580"/>
                                    <a:gd name="connsiteX5" fmla="*/ 138535 w 139155"/>
                                    <a:gd name="connsiteY5" fmla="*/ 221488 h 222580"/>
                                    <a:gd name="connsiteX6" fmla="*/ 93804 w 139155"/>
                                    <a:gd name="connsiteY6" fmla="*/ 218900 h 222580"/>
                                    <a:gd name="connsiteX7" fmla="*/ 82802 w 139155"/>
                                    <a:gd name="connsiteY7" fmla="*/ 205854 h 222580"/>
                                    <a:gd name="connsiteX8" fmla="*/ 7753 w 139155"/>
                                    <a:gd name="connsiteY8" fmla="*/ 172024 h 222580"/>
                                    <a:gd name="connsiteX9" fmla="*/ 0 w 139155"/>
                                    <a:gd name="connsiteY9" fmla="*/ 165119 h 222580"/>
                                    <a:gd name="connsiteX10" fmla="*/ 1324 w 139155"/>
                                    <a:gd name="connsiteY10" fmla="*/ 148034 h 222580"/>
                                    <a:gd name="connsiteX0" fmla="*/ 1901 w 139155"/>
                                    <a:gd name="connsiteY0" fmla="*/ 149560 h 222580"/>
                                    <a:gd name="connsiteX1" fmla="*/ 88838 w 139155"/>
                                    <a:gd name="connsiteY1" fmla="*/ 35988 h 222580"/>
                                    <a:gd name="connsiteX2" fmla="*/ 114092 w 139155"/>
                                    <a:gd name="connsiteY2" fmla="*/ 1117 h 222580"/>
                                    <a:gd name="connsiteX3" fmla="*/ 139155 w 139155"/>
                                    <a:gd name="connsiteY3" fmla="*/ 13305 h 222580"/>
                                    <a:gd name="connsiteX4" fmla="*/ 138535 w 139155"/>
                                    <a:gd name="connsiteY4" fmla="*/ 221488 h 222580"/>
                                    <a:gd name="connsiteX5" fmla="*/ 93804 w 139155"/>
                                    <a:gd name="connsiteY5" fmla="*/ 218900 h 222580"/>
                                    <a:gd name="connsiteX6" fmla="*/ 82802 w 139155"/>
                                    <a:gd name="connsiteY6" fmla="*/ 205854 h 222580"/>
                                    <a:gd name="connsiteX7" fmla="*/ 7753 w 139155"/>
                                    <a:gd name="connsiteY7" fmla="*/ 172024 h 222580"/>
                                    <a:gd name="connsiteX8" fmla="*/ 0 w 139155"/>
                                    <a:gd name="connsiteY8" fmla="*/ 165119 h 222580"/>
                                    <a:gd name="connsiteX9" fmla="*/ 1324 w 139155"/>
                                    <a:gd name="connsiteY9" fmla="*/ 148034 h 222580"/>
                                    <a:gd name="connsiteX0" fmla="*/ 1901 w 139155"/>
                                    <a:gd name="connsiteY0" fmla="*/ 149560 h 222580"/>
                                    <a:gd name="connsiteX1" fmla="*/ 114092 w 139155"/>
                                    <a:gd name="connsiteY1" fmla="*/ 1117 h 222580"/>
                                    <a:gd name="connsiteX2" fmla="*/ 139155 w 139155"/>
                                    <a:gd name="connsiteY2" fmla="*/ 13305 h 222580"/>
                                    <a:gd name="connsiteX3" fmla="*/ 138535 w 139155"/>
                                    <a:gd name="connsiteY3" fmla="*/ 221488 h 222580"/>
                                    <a:gd name="connsiteX4" fmla="*/ 93804 w 139155"/>
                                    <a:gd name="connsiteY4" fmla="*/ 218900 h 222580"/>
                                    <a:gd name="connsiteX5" fmla="*/ 82802 w 139155"/>
                                    <a:gd name="connsiteY5" fmla="*/ 205854 h 222580"/>
                                    <a:gd name="connsiteX6" fmla="*/ 7753 w 139155"/>
                                    <a:gd name="connsiteY6" fmla="*/ 172024 h 222580"/>
                                    <a:gd name="connsiteX7" fmla="*/ 0 w 139155"/>
                                    <a:gd name="connsiteY7" fmla="*/ 165119 h 222580"/>
                                    <a:gd name="connsiteX8" fmla="*/ 1324 w 139155"/>
                                    <a:gd name="connsiteY8" fmla="*/ 148034 h 22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55" h="222580">
                                      <a:moveTo>
                                        <a:pt x="1901" y="149560"/>
                                      </a:moveTo>
                                      <a:lnTo>
                                        <a:pt x="114092" y="1117"/>
                                      </a:lnTo>
                                      <a:cubicBezTo>
                                        <a:pt x="124960" y="-3193"/>
                                        <a:pt x="132786" y="5853"/>
                                        <a:pt x="139155" y="13305"/>
                                      </a:cubicBezTo>
                                      <a:cubicBezTo>
                                        <a:pt x="138371" y="26391"/>
                                        <a:pt x="138250" y="175422"/>
                                        <a:pt x="138535" y="221488"/>
                                      </a:cubicBezTo>
                                      <a:cubicBezTo>
                                        <a:pt x="116648" y="223527"/>
                                        <a:pt x="110977" y="222738"/>
                                        <a:pt x="93804" y="218900"/>
                                      </a:cubicBezTo>
                                      <a:cubicBezTo>
                                        <a:pt x="88390" y="214619"/>
                                        <a:pt x="86868" y="219092"/>
                                        <a:pt x="82802" y="205854"/>
                                      </a:cubicBezTo>
                                      <a:cubicBezTo>
                                        <a:pt x="80546" y="181312"/>
                                        <a:pt x="21553" y="178813"/>
                                        <a:pt x="7753" y="172024"/>
                                      </a:cubicBezTo>
                                      <a:cubicBezTo>
                                        <a:pt x="-6047" y="165235"/>
                                        <a:pt x="5204" y="169187"/>
                                        <a:pt x="0" y="165119"/>
                                      </a:cubicBezTo>
                                      <a:cubicBezTo>
                                        <a:pt x="395" y="148984"/>
                                        <a:pt x="667" y="158912"/>
                                        <a:pt x="1324" y="148034"/>
                                      </a:cubicBezTo>
                                    </a:path>
                                  </a:pathLst>
                                </a:custGeom>
                                <a:solidFill>
                                  <a:schemeClr val="tx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52" name="フリーフォーム 2291">
                                  <a:extLst>
                                    <a:ext uri="{FF2B5EF4-FFF2-40B4-BE49-F238E27FC236}">
                                      <a16:creationId xmlns:a16="http://schemas.microsoft.com/office/drawing/2014/main" id="{00000000-0008-0000-0000-000022070000}"/>
                                    </a:ext>
                                  </a:extLst>
                                </p:cNvPr>
                                <p:cNvSpPr/>
                                <p:nvPr/>
                              </p:nvSpPr>
                              <p:spPr bwMode="auto">
                                <a:xfrm rot="10351466">
                                  <a:off x="2535821" y="1345740"/>
                                  <a:ext cx="1104162" cy="686342"/>
                                </a:xfrm>
                                <a:custGeom>
                                  <a:avLst/>
                                  <a:gdLst>
                                    <a:gd name="connsiteX0" fmla="*/ 54428 w 168728"/>
                                    <a:gd name="connsiteY0" fmla="*/ 17456 h 191628"/>
                                    <a:gd name="connsiteX1" fmla="*/ 54428 w 168728"/>
                                    <a:gd name="connsiteY1" fmla="*/ 17456 h 191628"/>
                                    <a:gd name="connsiteX2" fmla="*/ 146957 w 168728"/>
                                    <a:gd name="connsiteY2" fmla="*/ 17456 h 191628"/>
                                    <a:gd name="connsiteX3" fmla="*/ 141514 w 168728"/>
                                    <a:gd name="connsiteY3" fmla="*/ 60999 h 191628"/>
                                    <a:gd name="connsiteX4" fmla="*/ 152400 w 168728"/>
                                    <a:gd name="connsiteY4" fmla="*/ 109985 h 191628"/>
                                    <a:gd name="connsiteX5" fmla="*/ 141514 w 168728"/>
                                    <a:gd name="connsiteY5" fmla="*/ 131756 h 191628"/>
                                    <a:gd name="connsiteX6" fmla="*/ 168728 w 168728"/>
                                    <a:gd name="connsiteY6" fmla="*/ 158970 h 191628"/>
                                    <a:gd name="connsiteX7" fmla="*/ 141514 w 168728"/>
                                    <a:gd name="connsiteY7" fmla="*/ 191628 h 191628"/>
                                    <a:gd name="connsiteX8" fmla="*/ 92528 w 168728"/>
                                    <a:gd name="connsiteY8" fmla="*/ 191628 h 191628"/>
                                    <a:gd name="connsiteX9" fmla="*/ 0 w 168728"/>
                                    <a:gd name="connsiteY9" fmla="*/ 153528 h 191628"/>
                                    <a:gd name="connsiteX0" fmla="*/ 56617 w 170917"/>
                                    <a:gd name="connsiteY0" fmla="*/ 15204 h 189376"/>
                                    <a:gd name="connsiteX1" fmla="*/ 0 w 170917"/>
                                    <a:gd name="connsiteY1" fmla="*/ 23908 h 189376"/>
                                    <a:gd name="connsiteX2" fmla="*/ 149146 w 170917"/>
                                    <a:gd name="connsiteY2" fmla="*/ 15204 h 189376"/>
                                    <a:gd name="connsiteX3" fmla="*/ 143703 w 170917"/>
                                    <a:gd name="connsiteY3" fmla="*/ 58747 h 189376"/>
                                    <a:gd name="connsiteX4" fmla="*/ 154589 w 170917"/>
                                    <a:gd name="connsiteY4" fmla="*/ 107733 h 189376"/>
                                    <a:gd name="connsiteX5" fmla="*/ 143703 w 170917"/>
                                    <a:gd name="connsiteY5" fmla="*/ 129504 h 189376"/>
                                    <a:gd name="connsiteX6" fmla="*/ 170917 w 170917"/>
                                    <a:gd name="connsiteY6" fmla="*/ 156718 h 189376"/>
                                    <a:gd name="connsiteX7" fmla="*/ 143703 w 170917"/>
                                    <a:gd name="connsiteY7" fmla="*/ 189376 h 189376"/>
                                    <a:gd name="connsiteX8" fmla="*/ 94717 w 170917"/>
                                    <a:gd name="connsiteY8" fmla="*/ 189376 h 189376"/>
                                    <a:gd name="connsiteX9" fmla="*/ 2189 w 170917"/>
                                    <a:gd name="connsiteY9" fmla="*/ 151276 h 189376"/>
                                    <a:gd name="connsiteX0" fmla="*/ 56617 w 172009"/>
                                    <a:gd name="connsiteY0" fmla="*/ 15204 h 189376"/>
                                    <a:gd name="connsiteX1" fmla="*/ 0 w 172009"/>
                                    <a:gd name="connsiteY1" fmla="*/ 23908 h 189376"/>
                                    <a:gd name="connsiteX2" fmla="*/ 149146 w 172009"/>
                                    <a:gd name="connsiteY2" fmla="*/ 15204 h 189376"/>
                                    <a:gd name="connsiteX3" fmla="*/ 143703 w 172009"/>
                                    <a:gd name="connsiteY3" fmla="*/ 58747 h 189376"/>
                                    <a:gd name="connsiteX4" fmla="*/ 172009 w 172009"/>
                                    <a:gd name="connsiteY4" fmla="*/ 94677 h 189376"/>
                                    <a:gd name="connsiteX5" fmla="*/ 143703 w 172009"/>
                                    <a:gd name="connsiteY5" fmla="*/ 129504 h 189376"/>
                                    <a:gd name="connsiteX6" fmla="*/ 170917 w 172009"/>
                                    <a:gd name="connsiteY6" fmla="*/ 156718 h 189376"/>
                                    <a:gd name="connsiteX7" fmla="*/ 143703 w 172009"/>
                                    <a:gd name="connsiteY7" fmla="*/ 189376 h 189376"/>
                                    <a:gd name="connsiteX8" fmla="*/ 94717 w 172009"/>
                                    <a:gd name="connsiteY8" fmla="*/ 189376 h 189376"/>
                                    <a:gd name="connsiteX9" fmla="*/ 2189 w 172009"/>
                                    <a:gd name="connsiteY9" fmla="*/ 151276 h 189376"/>
                                    <a:gd name="connsiteX0" fmla="*/ 56617 w 174189"/>
                                    <a:gd name="connsiteY0" fmla="*/ 15204 h 189376"/>
                                    <a:gd name="connsiteX1" fmla="*/ 0 w 174189"/>
                                    <a:gd name="connsiteY1" fmla="*/ 23908 h 189376"/>
                                    <a:gd name="connsiteX2" fmla="*/ 149146 w 174189"/>
                                    <a:gd name="connsiteY2" fmla="*/ 15204 h 189376"/>
                                    <a:gd name="connsiteX3" fmla="*/ 143703 w 174189"/>
                                    <a:gd name="connsiteY3" fmla="*/ 58747 h 189376"/>
                                    <a:gd name="connsiteX4" fmla="*/ 172009 w 174189"/>
                                    <a:gd name="connsiteY4" fmla="*/ 94677 h 189376"/>
                                    <a:gd name="connsiteX5" fmla="*/ 174189 w 174189"/>
                                    <a:gd name="connsiteY5" fmla="*/ 138208 h 189376"/>
                                    <a:gd name="connsiteX6" fmla="*/ 170917 w 174189"/>
                                    <a:gd name="connsiteY6" fmla="*/ 156718 h 189376"/>
                                    <a:gd name="connsiteX7" fmla="*/ 143703 w 174189"/>
                                    <a:gd name="connsiteY7" fmla="*/ 189376 h 189376"/>
                                    <a:gd name="connsiteX8" fmla="*/ 94717 w 174189"/>
                                    <a:gd name="connsiteY8" fmla="*/ 189376 h 189376"/>
                                    <a:gd name="connsiteX9" fmla="*/ 2189 w 174189"/>
                                    <a:gd name="connsiteY9" fmla="*/ 151276 h 189376"/>
                                    <a:gd name="connsiteX0" fmla="*/ 60470 w 178042"/>
                                    <a:gd name="connsiteY0" fmla="*/ 14167 h 188339"/>
                                    <a:gd name="connsiteX1" fmla="*/ 3853 w 178042"/>
                                    <a:gd name="connsiteY1" fmla="*/ 22871 h 188339"/>
                                    <a:gd name="connsiteX2" fmla="*/ 174774 w 178042"/>
                                    <a:gd name="connsiteY2" fmla="*/ 14167 h 188339"/>
                                    <a:gd name="connsiteX3" fmla="*/ 147556 w 178042"/>
                                    <a:gd name="connsiteY3" fmla="*/ 57710 h 188339"/>
                                    <a:gd name="connsiteX4" fmla="*/ 175862 w 178042"/>
                                    <a:gd name="connsiteY4" fmla="*/ 93640 h 188339"/>
                                    <a:gd name="connsiteX5" fmla="*/ 178042 w 178042"/>
                                    <a:gd name="connsiteY5" fmla="*/ 137171 h 188339"/>
                                    <a:gd name="connsiteX6" fmla="*/ 174770 w 178042"/>
                                    <a:gd name="connsiteY6" fmla="*/ 155681 h 188339"/>
                                    <a:gd name="connsiteX7" fmla="*/ 147556 w 178042"/>
                                    <a:gd name="connsiteY7" fmla="*/ 188339 h 188339"/>
                                    <a:gd name="connsiteX8" fmla="*/ 98570 w 178042"/>
                                    <a:gd name="connsiteY8" fmla="*/ 188339 h 188339"/>
                                    <a:gd name="connsiteX9" fmla="*/ 6042 w 178042"/>
                                    <a:gd name="connsiteY9" fmla="*/ 150239 h 188339"/>
                                    <a:gd name="connsiteX0" fmla="*/ 60470 w 178042"/>
                                    <a:gd name="connsiteY0" fmla="*/ 14167 h 188339"/>
                                    <a:gd name="connsiteX1" fmla="*/ 3853 w 178042"/>
                                    <a:gd name="connsiteY1" fmla="*/ 22871 h 188339"/>
                                    <a:gd name="connsiteX2" fmla="*/ 174774 w 178042"/>
                                    <a:gd name="connsiteY2" fmla="*/ 14167 h 188339"/>
                                    <a:gd name="connsiteX3" fmla="*/ 160622 w 178042"/>
                                    <a:gd name="connsiteY3" fmla="*/ 57710 h 188339"/>
                                    <a:gd name="connsiteX4" fmla="*/ 175862 w 178042"/>
                                    <a:gd name="connsiteY4" fmla="*/ 93640 h 188339"/>
                                    <a:gd name="connsiteX5" fmla="*/ 178042 w 178042"/>
                                    <a:gd name="connsiteY5" fmla="*/ 137171 h 188339"/>
                                    <a:gd name="connsiteX6" fmla="*/ 174770 w 178042"/>
                                    <a:gd name="connsiteY6" fmla="*/ 155681 h 188339"/>
                                    <a:gd name="connsiteX7" fmla="*/ 147556 w 178042"/>
                                    <a:gd name="connsiteY7" fmla="*/ 188339 h 188339"/>
                                    <a:gd name="connsiteX8" fmla="*/ 98570 w 178042"/>
                                    <a:gd name="connsiteY8" fmla="*/ 188339 h 188339"/>
                                    <a:gd name="connsiteX9" fmla="*/ 6042 w 178042"/>
                                    <a:gd name="connsiteY9" fmla="*/ 150239 h 188339"/>
                                    <a:gd name="connsiteX0" fmla="*/ 64390 w 177608"/>
                                    <a:gd name="connsiteY0" fmla="*/ 0 h 200284"/>
                                    <a:gd name="connsiteX1" fmla="*/ 3419 w 177608"/>
                                    <a:gd name="connsiteY1" fmla="*/ 34816 h 200284"/>
                                    <a:gd name="connsiteX2" fmla="*/ 174340 w 177608"/>
                                    <a:gd name="connsiteY2" fmla="*/ 26112 h 200284"/>
                                    <a:gd name="connsiteX3" fmla="*/ 160188 w 177608"/>
                                    <a:gd name="connsiteY3" fmla="*/ 69655 h 200284"/>
                                    <a:gd name="connsiteX4" fmla="*/ 175428 w 177608"/>
                                    <a:gd name="connsiteY4" fmla="*/ 105585 h 200284"/>
                                    <a:gd name="connsiteX5" fmla="*/ 177608 w 177608"/>
                                    <a:gd name="connsiteY5" fmla="*/ 149116 h 200284"/>
                                    <a:gd name="connsiteX6" fmla="*/ 174336 w 177608"/>
                                    <a:gd name="connsiteY6" fmla="*/ 167626 h 200284"/>
                                    <a:gd name="connsiteX7" fmla="*/ 147122 w 177608"/>
                                    <a:gd name="connsiteY7" fmla="*/ 200284 h 200284"/>
                                    <a:gd name="connsiteX8" fmla="*/ 98136 w 177608"/>
                                    <a:gd name="connsiteY8" fmla="*/ 200284 h 200284"/>
                                    <a:gd name="connsiteX9" fmla="*/ 5608 w 177608"/>
                                    <a:gd name="connsiteY9" fmla="*/ 162184 h 200284"/>
                                    <a:gd name="connsiteX0" fmla="*/ 88691 w 175779"/>
                                    <a:gd name="connsiteY0" fmla="*/ 0 h 339549"/>
                                    <a:gd name="connsiteX1" fmla="*/ 1590 w 175779"/>
                                    <a:gd name="connsiteY1" fmla="*/ 174081 h 339549"/>
                                    <a:gd name="connsiteX2" fmla="*/ 172511 w 175779"/>
                                    <a:gd name="connsiteY2" fmla="*/ 165377 h 339549"/>
                                    <a:gd name="connsiteX3" fmla="*/ 158359 w 175779"/>
                                    <a:gd name="connsiteY3" fmla="*/ 208920 h 339549"/>
                                    <a:gd name="connsiteX4" fmla="*/ 173599 w 175779"/>
                                    <a:gd name="connsiteY4" fmla="*/ 244850 h 339549"/>
                                    <a:gd name="connsiteX5" fmla="*/ 175779 w 175779"/>
                                    <a:gd name="connsiteY5" fmla="*/ 288381 h 339549"/>
                                    <a:gd name="connsiteX6" fmla="*/ 172507 w 175779"/>
                                    <a:gd name="connsiteY6" fmla="*/ 306891 h 339549"/>
                                    <a:gd name="connsiteX7" fmla="*/ 145293 w 175779"/>
                                    <a:gd name="connsiteY7" fmla="*/ 339549 h 339549"/>
                                    <a:gd name="connsiteX8" fmla="*/ 96307 w 175779"/>
                                    <a:gd name="connsiteY8" fmla="*/ 339549 h 339549"/>
                                    <a:gd name="connsiteX9" fmla="*/ 3779 w 175779"/>
                                    <a:gd name="connsiteY9" fmla="*/ 301449 h 339549"/>
                                    <a:gd name="connsiteX0" fmla="*/ 84912 w 172000"/>
                                    <a:gd name="connsiteY0" fmla="*/ 0 h 339549"/>
                                    <a:gd name="connsiteX1" fmla="*/ 76203 w 172000"/>
                                    <a:gd name="connsiteY1" fmla="*/ 143616 h 339549"/>
                                    <a:gd name="connsiteX2" fmla="*/ 168732 w 172000"/>
                                    <a:gd name="connsiteY2" fmla="*/ 165377 h 339549"/>
                                    <a:gd name="connsiteX3" fmla="*/ 154580 w 172000"/>
                                    <a:gd name="connsiteY3" fmla="*/ 208920 h 339549"/>
                                    <a:gd name="connsiteX4" fmla="*/ 169820 w 172000"/>
                                    <a:gd name="connsiteY4" fmla="*/ 244850 h 339549"/>
                                    <a:gd name="connsiteX5" fmla="*/ 172000 w 172000"/>
                                    <a:gd name="connsiteY5" fmla="*/ 288381 h 339549"/>
                                    <a:gd name="connsiteX6" fmla="*/ 168728 w 172000"/>
                                    <a:gd name="connsiteY6" fmla="*/ 306891 h 339549"/>
                                    <a:gd name="connsiteX7" fmla="*/ 141514 w 172000"/>
                                    <a:gd name="connsiteY7" fmla="*/ 339549 h 339549"/>
                                    <a:gd name="connsiteX8" fmla="*/ 92528 w 172000"/>
                                    <a:gd name="connsiteY8" fmla="*/ 339549 h 339549"/>
                                    <a:gd name="connsiteX9" fmla="*/ 0 w 172000"/>
                                    <a:gd name="connsiteY9" fmla="*/ 301449 h 339549"/>
                                    <a:gd name="connsiteX0" fmla="*/ 6520 w 172000"/>
                                    <a:gd name="connsiteY0" fmla="*/ 24649 h 198822"/>
                                    <a:gd name="connsiteX1" fmla="*/ 76203 w 172000"/>
                                    <a:gd name="connsiteY1" fmla="*/ 2889 h 198822"/>
                                    <a:gd name="connsiteX2" fmla="*/ 168732 w 172000"/>
                                    <a:gd name="connsiteY2" fmla="*/ 24650 h 198822"/>
                                    <a:gd name="connsiteX3" fmla="*/ 154580 w 172000"/>
                                    <a:gd name="connsiteY3" fmla="*/ 68193 h 198822"/>
                                    <a:gd name="connsiteX4" fmla="*/ 169820 w 172000"/>
                                    <a:gd name="connsiteY4" fmla="*/ 104123 h 198822"/>
                                    <a:gd name="connsiteX5" fmla="*/ 172000 w 172000"/>
                                    <a:gd name="connsiteY5" fmla="*/ 147654 h 198822"/>
                                    <a:gd name="connsiteX6" fmla="*/ 168728 w 172000"/>
                                    <a:gd name="connsiteY6" fmla="*/ 166164 h 198822"/>
                                    <a:gd name="connsiteX7" fmla="*/ 141514 w 172000"/>
                                    <a:gd name="connsiteY7" fmla="*/ 198822 h 198822"/>
                                    <a:gd name="connsiteX8" fmla="*/ 92528 w 172000"/>
                                    <a:gd name="connsiteY8" fmla="*/ 198822 h 198822"/>
                                    <a:gd name="connsiteX9" fmla="*/ 0 w 172000"/>
                                    <a:gd name="connsiteY9" fmla="*/ 160722 h 198822"/>
                                    <a:gd name="connsiteX0" fmla="*/ 15230 w 180710"/>
                                    <a:gd name="connsiteY0" fmla="*/ 24649 h 198822"/>
                                    <a:gd name="connsiteX1" fmla="*/ 84913 w 180710"/>
                                    <a:gd name="connsiteY1" fmla="*/ 2889 h 198822"/>
                                    <a:gd name="connsiteX2" fmla="*/ 177442 w 180710"/>
                                    <a:gd name="connsiteY2" fmla="*/ 24650 h 198822"/>
                                    <a:gd name="connsiteX3" fmla="*/ 163290 w 180710"/>
                                    <a:gd name="connsiteY3" fmla="*/ 68193 h 198822"/>
                                    <a:gd name="connsiteX4" fmla="*/ 178530 w 180710"/>
                                    <a:gd name="connsiteY4" fmla="*/ 104123 h 198822"/>
                                    <a:gd name="connsiteX5" fmla="*/ 180710 w 180710"/>
                                    <a:gd name="connsiteY5" fmla="*/ 147654 h 198822"/>
                                    <a:gd name="connsiteX6" fmla="*/ 177438 w 180710"/>
                                    <a:gd name="connsiteY6" fmla="*/ 166164 h 198822"/>
                                    <a:gd name="connsiteX7" fmla="*/ 150224 w 180710"/>
                                    <a:gd name="connsiteY7" fmla="*/ 198822 h 198822"/>
                                    <a:gd name="connsiteX8" fmla="*/ 101238 w 180710"/>
                                    <a:gd name="connsiteY8" fmla="*/ 198822 h 198822"/>
                                    <a:gd name="connsiteX9" fmla="*/ 0 w 180710"/>
                                    <a:gd name="connsiteY9" fmla="*/ 173778 h 198822"/>
                                    <a:gd name="connsiteX0" fmla="*/ 15230 w 189568"/>
                                    <a:gd name="connsiteY0" fmla="*/ 24649 h 198822"/>
                                    <a:gd name="connsiteX1" fmla="*/ 84913 w 189568"/>
                                    <a:gd name="connsiteY1" fmla="*/ 2889 h 198822"/>
                                    <a:gd name="connsiteX2" fmla="*/ 177442 w 189568"/>
                                    <a:gd name="connsiteY2" fmla="*/ 24650 h 198822"/>
                                    <a:gd name="connsiteX3" fmla="*/ 189568 w 189568"/>
                                    <a:gd name="connsiteY3" fmla="*/ 61326 h 198822"/>
                                    <a:gd name="connsiteX4" fmla="*/ 178530 w 189568"/>
                                    <a:gd name="connsiteY4" fmla="*/ 104123 h 198822"/>
                                    <a:gd name="connsiteX5" fmla="*/ 180710 w 189568"/>
                                    <a:gd name="connsiteY5" fmla="*/ 147654 h 198822"/>
                                    <a:gd name="connsiteX6" fmla="*/ 177438 w 189568"/>
                                    <a:gd name="connsiteY6" fmla="*/ 166164 h 198822"/>
                                    <a:gd name="connsiteX7" fmla="*/ 150224 w 189568"/>
                                    <a:gd name="connsiteY7" fmla="*/ 198822 h 198822"/>
                                    <a:gd name="connsiteX8" fmla="*/ 101238 w 189568"/>
                                    <a:gd name="connsiteY8" fmla="*/ 198822 h 198822"/>
                                    <a:gd name="connsiteX9" fmla="*/ 0 w 189568"/>
                                    <a:gd name="connsiteY9" fmla="*/ 173778 h 198822"/>
                                    <a:gd name="connsiteX0" fmla="*/ 15230 w 195128"/>
                                    <a:gd name="connsiteY0" fmla="*/ 22051 h 196224"/>
                                    <a:gd name="connsiteX1" fmla="*/ 84913 w 195128"/>
                                    <a:gd name="connsiteY1" fmla="*/ 291 h 196224"/>
                                    <a:gd name="connsiteX2" fmla="*/ 195128 w 195128"/>
                                    <a:gd name="connsiteY2" fmla="*/ 28539 h 196224"/>
                                    <a:gd name="connsiteX3" fmla="*/ 189568 w 195128"/>
                                    <a:gd name="connsiteY3" fmla="*/ 58728 h 196224"/>
                                    <a:gd name="connsiteX4" fmla="*/ 178530 w 195128"/>
                                    <a:gd name="connsiteY4" fmla="*/ 101525 h 196224"/>
                                    <a:gd name="connsiteX5" fmla="*/ 180710 w 195128"/>
                                    <a:gd name="connsiteY5" fmla="*/ 145056 h 196224"/>
                                    <a:gd name="connsiteX6" fmla="*/ 177438 w 195128"/>
                                    <a:gd name="connsiteY6" fmla="*/ 163566 h 196224"/>
                                    <a:gd name="connsiteX7" fmla="*/ 150224 w 195128"/>
                                    <a:gd name="connsiteY7" fmla="*/ 196224 h 196224"/>
                                    <a:gd name="connsiteX8" fmla="*/ 101238 w 195128"/>
                                    <a:gd name="connsiteY8" fmla="*/ 196224 h 196224"/>
                                    <a:gd name="connsiteX9" fmla="*/ 0 w 195128"/>
                                    <a:gd name="connsiteY9" fmla="*/ 171180 h 196224"/>
                                    <a:gd name="connsiteX0" fmla="*/ 15230 w 195128"/>
                                    <a:gd name="connsiteY0" fmla="*/ 22051 h 196224"/>
                                    <a:gd name="connsiteX1" fmla="*/ 84913 w 195128"/>
                                    <a:gd name="connsiteY1" fmla="*/ 291 h 196224"/>
                                    <a:gd name="connsiteX2" fmla="*/ 195128 w 195128"/>
                                    <a:gd name="connsiteY2" fmla="*/ 28539 h 196224"/>
                                    <a:gd name="connsiteX3" fmla="*/ 189568 w 195128"/>
                                    <a:gd name="connsiteY3" fmla="*/ 58728 h 196224"/>
                                    <a:gd name="connsiteX4" fmla="*/ 178530 w 195128"/>
                                    <a:gd name="connsiteY4" fmla="*/ 101525 h 196224"/>
                                    <a:gd name="connsiteX5" fmla="*/ 180710 w 195128"/>
                                    <a:gd name="connsiteY5" fmla="*/ 145056 h 196224"/>
                                    <a:gd name="connsiteX6" fmla="*/ 177438 w 195128"/>
                                    <a:gd name="connsiteY6" fmla="*/ 163566 h 196224"/>
                                    <a:gd name="connsiteX7" fmla="*/ 101238 w 195128"/>
                                    <a:gd name="connsiteY7" fmla="*/ 196224 h 196224"/>
                                    <a:gd name="connsiteX8" fmla="*/ 0 w 195128"/>
                                    <a:gd name="connsiteY8" fmla="*/ 171180 h 196224"/>
                                    <a:gd name="connsiteX0" fmla="*/ 15230 w 189568"/>
                                    <a:gd name="connsiteY0" fmla="*/ 22564 h 196737"/>
                                    <a:gd name="connsiteX1" fmla="*/ 84913 w 189568"/>
                                    <a:gd name="connsiteY1" fmla="*/ 804 h 196737"/>
                                    <a:gd name="connsiteX2" fmla="*/ 189568 w 189568"/>
                                    <a:gd name="connsiteY2" fmla="*/ 59241 h 196737"/>
                                    <a:gd name="connsiteX3" fmla="*/ 178530 w 189568"/>
                                    <a:gd name="connsiteY3" fmla="*/ 102038 h 196737"/>
                                    <a:gd name="connsiteX4" fmla="*/ 180710 w 189568"/>
                                    <a:gd name="connsiteY4" fmla="*/ 145569 h 196737"/>
                                    <a:gd name="connsiteX5" fmla="*/ 177438 w 189568"/>
                                    <a:gd name="connsiteY5" fmla="*/ 164079 h 196737"/>
                                    <a:gd name="connsiteX6" fmla="*/ 101238 w 189568"/>
                                    <a:gd name="connsiteY6" fmla="*/ 196737 h 196737"/>
                                    <a:gd name="connsiteX7" fmla="*/ 0 w 189568"/>
                                    <a:gd name="connsiteY7" fmla="*/ 171693 h 196737"/>
                                    <a:gd name="connsiteX0" fmla="*/ 26446 w 200784"/>
                                    <a:gd name="connsiteY0" fmla="*/ 22565 h 196738"/>
                                    <a:gd name="connsiteX1" fmla="*/ 96129 w 200784"/>
                                    <a:gd name="connsiteY1" fmla="*/ 805 h 196738"/>
                                    <a:gd name="connsiteX2" fmla="*/ 200784 w 200784"/>
                                    <a:gd name="connsiteY2" fmla="*/ 59242 h 196738"/>
                                    <a:gd name="connsiteX3" fmla="*/ 189746 w 200784"/>
                                    <a:gd name="connsiteY3" fmla="*/ 102039 h 196738"/>
                                    <a:gd name="connsiteX4" fmla="*/ 191926 w 200784"/>
                                    <a:gd name="connsiteY4" fmla="*/ 145570 h 196738"/>
                                    <a:gd name="connsiteX5" fmla="*/ 188654 w 200784"/>
                                    <a:gd name="connsiteY5" fmla="*/ 164080 h 196738"/>
                                    <a:gd name="connsiteX6" fmla="*/ 112454 w 200784"/>
                                    <a:gd name="connsiteY6" fmla="*/ 196738 h 196738"/>
                                    <a:gd name="connsiteX7" fmla="*/ 0 w 200784"/>
                                    <a:gd name="connsiteY7" fmla="*/ 127961 h 196738"/>
                                    <a:gd name="connsiteX0" fmla="*/ 2628 w 210835"/>
                                    <a:gd name="connsiteY0" fmla="*/ 109310 h 196862"/>
                                    <a:gd name="connsiteX1" fmla="*/ 106180 w 210835"/>
                                    <a:gd name="connsiteY1" fmla="*/ 929 h 196862"/>
                                    <a:gd name="connsiteX2" fmla="*/ 210835 w 210835"/>
                                    <a:gd name="connsiteY2" fmla="*/ 59366 h 196862"/>
                                    <a:gd name="connsiteX3" fmla="*/ 199797 w 210835"/>
                                    <a:gd name="connsiteY3" fmla="*/ 102163 h 196862"/>
                                    <a:gd name="connsiteX4" fmla="*/ 201977 w 210835"/>
                                    <a:gd name="connsiteY4" fmla="*/ 145694 h 196862"/>
                                    <a:gd name="connsiteX5" fmla="*/ 198705 w 210835"/>
                                    <a:gd name="connsiteY5" fmla="*/ 164204 h 196862"/>
                                    <a:gd name="connsiteX6" fmla="*/ 122505 w 210835"/>
                                    <a:gd name="connsiteY6" fmla="*/ 196862 h 196862"/>
                                    <a:gd name="connsiteX7" fmla="*/ 10051 w 210835"/>
                                    <a:gd name="connsiteY7" fmla="*/ 128085 h 196862"/>
                                    <a:gd name="connsiteX0" fmla="*/ 0 w 208207"/>
                                    <a:gd name="connsiteY0" fmla="*/ 108480 h 196032"/>
                                    <a:gd name="connsiteX1" fmla="*/ 46033 w 208207"/>
                                    <a:gd name="connsiteY1" fmla="*/ 46208 h 196032"/>
                                    <a:gd name="connsiteX2" fmla="*/ 103552 w 208207"/>
                                    <a:gd name="connsiteY2" fmla="*/ 99 h 196032"/>
                                    <a:gd name="connsiteX3" fmla="*/ 208207 w 208207"/>
                                    <a:gd name="connsiteY3" fmla="*/ 58536 h 196032"/>
                                    <a:gd name="connsiteX4" fmla="*/ 197169 w 208207"/>
                                    <a:gd name="connsiteY4" fmla="*/ 101333 h 196032"/>
                                    <a:gd name="connsiteX5" fmla="*/ 199349 w 208207"/>
                                    <a:gd name="connsiteY5" fmla="*/ 144864 h 196032"/>
                                    <a:gd name="connsiteX6" fmla="*/ 196077 w 208207"/>
                                    <a:gd name="connsiteY6" fmla="*/ 163374 h 196032"/>
                                    <a:gd name="connsiteX7" fmla="*/ 119877 w 208207"/>
                                    <a:gd name="connsiteY7" fmla="*/ 196032 h 196032"/>
                                    <a:gd name="connsiteX8" fmla="*/ 7423 w 208207"/>
                                    <a:gd name="connsiteY8" fmla="*/ 127255 h 196032"/>
                                    <a:gd name="connsiteX0" fmla="*/ 0 w 208207"/>
                                    <a:gd name="connsiteY0" fmla="*/ 108480 h 196032"/>
                                    <a:gd name="connsiteX1" fmla="*/ 46033 w 208207"/>
                                    <a:gd name="connsiteY1" fmla="*/ 46208 h 196032"/>
                                    <a:gd name="connsiteX2" fmla="*/ 103552 w 208207"/>
                                    <a:gd name="connsiteY2" fmla="*/ 99 h 196032"/>
                                    <a:gd name="connsiteX3" fmla="*/ 208207 w 208207"/>
                                    <a:gd name="connsiteY3" fmla="*/ 58536 h 196032"/>
                                    <a:gd name="connsiteX4" fmla="*/ 197169 w 208207"/>
                                    <a:gd name="connsiteY4" fmla="*/ 101333 h 196032"/>
                                    <a:gd name="connsiteX5" fmla="*/ 199349 w 208207"/>
                                    <a:gd name="connsiteY5" fmla="*/ 144864 h 196032"/>
                                    <a:gd name="connsiteX6" fmla="*/ 196077 w 208207"/>
                                    <a:gd name="connsiteY6" fmla="*/ 163374 h 196032"/>
                                    <a:gd name="connsiteX7" fmla="*/ 119877 w 208207"/>
                                    <a:gd name="connsiteY7" fmla="*/ 196032 h 196032"/>
                                    <a:gd name="connsiteX8" fmla="*/ 63608 w 208207"/>
                                    <a:gd name="connsiteY8" fmla="*/ 161603 h 196032"/>
                                    <a:gd name="connsiteX9" fmla="*/ 7423 w 208207"/>
                                    <a:gd name="connsiteY9" fmla="*/ 127255 h 196032"/>
                                    <a:gd name="connsiteX0" fmla="*/ 0 w 208207"/>
                                    <a:gd name="connsiteY0" fmla="*/ 108480 h 196032"/>
                                    <a:gd name="connsiteX1" fmla="*/ 46033 w 208207"/>
                                    <a:gd name="connsiteY1" fmla="*/ 46208 h 196032"/>
                                    <a:gd name="connsiteX2" fmla="*/ 103552 w 208207"/>
                                    <a:gd name="connsiteY2" fmla="*/ 99 h 196032"/>
                                    <a:gd name="connsiteX3" fmla="*/ 208207 w 208207"/>
                                    <a:gd name="connsiteY3" fmla="*/ 58536 h 196032"/>
                                    <a:gd name="connsiteX4" fmla="*/ 197169 w 208207"/>
                                    <a:gd name="connsiteY4" fmla="*/ 101333 h 196032"/>
                                    <a:gd name="connsiteX5" fmla="*/ 199349 w 208207"/>
                                    <a:gd name="connsiteY5" fmla="*/ 144864 h 196032"/>
                                    <a:gd name="connsiteX6" fmla="*/ 196077 w 208207"/>
                                    <a:gd name="connsiteY6" fmla="*/ 163374 h 196032"/>
                                    <a:gd name="connsiteX7" fmla="*/ 119877 w 208207"/>
                                    <a:gd name="connsiteY7" fmla="*/ 196032 h 196032"/>
                                    <a:gd name="connsiteX8" fmla="*/ 25000 w 208207"/>
                                    <a:gd name="connsiteY8" fmla="*/ 167249 h 196032"/>
                                    <a:gd name="connsiteX9" fmla="*/ 7423 w 208207"/>
                                    <a:gd name="connsiteY9" fmla="*/ 127255 h 196032"/>
                                    <a:gd name="connsiteX0" fmla="*/ 0 w 208207"/>
                                    <a:gd name="connsiteY0" fmla="*/ 109637 h 197189"/>
                                    <a:gd name="connsiteX1" fmla="*/ 30772 w 208207"/>
                                    <a:gd name="connsiteY1" fmla="*/ 26915 h 197189"/>
                                    <a:gd name="connsiteX2" fmla="*/ 103552 w 208207"/>
                                    <a:gd name="connsiteY2" fmla="*/ 1256 h 197189"/>
                                    <a:gd name="connsiteX3" fmla="*/ 208207 w 208207"/>
                                    <a:gd name="connsiteY3" fmla="*/ 59693 h 197189"/>
                                    <a:gd name="connsiteX4" fmla="*/ 197169 w 208207"/>
                                    <a:gd name="connsiteY4" fmla="*/ 102490 h 197189"/>
                                    <a:gd name="connsiteX5" fmla="*/ 199349 w 208207"/>
                                    <a:gd name="connsiteY5" fmla="*/ 146021 h 197189"/>
                                    <a:gd name="connsiteX6" fmla="*/ 196077 w 208207"/>
                                    <a:gd name="connsiteY6" fmla="*/ 164531 h 197189"/>
                                    <a:gd name="connsiteX7" fmla="*/ 119877 w 208207"/>
                                    <a:gd name="connsiteY7" fmla="*/ 197189 h 197189"/>
                                    <a:gd name="connsiteX8" fmla="*/ 25000 w 208207"/>
                                    <a:gd name="connsiteY8" fmla="*/ 168406 h 197189"/>
                                    <a:gd name="connsiteX9" fmla="*/ 7423 w 208207"/>
                                    <a:gd name="connsiteY9" fmla="*/ 128412 h 197189"/>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25000 w 208207"/>
                                    <a:gd name="connsiteY8" fmla="*/ 162857 h 191640"/>
                                    <a:gd name="connsiteX9" fmla="*/ 7423 w 208207"/>
                                    <a:gd name="connsiteY9" fmla="*/ 12286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8624 w 208207"/>
                                    <a:gd name="connsiteY8" fmla="*/ 184912 h 191640"/>
                                    <a:gd name="connsiteX9" fmla="*/ 7423 w 208207"/>
                                    <a:gd name="connsiteY9" fmla="*/ 12286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8624 w 208207"/>
                                    <a:gd name="connsiteY8" fmla="*/ 184912 h 191640"/>
                                    <a:gd name="connsiteX9" fmla="*/ 7017 w 208207"/>
                                    <a:gd name="connsiteY9" fmla="*/ 9621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10593 w 208207"/>
                                    <a:gd name="connsiteY8" fmla="*/ 173701 h 191640"/>
                                    <a:gd name="connsiteX9" fmla="*/ 7017 w 208207"/>
                                    <a:gd name="connsiteY9" fmla="*/ 9621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3453 w 208207"/>
                                    <a:gd name="connsiteY6" fmla="*/ 173929 h 191640"/>
                                    <a:gd name="connsiteX7" fmla="*/ 119877 w 208207"/>
                                    <a:gd name="connsiteY7" fmla="*/ 191640 h 191640"/>
                                    <a:gd name="connsiteX8" fmla="*/ 10593 w 208207"/>
                                    <a:gd name="connsiteY8" fmla="*/ 173701 h 191640"/>
                                    <a:gd name="connsiteX9" fmla="*/ 7017 w 208207"/>
                                    <a:gd name="connsiteY9" fmla="*/ 96213 h 191640"/>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3314"/>
                                    <a:gd name="connsiteX1" fmla="*/ 30772 w 208207"/>
                                    <a:gd name="connsiteY1" fmla="*/ 10224 h 183314"/>
                                    <a:gd name="connsiteX2" fmla="*/ 146930 w 208207"/>
                                    <a:gd name="connsiteY2" fmla="*/ 7889 h 183314"/>
                                    <a:gd name="connsiteX3" fmla="*/ 208207 w 208207"/>
                                    <a:gd name="connsiteY3" fmla="*/ 43002 h 183314"/>
                                    <a:gd name="connsiteX4" fmla="*/ 197169 w 208207"/>
                                    <a:gd name="connsiteY4" fmla="*/ 85799 h 183314"/>
                                    <a:gd name="connsiteX5" fmla="*/ 199349 w 208207"/>
                                    <a:gd name="connsiteY5" fmla="*/ 129330 h 183314"/>
                                    <a:gd name="connsiteX6" fmla="*/ 187715 w 208207"/>
                                    <a:gd name="connsiteY6" fmla="*/ 177821 h 183314"/>
                                    <a:gd name="connsiteX7" fmla="*/ 119877 w 208207"/>
                                    <a:gd name="connsiteY7" fmla="*/ 180498 h 183314"/>
                                    <a:gd name="connsiteX8" fmla="*/ 10593 w 208207"/>
                                    <a:gd name="connsiteY8" fmla="*/ 162559 h 183314"/>
                                    <a:gd name="connsiteX9" fmla="*/ 7017 w 208207"/>
                                    <a:gd name="connsiteY9" fmla="*/ 85071 h 183314"/>
                                    <a:gd name="connsiteX0" fmla="*/ 0 w 211825"/>
                                    <a:gd name="connsiteY0" fmla="*/ 92946 h 183314"/>
                                    <a:gd name="connsiteX1" fmla="*/ 30772 w 211825"/>
                                    <a:gd name="connsiteY1" fmla="*/ 10224 h 183314"/>
                                    <a:gd name="connsiteX2" fmla="*/ 146930 w 211825"/>
                                    <a:gd name="connsiteY2" fmla="*/ 7889 h 183314"/>
                                    <a:gd name="connsiteX3" fmla="*/ 208207 w 211825"/>
                                    <a:gd name="connsiteY3" fmla="*/ 43002 h 183314"/>
                                    <a:gd name="connsiteX4" fmla="*/ 197169 w 211825"/>
                                    <a:gd name="connsiteY4" fmla="*/ 85799 h 183314"/>
                                    <a:gd name="connsiteX5" fmla="*/ 211825 w 211825"/>
                                    <a:gd name="connsiteY5" fmla="*/ 94557 h 183314"/>
                                    <a:gd name="connsiteX6" fmla="*/ 187715 w 211825"/>
                                    <a:gd name="connsiteY6" fmla="*/ 177821 h 183314"/>
                                    <a:gd name="connsiteX7" fmla="*/ 119877 w 211825"/>
                                    <a:gd name="connsiteY7" fmla="*/ 180498 h 183314"/>
                                    <a:gd name="connsiteX8" fmla="*/ 10593 w 211825"/>
                                    <a:gd name="connsiteY8" fmla="*/ 162559 h 183314"/>
                                    <a:gd name="connsiteX9" fmla="*/ 7017 w 211825"/>
                                    <a:gd name="connsiteY9" fmla="*/ 85071 h 183314"/>
                                    <a:gd name="connsiteX0" fmla="*/ 0 w 233251"/>
                                    <a:gd name="connsiteY0" fmla="*/ 92946 h 183314"/>
                                    <a:gd name="connsiteX1" fmla="*/ 30772 w 233251"/>
                                    <a:gd name="connsiteY1" fmla="*/ 10224 h 183314"/>
                                    <a:gd name="connsiteX2" fmla="*/ 146930 w 233251"/>
                                    <a:gd name="connsiteY2" fmla="*/ 7889 h 183314"/>
                                    <a:gd name="connsiteX3" fmla="*/ 208207 w 233251"/>
                                    <a:gd name="connsiteY3" fmla="*/ 43002 h 183314"/>
                                    <a:gd name="connsiteX4" fmla="*/ 233251 w 233251"/>
                                    <a:gd name="connsiteY4" fmla="*/ 74608 h 183314"/>
                                    <a:gd name="connsiteX5" fmla="*/ 211825 w 233251"/>
                                    <a:gd name="connsiteY5" fmla="*/ 94557 h 183314"/>
                                    <a:gd name="connsiteX6" fmla="*/ 187715 w 233251"/>
                                    <a:gd name="connsiteY6" fmla="*/ 177821 h 183314"/>
                                    <a:gd name="connsiteX7" fmla="*/ 119877 w 233251"/>
                                    <a:gd name="connsiteY7" fmla="*/ 180498 h 183314"/>
                                    <a:gd name="connsiteX8" fmla="*/ 10593 w 233251"/>
                                    <a:gd name="connsiteY8" fmla="*/ 162559 h 183314"/>
                                    <a:gd name="connsiteX9" fmla="*/ 7017 w 233251"/>
                                    <a:gd name="connsiteY9" fmla="*/ 85071 h 183314"/>
                                    <a:gd name="connsiteX0" fmla="*/ 0 w 245682"/>
                                    <a:gd name="connsiteY0" fmla="*/ 91503 h 181871"/>
                                    <a:gd name="connsiteX1" fmla="*/ 30772 w 245682"/>
                                    <a:gd name="connsiteY1" fmla="*/ 8781 h 181871"/>
                                    <a:gd name="connsiteX2" fmla="*/ 146930 w 245682"/>
                                    <a:gd name="connsiteY2" fmla="*/ 6446 h 181871"/>
                                    <a:gd name="connsiteX3" fmla="*/ 245682 w 245682"/>
                                    <a:gd name="connsiteY3" fmla="*/ 11100 h 181871"/>
                                    <a:gd name="connsiteX4" fmla="*/ 233251 w 245682"/>
                                    <a:gd name="connsiteY4" fmla="*/ 73165 h 181871"/>
                                    <a:gd name="connsiteX5" fmla="*/ 211825 w 245682"/>
                                    <a:gd name="connsiteY5" fmla="*/ 93114 h 181871"/>
                                    <a:gd name="connsiteX6" fmla="*/ 187715 w 245682"/>
                                    <a:gd name="connsiteY6" fmla="*/ 176378 h 181871"/>
                                    <a:gd name="connsiteX7" fmla="*/ 119877 w 245682"/>
                                    <a:gd name="connsiteY7" fmla="*/ 179055 h 181871"/>
                                    <a:gd name="connsiteX8" fmla="*/ 10593 w 245682"/>
                                    <a:gd name="connsiteY8" fmla="*/ 161116 h 181871"/>
                                    <a:gd name="connsiteX9" fmla="*/ 7017 w 245682"/>
                                    <a:gd name="connsiteY9" fmla="*/ 83628 h 181871"/>
                                    <a:gd name="connsiteX0" fmla="*/ 0 w 245682"/>
                                    <a:gd name="connsiteY0" fmla="*/ 91503 h 181871"/>
                                    <a:gd name="connsiteX1" fmla="*/ 30772 w 245682"/>
                                    <a:gd name="connsiteY1" fmla="*/ 8781 h 181871"/>
                                    <a:gd name="connsiteX2" fmla="*/ 146930 w 245682"/>
                                    <a:gd name="connsiteY2" fmla="*/ 6446 h 181871"/>
                                    <a:gd name="connsiteX3" fmla="*/ 245682 w 245682"/>
                                    <a:gd name="connsiteY3" fmla="*/ 11100 h 181871"/>
                                    <a:gd name="connsiteX4" fmla="*/ 238348 w 245682"/>
                                    <a:gd name="connsiteY4" fmla="*/ 69864 h 181871"/>
                                    <a:gd name="connsiteX5" fmla="*/ 211825 w 245682"/>
                                    <a:gd name="connsiteY5" fmla="*/ 93114 h 181871"/>
                                    <a:gd name="connsiteX6" fmla="*/ 187715 w 245682"/>
                                    <a:gd name="connsiteY6" fmla="*/ 176378 h 181871"/>
                                    <a:gd name="connsiteX7" fmla="*/ 119877 w 245682"/>
                                    <a:gd name="connsiteY7" fmla="*/ 179055 h 181871"/>
                                    <a:gd name="connsiteX8" fmla="*/ 10593 w 245682"/>
                                    <a:gd name="connsiteY8" fmla="*/ 161116 h 181871"/>
                                    <a:gd name="connsiteX9" fmla="*/ 7017 w 245682"/>
                                    <a:gd name="connsiteY9" fmla="*/ 83628 h 181871"/>
                                    <a:gd name="connsiteX0" fmla="*/ 0 w 245682"/>
                                    <a:gd name="connsiteY0" fmla="*/ 107847 h 198215"/>
                                    <a:gd name="connsiteX1" fmla="*/ 30772 w 245682"/>
                                    <a:gd name="connsiteY1" fmla="*/ 25125 h 198215"/>
                                    <a:gd name="connsiteX2" fmla="*/ 95694 w 245682"/>
                                    <a:gd name="connsiteY2" fmla="*/ 14 h 198215"/>
                                    <a:gd name="connsiteX3" fmla="*/ 245682 w 245682"/>
                                    <a:gd name="connsiteY3" fmla="*/ 27444 h 198215"/>
                                    <a:gd name="connsiteX4" fmla="*/ 238348 w 245682"/>
                                    <a:gd name="connsiteY4" fmla="*/ 86208 h 198215"/>
                                    <a:gd name="connsiteX5" fmla="*/ 211825 w 245682"/>
                                    <a:gd name="connsiteY5" fmla="*/ 109458 h 198215"/>
                                    <a:gd name="connsiteX6" fmla="*/ 187715 w 245682"/>
                                    <a:gd name="connsiteY6" fmla="*/ 192722 h 198215"/>
                                    <a:gd name="connsiteX7" fmla="*/ 119877 w 245682"/>
                                    <a:gd name="connsiteY7" fmla="*/ 195399 h 198215"/>
                                    <a:gd name="connsiteX8" fmla="*/ 10593 w 245682"/>
                                    <a:gd name="connsiteY8" fmla="*/ 177460 h 198215"/>
                                    <a:gd name="connsiteX9" fmla="*/ 7017 w 245682"/>
                                    <a:gd name="connsiteY9" fmla="*/ 99972 h 198215"/>
                                    <a:gd name="connsiteX0" fmla="*/ 23624 w 244382"/>
                                    <a:gd name="connsiteY0" fmla="*/ 86365 h 198211"/>
                                    <a:gd name="connsiteX1" fmla="*/ 29472 w 244382"/>
                                    <a:gd name="connsiteY1" fmla="*/ 25121 h 198211"/>
                                    <a:gd name="connsiteX2" fmla="*/ 94394 w 244382"/>
                                    <a:gd name="connsiteY2" fmla="*/ 10 h 198211"/>
                                    <a:gd name="connsiteX3" fmla="*/ 244382 w 244382"/>
                                    <a:gd name="connsiteY3" fmla="*/ 27440 h 198211"/>
                                    <a:gd name="connsiteX4" fmla="*/ 237048 w 244382"/>
                                    <a:gd name="connsiteY4" fmla="*/ 86204 h 198211"/>
                                    <a:gd name="connsiteX5" fmla="*/ 210525 w 244382"/>
                                    <a:gd name="connsiteY5" fmla="*/ 109454 h 198211"/>
                                    <a:gd name="connsiteX6" fmla="*/ 186415 w 244382"/>
                                    <a:gd name="connsiteY6" fmla="*/ 192718 h 198211"/>
                                    <a:gd name="connsiteX7" fmla="*/ 118577 w 244382"/>
                                    <a:gd name="connsiteY7" fmla="*/ 195395 h 198211"/>
                                    <a:gd name="connsiteX8" fmla="*/ 9293 w 244382"/>
                                    <a:gd name="connsiteY8" fmla="*/ 177456 h 198211"/>
                                    <a:gd name="connsiteX9" fmla="*/ 5717 w 244382"/>
                                    <a:gd name="connsiteY9" fmla="*/ 99968 h 198211"/>
                                    <a:gd name="connsiteX0" fmla="*/ 5523 w 244382"/>
                                    <a:gd name="connsiteY0" fmla="*/ 97873 h 198212"/>
                                    <a:gd name="connsiteX1" fmla="*/ 29472 w 244382"/>
                                    <a:gd name="connsiteY1" fmla="*/ 25122 h 198212"/>
                                    <a:gd name="connsiteX2" fmla="*/ 94394 w 244382"/>
                                    <a:gd name="connsiteY2" fmla="*/ 11 h 198212"/>
                                    <a:gd name="connsiteX3" fmla="*/ 244382 w 244382"/>
                                    <a:gd name="connsiteY3" fmla="*/ 27441 h 198212"/>
                                    <a:gd name="connsiteX4" fmla="*/ 237048 w 244382"/>
                                    <a:gd name="connsiteY4" fmla="*/ 86205 h 198212"/>
                                    <a:gd name="connsiteX5" fmla="*/ 210525 w 244382"/>
                                    <a:gd name="connsiteY5" fmla="*/ 109455 h 198212"/>
                                    <a:gd name="connsiteX6" fmla="*/ 186415 w 244382"/>
                                    <a:gd name="connsiteY6" fmla="*/ 192719 h 198212"/>
                                    <a:gd name="connsiteX7" fmla="*/ 118577 w 244382"/>
                                    <a:gd name="connsiteY7" fmla="*/ 195396 h 198212"/>
                                    <a:gd name="connsiteX8" fmla="*/ 9293 w 244382"/>
                                    <a:gd name="connsiteY8" fmla="*/ 177457 h 198212"/>
                                    <a:gd name="connsiteX9" fmla="*/ 5717 w 244382"/>
                                    <a:gd name="connsiteY9" fmla="*/ 99969 h 198212"/>
                                    <a:gd name="connsiteX0" fmla="*/ 5523 w 244382"/>
                                    <a:gd name="connsiteY0" fmla="*/ 98544 h 198883"/>
                                    <a:gd name="connsiteX1" fmla="*/ 29472 w 244382"/>
                                    <a:gd name="connsiteY1" fmla="*/ 25793 h 198883"/>
                                    <a:gd name="connsiteX2" fmla="*/ 48642 w 244382"/>
                                    <a:gd name="connsiteY2" fmla="*/ 9773 h 198883"/>
                                    <a:gd name="connsiteX3" fmla="*/ 94394 w 244382"/>
                                    <a:gd name="connsiteY3" fmla="*/ 682 h 198883"/>
                                    <a:gd name="connsiteX4" fmla="*/ 244382 w 244382"/>
                                    <a:gd name="connsiteY4" fmla="*/ 28112 h 198883"/>
                                    <a:gd name="connsiteX5" fmla="*/ 237048 w 244382"/>
                                    <a:gd name="connsiteY5" fmla="*/ 86876 h 198883"/>
                                    <a:gd name="connsiteX6" fmla="*/ 210525 w 244382"/>
                                    <a:gd name="connsiteY6" fmla="*/ 110126 h 198883"/>
                                    <a:gd name="connsiteX7" fmla="*/ 186415 w 244382"/>
                                    <a:gd name="connsiteY7" fmla="*/ 193390 h 198883"/>
                                    <a:gd name="connsiteX8" fmla="*/ 118577 w 244382"/>
                                    <a:gd name="connsiteY8" fmla="*/ 196067 h 198883"/>
                                    <a:gd name="connsiteX9" fmla="*/ 9293 w 244382"/>
                                    <a:gd name="connsiteY9" fmla="*/ 178128 h 198883"/>
                                    <a:gd name="connsiteX10" fmla="*/ 5717 w 244382"/>
                                    <a:gd name="connsiteY10" fmla="*/ 100640 h 198883"/>
                                    <a:gd name="connsiteX0" fmla="*/ 5523 w 244382"/>
                                    <a:gd name="connsiteY0" fmla="*/ 98544 h 198883"/>
                                    <a:gd name="connsiteX1" fmla="*/ 15255 w 244382"/>
                                    <a:gd name="connsiteY1" fmla="*/ 57659 h 198883"/>
                                    <a:gd name="connsiteX2" fmla="*/ 29472 w 244382"/>
                                    <a:gd name="connsiteY2" fmla="*/ 25793 h 198883"/>
                                    <a:gd name="connsiteX3" fmla="*/ 48642 w 244382"/>
                                    <a:gd name="connsiteY3" fmla="*/ 9773 h 198883"/>
                                    <a:gd name="connsiteX4" fmla="*/ 94394 w 244382"/>
                                    <a:gd name="connsiteY4" fmla="*/ 682 h 198883"/>
                                    <a:gd name="connsiteX5" fmla="*/ 244382 w 244382"/>
                                    <a:gd name="connsiteY5" fmla="*/ 28112 h 198883"/>
                                    <a:gd name="connsiteX6" fmla="*/ 237048 w 244382"/>
                                    <a:gd name="connsiteY6" fmla="*/ 86876 h 198883"/>
                                    <a:gd name="connsiteX7" fmla="*/ 210525 w 244382"/>
                                    <a:gd name="connsiteY7" fmla="*/ 110126 h 198883"/>
                                    <a:gd name="connsiteX8" fmla="*/ 186415 w 244382"/>
                                    <a:gd name="connsiteY8" fmla="*/ 193390 h 198883"/>
                                    <a:gd name="connsiteX9" fmla="*/ 118577 w 244382"/>
                                    <a:gd name="connsiteY9" fmla="*/ 196067 h 198883"/>
                                    <a:gd name="connsiteX10" fmla="*/ 9293 w 244382"/>
                                    <a:gd name="connsiteY10" fmla="*/ 178128 h 198883"/>
                                    <a:gd name="connsiteX11" fmla="*/ 5717 w 244382"/>
                                    <a:gd name="connsiteY11" fmla="*/ 100640 h 198883"/>
                                    <a:gd name="connsiteX0" fmla="*/ 5523 w 244382"/>
                                    <a:gd name="connsiteY0" fmla="*/ 99805 h 200144"/>
                                    <a:gd name="connsiteX1" fmla="*/ 15255 w 244382"/>
                                    <a:gd name="connsiteY1" fmla="*/ 58920 h 200144"/>
                                    <a:gd name="connsiteX2" fmla="*/ 29472 w 244382"/>
                                    <a:gd name="connsiteY2" fmla="*/ 27054 h 200144"/>
                                    <a:gd name="connsiteX3" fmla="*/ 48642 w 244382"/>
                                    <a:gd name="connsiteY3" fmla="*/ 11034 h 200144"/>
                                    <a:gd name="connsiteX4" fmla="*/ 67964 w 244382"/>
                                    <a:gd name="connsiteY4" fmla="*/ 3221 h 200144"/>
                                    <a:gd name="connsiteX5" fmla="*/ 94394 w 244382"/>
                                    <a:gd name="connsiteY5" fmla="*/ 1943 h 200144"/>
                                    <a:gd name="connsiteX6" fmla="*/ 244382 w 244382"/>
                                    <a:gd name="connsiteY6" fmla="*/ 29373 h 200144"/>
                                    <a:gd name="connsiteX7" fmla="*/ 237048 w 244382"/>
                                    <a:gd name="connsiteY7" fmla="*/ 88137 h 200144"/>
                                    <a:gd name="connsiteX8" fmla="*/ 210525 w 244382"/>
                                    <a:gd name="connsiteY8" fmla="*/ 111387 h 200144"/>
                                    <a:gd name="connsiteX9" fmla="*/ 186415 w 244382"/>
                                    <a:gd name="connsiteY9" fmla="*/ 194651 h 200144"/>
                                    <a:gd name="connsiteX10" fmla="*/ 118577 w 244382"/>
                                    <a:gd name="connsiteY10" fmla="*/ 197328 h 200144"/>
                                    <a:gd name="connsiteX11" fmla="*/ 9293 w 244382"/>
                                    <a:gd name="connsiteY11" fmla="*/ 179389 h 200144"/>
                                    <a:gd name="connsiteX12" fmla="*/ 5717 w 244382"/>
                                    <a:gd name="connsiteY12" fmla="*/ 101901 h 200144"/>
                                    <a:gd name="connsiteX0" fmla="*/ 7660 w 246519"/>
                                    <a:gd name="connsiteY0" fmla="*/ 99805 h 200144"/>
                                    <a:gd name="connsiteX1" fmla="*/ 17392 w 246519"/>
                                    <a:gd name="connsiteY1" fmla="*/ 58920 h 200144"/>
                                    <a:gd name="connsiteX2" fmla="*/ 31609 w 246519"/>
                                    <a:gd name="connsiteY2" fmla="*/ 27054 h 200144"/>
                                    <a:gd name="connsiteX3" fmla="*/ 50779 w 246519"/>
                                    <a:gd name="connsiteY3" fmla="*/ 11034 h 200144"/>
                                    <a:gd name="connsiteX4" fmla="*/ 70101 w 246519"/>
                                    <a:gd name="connsiteY4" fmla="*/ 3221 h 200144"/>
                                    <a:gd name="connsiteX5" fmla="*/ 96531 w 246519"/>
                                    <a:gd name="connsiteY5" fmla="*/ 1943 h 200144"/>
                                    <a:gd name="connsiteX6" fmla="*/ 246519 w 246519"/>
                                    <a:gd name="connsiteY6" fmla="*/ 29373 h 200144"/>
                                    <a:gd name="connsiteX7" fmla="*/ 239185 w 246519"/>
                                    <a:gd name="connsiteY7" fmla="*/ 88137 h 200144"/>
                                    <a:gd name="connsiteX8" fmla="*/ 212662 w 246519"/>
                                    <a:gd name="connsiteY8" fmla="*/ 111387 h 200144"/>
                                    <a:gd name="connsiteX9" fmla="*/ 188552 w 246519"/>
                                    <a:gd name="connsiteY9" fmla="*/ 194651 h 200144"/>
                                    <a:gd name="connsiteX10" fmla="*/ 120714 w 246519"/>
                                    <a:gd name="connsiteY10" fmla="*/ 197328 h 200144"/>
                                    <a:gd name="connsiteX11" fmla="*/ 11430 w 246519"/>
                                    <a:gd name="connsiteY11" fmla="*/ 179389 h 200144"/>
                                    <a:gd name="connsiteX12" fmla="*/ 2942 w 246519"/>
                                    <a:gd name="connsiteY12" fmla="*/ 140032 h 200144"/>
                                    <a:gd name="connsiteX13" fmla="*/ 7854 w 246519"/>
                                    <a:gd name="connsiteY13" fmla="*/ 101901 h 200144"/>
                                    <a:gd name="connsiteX0" fmla="*/ 4771 w 243630"/>
                                    <a:gd name="connsiteY0" fmla="*/ 99805 h 200144"/>
                                    <a:gd name="connsiteX1" fmla="*/ 14503 w 243630"/>
                                    <a:gd name="connsiteY1" fmla="*/ 58920 h 200144"/>
                                    <a:gd name="connsiteX2" fmla="*/ 28720 w 243630"/>
                                    <a:gd name="connsiteY2" fmla="*/ 27054 h 200144"/>
                                    <a:gd name="connsiteX3" fmla="*/ 47890 w 243630"/>
                                    <a:gd name="connsiteY3" fmla="*/ 11034 h 200144"/>
                                    <a:gd name="connsiteX4" fmla="*/ 67212 w 243630"/>
                                    <a:gd name="connsiteY4" fmla="*/ 3221 h 200144"/>
                                    <a:gd name="connsiteX5" fmla="*/ 93642 w 243630"/>
                                    <a:gd name="connsiteY5" fmla="*/ 1943 h 200144"/>
                                    <a:gd name="connsiteX6" fmla="*/ 243630 w 243630"/>
                                    <a:gd name="connsiteY6" fmla="*/ 29373 h 200144"/>
                                    <a:gd name="connsiteX7" fmla="*/ 236296 w 243630"/>
                                    <a:gd name="connsiteY7" fmla="*/ 88137 h 200144"/>
                                    <a:gd name="connsiteX8" fmla="*/ 209773 w 243630"/>
                                    <a:gd name="connsiteY8" fmla="*/ 111387 h 200144"/>
                                    <a:gd name="connsiteX9" fmla="*/ 185663 w 243630"/>
                                    <a:gd name="connsiteY9" fmla="*/ 194651 h 200144"/>
                                    <a:gd name="connsiteX10" fmla="*/ 117825 w 243630"/>
                                    <a:gd name="connsiteY10" fmla="*/ 197328 h 200144"/>
                                    <a:gd name="connsiteX11" fmla="*/ 48239 w 243630"/>
                                    <a:gd name="connsiteY11" fmla="*/ 188060 h 200144"/>
                                    <a:gd name="connsiteX12" fmla="*/ 8541 w 243630"/>
                                    <a:gd name="connsiteY12" fmla="*/ 179389 h 200144"/>
                                    <a:gd name="connsiteX13" fmla="*/ 53 w 243630"/>
                                    <a:gd name="connsiteY13" fmla="*/ 140032 h 200144"/>
                                    <a:gd name="connsiteX14" fmla="*/ 4965 w 243630"/>
                                    <a:gd name="connsiteY14" fmla="*/ 101901 h 200144"/>
                                    <a:gd name="connsiteX0" fmla="*/ 4771 w 243630"/>
                                    <a:gd name="connsiteY0" fmla="*/ 99805 h 200144"/>
                                    <a:gd name="connsiteX1" fmla="*/ 10191 w 243630"/>
                                    <a:gd name="connsiteY1" fmla="*/ 75594 h 200144"/>
                                    <a:gd name="connsiteX2" fmla="*/ 14503 w 243630"/>
                                    <a:gd name="connsiteY2" fmla="*/ 58920 h 200144"/>
                                    <a:gd name="connsiteX3" fmla="*/ 28720 w 243630"/>
                                    <a:gd name="connsiteY3" fmla="*/ 27054 h 200144"/>
                                    <a:gd name="connsiteX4" fmla="*/ 47890 w 243630"/>
                                    <a:gd name="connsiteY4" fmla="*/ 11034 h 200144"/>
                                    <a:gd name="connsiteX5" fmla="*/ 67212 w 243630"/>
                                    <a:gd name="connsiteY5" fmla="*/ 3221 h 200144"/>
                                    <a:gd name="connsiteX6" fmla="*/ 93642 w 243630"/>
                                    <a:gd name="connsiteY6" fmla="*/ 1943 h 200144"/>
                                    <a:gd name="connsiteX7" fmla="*/ 243630 w 243630"/>
                                    <a:gd name="connsiteY7" fmla="*/ 29373 h 200144"/>
                                    <a:gd name="connsiteX8" fmla="*/ 236296 w 243630"/>
                                    <a:gd name="connsiteY8" fmla="*/ 88137 h 200144"/>
                                    <a:gd name="connsiteX9" fmla="*/ 209773 w 243630"/>
                                    <a:gd name="connsiteY9" fmla="*/ 111387 h 200144"/>
                                    <a:gd name="connsiteX10" fmla="*/ 185663 w 243630"/>
                                    <a:gd name="connsiteY10" fmla="*/ 194651 h 200144"/>
                                    <a:gd name="connsiteX11" fmla="*/ 117825 w 243630"/>
                                    <a:gd name="connsiteY11" fmla="*/ 197328 h 200144"/>
                                    <a:gd name="connsiteX12" fmla="*/ 48239 w 243630"/>
                                    <a:gd name="connsiteY12" fmla="*/ 188060 h 200144"/>
                                    <a:gd name="connsiteX13" fmla="*/ 8541 w 243630"/>
                                    <a:gd name="connsiteY13" fmla="*/ 179389 h 200144"/>
                                    <a:gd name="connsiteX14" fmla="*/ 53 w 243630"/>
                                    <a:gd name="connsiteY14" fmla="*/ 140032 h 200144"/>
                                    <a:gd name="connsiteX15" fmla="*/ 4965 w 243630"/>
                                    <a:gd name="connsiteY15" fmla="*/ 101901 h 200144"/>
                                    <a:gd name="connsiteX0" fmla="*/ 4771 w 243630"/>
                                    <a:gd name="connsiteY0" fmla="*/ 99805 h 200144"/>
                                    <a:gd name="connsiteX1" fmla="*/ 10191 w 243630"/>
                                    <a:gd name="connsiteY1" fmla="*/ 75594 h 200144"/>
                                    <a:gd name="connsiteX2" fmla="*/ 14503 w 243630"/>
                                    <a:gd name="connsiteY2" fmla="*/ 58920 h 200144"/>
                                    <a:gd name="connsiteX3" fmla="*/ 28720 w 243630"/>
                                    <a:gd name="connsiteY3" fmla="*/ 27054 h 200144"/>
                                    <a:gd name="connsiteX4" fmla="*/ 47890 w 243630"/>
                                    <a:gd name="connsiteY4" fmla="*/ 11034 h 200144"/>
                                    <a:gd name="connsiteX5" fmla="*/ 67212 w 243630"/>
                                    <a:gd name="connsiteY5" fmla="*/ 3221 h 200144"/>
                                    <a:gd name="connsiteX6" fmla="*/ 93642 w 243630"/>
                                    <a:gd name="connsiteY6" fmla="*/ 1943 h 200144"/>
                                    <a:gd name="connsiteX7" fmla="*/ 243630 w 243630"/>
                                    <a:gd name="connsiteY7" fmla="*/ 29373 h 200144"/>
                                    <a:gd name="connsiteX8" fmla="*/ 236296 w 243630"/>
                                    <a:gd name="connsiteY8" fmla="*/ 88137 h 200144"/>
                                    <a:gd name="connsiteX9" fmla="*/ 209773 w 243630"/>
                                    <a:gd name="connsiteY9" fmla="*/ 111387 h 200144"/>
                                    <a:gd name="connsiteX10" fmla="*/ 185663 w 243630"/>
                                    <a:gd name="connsiteY10" fmla="*/ 194651 h 200144"/>
                                    <a:gd name="connsiteX11" fmla="*/ 117825 w 243630"/>
                                    <a:gd name="connsiteY11" fmla="*/ 197328 h 200144"/>
                                    <a:gd name="connsiteX12" fmla="*/ 83723 w 243630"/>
                                    <a:gd name="connsiteY12" fmla="*/ 193486 h 200144"/>
                                    <a:gd name="connsiteX13" fmla="*/ 48239 w 243630"/>
                                    <a:gd name="connsiteY13" fmla="*/ 188060 h 200144"/>
                                    <a:gd name="connsiteX14" fmla="*/ 8541 w 243630"/>
                                    <a:gd name="connsiteY14" fmla="*/ 179389 h 200144"/>
                                    <a:gd name="connsiteX15" fmla="*/ 53 w 243630"/>
                                    <a:gd name="connsiteY15" fmla="*/ 140032 h 200144"/>
                                    <a:gd name="connsiteX16" fmla="*/ 4965 w 243630"/>
                                    <a:gd name="connsiteY16" fmla="*/ 101901 h 200144"/>
                                    <a:gd name="connsiteX0" fmla="*/ 4771 w 243630"/>
                                    <a:gd name="connsiteY0" fmla="*/ 99805 h 202196"/>
                                    <a:gd name="connsiteX1" fmla="*/ 10191 w 243630"/>
                                    <a:gd name="connsiteY1" fmla="*/ 75594 h 202196"/>
                                    <a:gd name="connsiteX2" fmla="*/ 14503 w 243630"/>
                                    <a:gd name="connsiteY2" fmla="*/ 58920 h 202196"/>
                                    <a:gd name="connsiteX3" fmla="*/ 28720 w 243630"/>
                                    <a:gd name="connsiteY3" fmla="*/ 27054 h 202196"/>
                                    <a:gd name="connsiteX4" fmla="*/ 47890 w 243630"/>
                                    <a:gd name="connsiteY4" fmla="*/ 11034 h 202196"/>
                                    <a:gd name="connsiteX5" fmla="*/ 67212 w 243630"/>
                                    <a:gd name="connsiteY5" fmla="*/ 3221 h 202196"/>
                                    <a:gd name="connsiteX6" fmla="*/ 93642 w 243630"/>
                                    <a:gd name="connsiteY6" fmla="*/ 1943 h 202196"/>
                                    <a:gd name="connsiteX7" fmla="*/ 243630 w 243630"/>
                                    <a:gd name="connsiteY7" fmla="*/ 29373 h 202196"/>
                                    <a:gd name="connsiteX8" fmla="*/ 236296 w 243630"/>
                                    <a:gd name="connsiteY8" fmla="*/ 88137 h 202196"/>
                                    <a:gd name="connsiteX9" fmla="*/ 209773 w 243630"/>
                                    <a:gd name="connsiteY9" fmla="*/ 111387 h 202196"/>
                                    <a:gd name="connsiteX10" fmla="*/ 185663 w 243630"/>
                                    <a:gd name="connsiteY10" fmla="*/ 194651 h 202196"/>
                                    <a:gd name="connsiteX11" fmla="*/ 145726 w 243630"/>
                                    <a:gd name="connsiteY11" fmla="*/ 198612 h 202196"/>
                                    <a:gd name="connsiteX12" fmla="*/ 117825 w 243630"/>
                                    <a:gd name="connsiteY12" fmla="*/ 197328 h 202196"/>
                                    <a:gd name="connsiteX13" fmla="*/ 83723 w 243630"/>
                                    <a:gd name="connsiteY13" fmla="*/ 193486 h 202196"/>
                                    <a:gd name="connsiteX14" fmla="*/ 48239 w 243630"/>
                                    <a:gd name="connsiteY14" fmla="*/ 188060 h 202196"/>
                                    <a:gd name="connsiteX15" fmla="*/ 8541 w 243630"/>
                                    <a:gd name="connsiteY15" fmla="*/ 179389 h 202196"/>
                                    <a:gd name="connsiteX16" fmla="*/ 53 w 243630"/>
                                    <a:gd name="connsiteY16" fmla="*/ 140032 h 202196"/>
                                    <a:gd name="connsiteX17" fmla="*/ 4965 w 243630"/>
                                    <a:gd name="connsiteY17" fmla="*/ 101901 h 202196"/>
                                    <a:gd name="connsiteX0" fmla="*/ 4771 w 243630"/>
                                    <a:gd name="connsiteY0" fmla="*/ 98250 h 200641"/>
                                    <a:gd name="connsiteX1" fmla="*/ 10191 w 243630"/>
                                    <a:gd name="connsiteY1" fmla="*/ 74039 h 200641"/>
                                    <a:gd name="connsiteX2" fmla="*/ 14503 w 243630"/>
                                    <a:gd name="connsiteY2" fmla="*/ 57365 h 200641"/>
                                    <a:gd name="connsiteX3" fmla="*/ 28720 w 243630"/>
                                    <a:gd name="connsiteY3" fmla="*/ 25499 h 200641"/>
                                    <a:gd name="connsiteX4" fmla="*/ 47890 w 243630"/>
                                    <a:gd name="connsiteY4" fmla="*/ 9479 h 200641"/>
                                    <a:gd name="connsiteX5" fmla="*/ 67212 w 243630"/>
                                    <a:gd name="connsiteY5" fmla="*/ 1666 h 200641"/>
                                    <a:gd name="connsiteX6" fmla="*/ 93642 w 243630"/>
                                    <a:gd name="connsiteY6" fmla="*/ 388 h 200641"/>
                                    <a:gd name="connsiteX7" fmla="*/ 161531 w 243630"/>
                                    <a:gd name="connsiteY7" fmla="*/ 6795 h 200641"/>
                                    <a:gd name="connsiteX8" fmla="*/ 243630 w 243630"/>
                                    <a:gd name="connsiteY8" fmla="*/ 27818 h 200641"/>
                                    <a:gd name="connsiteX9" fmla="*/ 236296 w 243630"/>
                                    <a:gd name="connsiteY9" fmla="*/ 86582 h 200641"/>
                                    <a:gd name="connsiteX10" fmla="*/ 209773 w 243630"/>
                                    <a:gd name="connsiteY10" fmla="*/ 109832 h 200641"/>
                                    <a:gd name="connsiteX11" fmla="*/ 185663 w 243630"/>
                                    <a:gd name="connsiteY11" fmla="*/ 193096 h 200641"/>
                                    <a:gd name="connsiteX12" fmla="*/ 145726 w 243630"/>
                                    <a:gd name="connsiteY12" fmla="*/ 197057 h 200641"/>
                                    <a:gd name="connsiteX13" fmla="*/ 117825 w 243630"/>
                                    <a:gd name="connsiteY13" fmla="*/ 195773 h 200641"/>
                                    <a:gd name="connsiteX14" fmla="*/ 83723 w 243630"/>
                                    <a:gd name="connsiteY14" fmla="*/ 191931 h 200641"/>
                                    <a:gd name="connsiteX15" fmla="*/ 48239 w 243630"/>
                                    <a:gd name="connsiteY15" fmla="*/ 186505 h 200641"/>
                                    <a:gd name="connsiteX16" fmla="*/ 8541 w 243630"/>
                                    <a:gd name="connsiteY16" fmla="*/ 177834 h 200641"/>
                                    <a:gd name="connsiteX17" fmla="*/ 53 w 243630"/>
                                    <a:gd name="connsiteY17" fmla="*/ 138477 h 200641"/>
                                    <a:gd name="connsiteX18" fmla="*/ 4965 w 243630"/>
                                    <a:gd name="connsiteY18" fmla="*/ 100346 h 200641"/>
                                    <a:gd name="connsiteX0" fmla="*/ 4771 w 243630"/>
                                    <a:gd name="connsiteY0" fmla="*/ 98250 h 200641"/>
                                    <a:gd name="connsiteX1" fmla="*/ 10191 w 243630"/>
                                    <a:gd name="connsiteY1" fmla="*/ 74039 h 200641"/>
                                    <a:gd name="connsiteX2" fmla="*/ 14503 w 243630"/>
                                    <a:gd name="connsiteY2" fmla="*/ 57365 h 200641"/>
                                    <a:gd name="connsiteX3" fmla="*/ 28720 w 243630"/>
                                    <a:gd name="connsiteY3" fmla="*/ 25499 h 200641"/>
                                    <a:gd name="connsiteX4" fmla="*/ 47890 w 243630"/>
                                    <a:gd name="connsiteY4" fmla="*/ 9479 h 200641"/>
                                    <a:gd name="connsiteX5" fmla="*/ 67212 w 243630"/>
                                    <a:gd name="connsiteY5" fmla="*/ 1666 h 200641"/>
                                    <a:gd name="connsiteX6" fmla="*/ 93642 w 243630"/>
                                    <a:gd name="connsiteY6" fmla="*/ 388 h 200641"/>
                                    <a:gd name="connsiteX7" fmla="*/ 161531 w 243630"/>
                                    <a:gd name="connsiteY7" fmla="*/ 6795 h 200641"/>
                                    <a:gd name="connsiteX8" fmla="*/ 243630 w 243630"/>
                                    <a:gd name="connsiteY8" fmla="*/ 27818 h 200641"/>
                                    <a:gd name="connsiteX9" fmla="*/ 236296 w 243630"/>
                                    <a:gd name="connsiteY9" fmla="*/ 86582 h 200641"/>
                                    <a:gd name="connsiteX10" fmla="*/ 209773 w 243630"/>
                                    <a:gd name="connsiteY10" fmla="*/ 109832 h 200641"/>
                                    <a:gd name="connsiteX11" fmla="*/ 198724 w 243630"/>
                                    <a:gd name="connsiteY11" fmla="*/ 149072 h 200641"/>
                                    <a:gd name="connsiteX12" fmla="*/ 185663 w 243630"/>
                                    <a:gd name="connsiteY12" fmla="*/ 193096 h 200641"/>
                                    <a:gd name="connsiteX13" fmla="*/ 145726 w 243630"/>
                                    <a:gd name="connsiteY13" fmla="*/ 197057 h 200641"/>
                                    <a:gd name="connsiteX14" fmla="*/ 117825 w 243630"/>
                                    <a:gd name="connsiteY14" fmla="*/ 195773 h 200641"/>
                                    <a:gd name="connsiteX15" fmla="*/ 83723 w 243630"/>
                                    <a:gd name="connsiteY15" fmla="*/ 191931 h 200641"/>
                                    <a:gd name="connsiteX16" fmla="*/ 48239 w 243630"/>
                                    <a:gd name="connsiteY16" fmla="*/ 186505 h 200641"/>
                                    <a:gd name="connsiteX17" fmla="*/ 8541 w 243630"/>
                                    <a:gd name="connsiteY17" fmla="*/ 177834 h 200641"/>
                                    <a:gd name="connsiteX18" fmla="*/ 53 w 243630"/>
                                    <a:gd name="connsiteY18" fmla="*/ 138477 h 200641"/>
                                    <a:gd name="connsiteX19" fmla="*/ 4965 w 243630"/>
                                    <a:gd name="connsiteY19" fmla="*/ 100346 h 200641"/>
                                    <a:gd name="connsiteX0" fmla="*/ 4771 w 243630"/>
                                    <a:gd name="connsiteY0" fmla="*/ 98770 h 201161"/>
                                    <a:gd name="connsiteX1" fmla="*/ 10191 w 243630"/>
                                    <a:gd name="connsiteY1" fmla="*/ 74559 h 201161"/>
                                    <a:gd name="connsiteX2" fmla="*/ 14503 w 243630"/>
                                    <a:gd name="connsiteY2" fmla="*/ 57885 h 201161"/>
                                    <a:gd name="connsiteX3" fmla="*/ 28720 w 243630"/>
                                    <a:gd name="connsiteY3" fmla="*/ 26019 h 201161"/>
                                    <a:gd name="connsiteX4" fmla="*/ 47890 w 243630"/>
                                    <a:gd name="connsiteY4" fmla="*/ 9999 h 201161"/>
                                    <a:gd name="connsiteX5" fmla="*/ 70233 w 243630"/>
                                    <a:gd name="connsiteY5" fmla="*/ 25002 h 201161"/>
                                    <a:gd name="connsiteX6" fmla="*/ 93642 w 243630"/>
                                    <a:gd name="connsiteY6" fmla="*/ 908 h 201161"/>
                                    <a:gd name="connsiteX7" fmla="*/ 161531 w 243630"/>
                                    <a:gd name="connsiteY7" fmla="*/ 7315 h 201161"/>
                                    <a:gd name="connsiteX8" fmla="*/ 243630 w 243630"/>
                                    <a:gd name="connsiteY8" fmla="*/ 28338 h 201161"/>
                                    <a:gd name="connsiteX9" fmla="*/ 236296 w 243630"/>
                                    <a:gd name="connsiteY9" fmla="*/ 87102 h 201161"/>
                                    <a:gd name="connsiteX10" fmla="*/ 209773 w 243630"/>
                                    <a:gd name="connsiteY10" fmla="*/ 110352 h 201161"/>
                                    <a:gd name="connsiteX11" fmla="*/ 198724 w 243630"/>
                                    <a:gd name="connsiteY11" fmla="*/ 149592 h 201161"/>
                                    <a:gd name="connsiteX12" fmla="*/ 185663 w 243630"/>
                                    <a:gd name="connsiteY12" fmla="*/ 193616 h 201161"/>
                                    <a:gd name="connsiteX13" fmla="*/ 145726 w 243630"/>
                                    <a:gd name="connsiteY13" fmla="*/ 197577 h 201161"/>
                                    <a:gd name="connsiteX14" fmla="*/ 117825 w 243630"/>
                                    <a:gd name="connsiteY14" fmla="*/ 196293 h 201161"/>
                                    <a:gd name="connsiteX15" fmla="*/ 83723 w 243630"/>
                                    <a:gd name="connsiteY15" fmla="*/ 192451 h 201161"/>
                                    <a:gd name="connsiteX16" fmla="*/ 48239 w 243630"/>
                                    <a:gd name="connsiteY16" fmla="*/ 187025 h 201161"/>
                                    <a:gd name="connsiteX17" fmla="*/ 8541 w 243630"/>
                                    <a:gd name="connsiteY17" fmla="*/ 178354 h 201161"/>
                                    <a:gd name="connsiteX18" fmla="*/ 53 w 243630"/>
                                    <a:gd name="connsiteY18" fmla="*/ 138997 h 201161"/>
                                    <a:gd name="connsiteX19" fmla="*/ 4965 w 243630"/>
                                    <a:gd name="connsiteY19" fmla="*/ 100866 h 201161"/>
                                    <a:gd name="connsiteX0" fmla="*/ 4771 w 243630"/>
                                    <a:gd name="connsiteY0" fmla="*/ 98770 h 201161"/>
                                    <a:gd name="connsiteX1" fmla="*/ 10191 w 243630"/>
                                    <a:gd name="connsiteY1" fmla="*/ 74559 h 201161"/>
                                    <a:gd name="connsiteX2" fmla="*/ 14503 w 243630"/>
                                    <a:gd name="connsiteY2" fmla="*/ 57885 h 201161"/>
                                    <a:gd name="connsiteX3" fmla="*/ 28720 w 243630"/>
                                    <a:gd name="connsiteY3" fmla="*/ 26019 h 201161"/>
                                    <a:gd name="connsiteX4" fmla="*/ 68105 w 243630"/>
                                    <a:gd name="connsiteY4" fmla="*/ 62257 h 201161"/>
                                    <a:gd name="connsiteX5" fmla="*/ 70233 w 243630"/>
                                    <a:gd name="connsiteY5" fmla="*/ 25002 h 201161"/>
                                    <a:gd name="connsiteX6" fmla="*/ 93642 w 243630"/>
                                    <a:gd name="connsiteY6" fmla="*/ 908 h 201161"/>
                                    <a:gd name="connsiteX7" fmla="*/ 161531 w 243630"/>
                                    <a:gd name="connsiteY7" fmla="*/ 7315 h 201161"/>
                                    <a:gd name="connsiteX8" fmla="*/ 243630 w 243630"/>
                                    <a:gd name="connsiteY8" fmla="*/ 28338 h 201161"/>
                                    <a:gd name="connsiteX9" fmla="*/ 236296 w 243630"/>
                                    <a:gd name="connsiteY9" fmla="*/ 87102 h 201161"/>
                                    <a:gd name="connsiteX10" fmla="*/ 209773 w 243630"/>
                                    <a:gd name="connsiteY10" fmla="*/ 110352 h 201161"/>
                                    <a:gd name="connsiteX11" fmla="*/ 198724 w 243630"/>
                                    <a:gd name="connsiteY11" fmla="*/ 149592 h 201161"/>
                                    <a:gd name="connsiteX12" fmla="*/ 185663 w 243630"/>
                                    <a:gd name="connsiteY12" fmla="*/ 193616 h 201161"/>
                                    <a:gd name="connsiteX13" fmla="*/ 145726 w 243630"/>
                                    <a:gd name="connsiteY13" fmla="*/ 197577 h 201161"/>
                                    <a:gd name="connsiteX14" fmla="*/ 117825 w 243630"/>
                                    <a:gd name="connsiteY14" fmla="*/ 196293 h 201161"/>
                                    <a:gd name="connsiteX15" fmla="*/ 83723 w 243630"/>
                                    <a:gd name="connsiteY15" fmla="*/ 192451 h 201161"/>
                                    <a:gd name="connsiteX16" fmla="*/ 48239 w 243630"/>
                                    <a:gd name="connsiteY16" fmla="*/ 187025 h 201161"/>
                                    <a:gd name="connsiteX17" fmla="*/ 8541 w 243630"/>
                                    <a:gd name="connsiteY17" fmla="*/ 178354 h 201161"/>
                                    <a:gd name="connsiteX18" fmla="*/ 53 w 243630"/>
                                    <a:gd name="connsiteY18" fmla="*/ 138997 h 201161"/>
                                    <a:gd name="connsiteX19" fmla="*/ 4965 w 243630"/>
                                    <a:gd name="connsiteY19" fmla="*/ 100866 h 201161"/>
                                    <a:gd name="connsiteX0" fmla="*/ 4771 w 243630"/>
                                    <a:gd name="connsiteY0" fmla="*/ 98770 h 201161"/>
                                    <a:gd name="connsiteX1" fmla="*/ 10191 w 243630"/>
                                    <a:gd name="connsiteY1" fmla="*/ 74559 h 201161"/>
                                    <a:gd name="connsiteX2" fmla="*/ 14503 w 243630"/>
                                    <a:gd name="connsiteY2" fmla="*/ 57885 h 201161"/>
                                    <a:gd name="connsiteX3" fmla="*/ 52256 w 243630"/>
                                    <a:gd name="connsiteY3" fmla="*/ 92785 h 201161"/>
                                    <a:gd name="connsiteX4" fmla="*/ 68105 w 243630"/>
                                    <a:gd name="connsiteY4" fmla="*/ 62257 h 201161"/>
                                    <a:gd name="connsiteX5" fmla="*/ 70233 w 243630"/>
                                    <a:gd name="connsiteY5" fmla="*/ 25002 h 201161"/>
                                    <a:gd name="connsiteX6" fmla="*/ 93642 w 243630"/>
                                    <a:gd name="connsiteY6" fmla="*/ 908 h 201161"/>
                                    <a:gd name="connsiteX7" fmla="*/ 161531 w 243630"/>
                                    <a:gd name="connsiteY7" fmla="*/ 7315 h 201161"/>
                                    <a:gd name="connsiteX8" fmla="*/ 243630 w 243630"/>
                                    <a:gd name="connsiteY8" fmla="*/ 28338 h 201161"/>
                                    <a:gd name="connsiteX9" fmla="*/ 236296 w 243630"/>
                                    <a:gd name="connsiteY9" fmla="*/ 87102 h 201161"/>
                                    <a:gd name="connsiteX10" fmla="*/ 209773 w 243630"/>
                                    <a:gd name="connsiteY10" fmla="*/ 110352 h 201161"/>
                                    <a:gd name="connsiteX11" fmla="*/ 198724 w 243630"/>
                                    <a:gd name="connsiteY11" fmla="*/ 149592 h 201161"/>
                                    <a:gd name="connsiteX12" fmla="*/ 185663 w 243630"/>
                                    <a:gd name="connsiteY12" fmla="*/ 193616 h 201161"/>
                                    <a:gd name="connsiteX13" fmla="*/ 145726 w 243630"/>
                                    <a:gd name="connsiteY13" fmla="*/ 197577 h 201161"/>
                                    <a:gd name="connsiteX14" fmla="*/ 117825 w 243630"/>
                                    <a:gd name="connsiteY14" fmla="*/ 196293 h 201161"/>
                                    <a:gd name="connsiteX15" fmla="*/ 83723 w 243630"/>
                                    <a:gd name="connsiteY15" fmla="*/ 192451 h 201161"/>
                                    <a:gd name="connsiteX16" fmla="*/ 48239 w 243630"/>
                                    <a:gd name="connsiteY16" fmla="*/ 187025 h 201161"/>
                                    <a:gd name="connsiteX17" fmla="*/ 8541 w 243630"/>
                                    <a:gd name="connsiteY17" fmla="*/ 178354 h 201161"/>
                                    <a:gd name="connsiteX18" fmla="*/ 53 w 243630"/>
                                    <a:gd name="connsiteY18" fmla="*/ 138997 h 201161"/>
                                    <a:gd name="connsiteX19" fmla="*/ 4965 w 243630"/>
                                    <a:gd name="connsiteY19" fmla="*/ 100866 h 201161"/>
                                    <a:gd name="connsiteX0" fmla="*/ 4771 w 243630"/>
                                    <a:gd name="connsiteY0" fmla="*/ 98770 h 201161"/>
                                    <a:gd name="connsiteX1" fmla="*/ 10191 w 243630"/>
                                    <a:gd name="connsiteY1" fmla="*/ 74559 h 201161"/>
                                    <a:gd name="connsiteX2" fmla="*/ 47150 w 243630"/>
                                    <a:gd name="connsiteY2" fmla="*/ 112985 h 201161"/>
                                    <a:gd name="connsiteX3" fmla="*/ 52256 w 243630"/>
                                    <a:gd name="connsiteY3" fmla="*/ 92785 h 201161"/>
                                    <a:gd name="connsiteX4" fmla="*/ 68105 w 243630"/>
                                    <a:gd name="connsiteY4" fmla="*/ 62257 h 201161"/>
                                    <a:gd name="connsiteX5" fmla="*/ 70233 w 243630"/>
                                    <a:gd name="connsiteY5" fmla="*/ 25002 h 201161"/>
                                    <a:gd name="connsiteX6" fmla="*/ 93642 w 243630"/>
                                    <a:gd name="connsiteY6" fmla="*/ 908 h 201161"/>
                                    <a:gd name="connsiteX7" fmla="*/ 161531 w 243630"/>
                                    <a:gd name="connsiteY7" fmla="*/ 7315 h 201161"/>
                                    <a:gd name="connsiteX8" fmla="*/ 243630 w 243630"/>
                                    <a:gd name="connsiteY8" fmla="*/ 28338 h 201161"/>
                                    <a:gd name="connsiteX9" fmla="*/ 236296 w 243630"/>
                                    <a:gd name="connsiteY9" fmla="*/ 87102 h 201161"/>
                                    <a:gd name="connsiteX10" fmla="*/ 209773 w 243630"/>
                                    <a:gd name="connsiteY10" fmla="*/ 110352 h 201161"/>
                                    <a:gd name="connsiteX11" fmla="*/ 198724 w 243630"/>
                                    <a:gd name="connsiteY11" fmla="*/ 149592 h 201161"/>
                                    <a:gd name="connsiteX12" fmla="*/ 185663 w 243630"/>
                                    <a:gd name="connsiteY12" fmla="*/ 193616 h 201161"/>
                                    <a:gd name="connsiteX13" fmla="*/ 145726 w 243630"/>
                                    <a:gd name="connsiteY13" fmla="*/ 197577 h 201161"/>
                                    <a:gd name="connsiteX14" fmla="*/ 117825 w 243630"/>
                                    <a:gd name="connsiteY14" fmla="*/ 196293 h 201161"/>
                                    <a:gd name="connsiteX15" fmla="*/ 83723 w 243630"/>
                                    <a:gd name="connsiteY15" fmla="*/ 192451 h 201161"/>
                                    <a:gd name="connsiteX16" fmla="*/ 48239 w 243630"/>
                                    <a:gd name="connsiteY16" fmla="*/ 187025 h 201161"/>
                                    <a:gd name="connsiteX17" fmla="*/ 8541 w 243630"/>
                                    <a:gd name="connsiteY17" fmla="*/ 178354 h 201161"/>
                                    <a:gd name="connsiteX18" fmla="*/ 53 w 243630"/>
                                    <a:gd name="connsiteY18" fmla="*/ 138997 h 201161"/>
                                    <a:gd name="connsiteX19" fmla="*/ 4965 w 243630"/>
                                    <a:gd name="connsiteY19" fmla="*/ 100866 h 201161"/>
                                    <a:gd name="connsiteX0" fmla="*/ 4771 w 243630"/>
                                    <a:gd name="connsiteY0" fmla="*/ 98770 h 201161"/>
                                    <a:gd name="connsiteX1" fmla="*/ 31005 w 243630"/>
                                    <a:gd name="connsiteY1" fmla="*/ 110200 h 201161"/>
                                    <a:gd name="connsiteX2" fmla="*/ 47150 w 243630"/>
                                    <a:gd name="connsiteY2" fmla="*/ 112985 h 201161"/>
                                    <a:gd name="connsiteX3" fmla="*/ 52256 w 243630"/>
                                    <a:gd name="connsiteY3" fmla="*/ 92785 h 201161"/>
                                    <a:gd name="connsiteX4" fmla="*/ 68105 w 243630"/>
                                    <a:gd name="connsiteY4" fmla="*/ 62257 h 201161"/>
                                    <a:gd name="connsiteX5" fmla="*/ 70233 w 243630"/>
                                    <a:gd name="connsiteY5" fmla="*/ 25002 h 201161"/>
                                    <a:gd name="connsiteX6" fmla="*/ 93642 w 243630"/>
                                    <a:gd name="connsiteY6" fmla="*/ 908 h 201161"/>
                                    <a:gd name="connsiteX7" fmla="*/ 161531 w 243630"/>
                                    <a:gd name="connsiteY7" fmla="*/ 7315 h 201161"/>
                                    <a:gd name="connsiteX8" fmla="*/ 243630 w 243630"/>
                                    <a:gd name="connsiteY8" fmla="*/ 28338 h 201161"/>
                                    <a:gd name="connsiteX9" fmla="*/ 236296 w 243630"/>
                                    <a:gd name="connsiteY9" fmla="*/ 87102 h 201161"/>
                                    <a:gd name="connsiteX10" fmla="*/ 209773 w 243630"/>
                                    <a:gd name="connsiteY10" fmla="*/ 110352 h 201161"/>
                                    <a:gd name="connsiteX11" fmla="*/ 198724 w 243630"/>
                                    <a:gd name="connsiteY11" fmla="*/ 149592 h 201161"/>
                                    <a:gd name="connsiteX12" fmla="*/ 185663 w 243630"/>
                                    <a:gd name="connsiteY12" fmla="*/ 193616 h 201161"/>
                                    <a:gd name="connsiteX13" fmla="*/ 145726 w 243630"/>
                                    <a:gd name="connsiteY13" fmla="*/ 197577 h 201161"/>
                                    <a:gd name="connsiteX14" fmla="*/ 117825 w 243630"/>
                                    <a:gd name="connsiteY14" fmla="*/ 196293 h 201161"/>
                                    <a:gd name="connsiteX15" fmla="*/ 83723 w 243630"/>
                                    <a:gd name="connsiteY15" fmla="*/ 192451 h 201161"/>
                                    <a:gd name="connsiteX16" fmla="*/ 48239 w 243630"/>
                                    <a:gd name="connsiteY16" fmla="*/ 187025 h 201161"/>
                                    <a:gd name="connsiteX17" fmla="*/ 8541 w 243630"/>
                                    <a:gd name="connsiteY17" fmla="*/ 178354 h 201161"/>
                                    <a:gd name="connsiteX18" fmla="*/ 53 w 243630"/>
                                    <a:gd name="connsiteY18" fmla="*/ 138997 h 201161"/>
                                    <a:gd name="connsiteX19" fmla="*/ 4965 w 243630"/>
                                    <a:gd name="connsiteY19" fmla="*/ 100866 h 201161"/>
                                    <a:gd name="connsiteX0" fmla="*/ 3524 w 243630"/>
                                    <a:gd name="connsiteY0" fmla="*/ 100645 h 201161"/>
                                    <a:gd name="connsiteX1" fmla="*/ 31005 w 243630"/>
                                    <a:gd name="connsiteY1" fmla="*/ 110200 h 201161"/>
                                    <a:gd name="connsiteX2" fmla="*/ 47150 w 243630"/>
                                    <a:gd name="connsiteY2" fmla="*/ 112985 h 201161"/>
                                    <a:gd name="connsiteX3" fmla="*/ 52256 w 243630"/>
                                    <a:gd name="connsiteY3" fmla="*/ 92785 h 201161"/>
                                    <a:gd name="connsiteX4" fmla="*/ 68105 w 243630"/>
                                    <a:gd name="connsiteY4" fmla="*/ 62257 h 201161"/>
                                    <a:gd name="connsiteX5" fmla="*/ 70233 w 243630"/>
                                    <a:gd name="connsiteY5" fmla="*/ 25002 h 201161"/>
                                    <a:gd name="connsiteX6" fmla="*/ 93642 w 243630"/>
                                    <a:gd name="connsiteY6" fmla="*/ 908 h 201161"/>
                                    <a:gd name="connsiteX7" fmla="*/ 161531 w 243630"/>
                                    <a:gd name="connsiteY7" fmla="*/ 7315 h 201161"/>
                                    <a:gd name="connsiteX8" fmla="*/ 243630 w 243630"/>
                                    <a:gd name="connsiteY8" fmla="*/ 28338 h 201161"/>
                                    <a:gd name="connsiteX9" fmla="*/ 236296 w 243630"/>
                                    <a:gd name="connsiteY9" fmla="*/ 87102 h 201161"/>
                                    <a:gd name="connsiteX10" fmla="*/ 209773 w 243630"/>
                                    <a:gd name="connsiteY10" fmla="*/ 110352 h 201161"/>
                                    <a:gd name="connsiteX11" fmla="*/ 198724 w 243630"/>
                                    <a:gd name="connsiteY11" fmla="*/ 149592 h 201161"/>
                                    <a:gd name="connsiteX12" fmla="*/ 185663 w 243630"/>
                                    <a:gd name="connsiteY12" fmla="*/ 193616 h 201161"/>
                                    <a:gd name="connsiteX13" fmla="*/ 145726 w 243630"/>
                                    <a:gd name="connsiteY13" fmla="*/ 197577 h 201161"/>
                                    <a:gd name="connsiteX14" fmla="*/ 117825 w 243630"/>
                                    <a:gd name="connsiteY14" fmla="*/ 196293 h 201161"/>
                                    <a:gd name="connsiteX15" fmla="*/ 83723 w 243630"/>
                                    <a:gd name="connsiteY15" fmla="*/ 192451 h 201161"/>
                                    <a:gd name="connsiteX16" fmla="*/ 48239 w 243630"/>
                                    <a:gd name="connsiteY16" fmla="*/ 187025 h 201161"/>
                                    <a:gd name="connsiteX17" fmla="*/ 8541 w 243630"/>
                                    <a:gd name="connsiteY17" fmla="*/ 178354 h 201161"/>
                                    <a:gd name="connsiteX18" fmla="*/ 53 w 243630"/>
                                    <a:gd name="connsiteY18" fmla="*/ 138997 h 201161"/>
                                    <a:gd name="connsiteX19" fmla="*/ 4965 w 243630"/>
                                    <a:gd name="connsiteY19" fmla="*/ 100866 h 201161"/>
                                    <a:gd name="connsiteX0" fmla="*/ 3524 w 243630"/>
                                    <a:gd name="connsiteY0" fmla="*/ 100645 h 201161"/>
                                    <a:gd name="connsiteX1" fmla="*/ 18121 w 243630"/>
                                    <a:gd name="connsiteY1" fmla="*/ 106582 h 201161"/>
                                    <a:gd name="connsiteX2" fmla="*/ 31005 w 243630"/>
                                    <a:gd name="connsiteY2" fmla="*/ 110200 h 201161"/>
                                    <a:gd name="connsiteX3" fmla="*/ 47150 w 243630"/>
                                    <a:gd name="connsiteY3" fmla="*/ 112985 h 201161"/>
                                    <a:gd name="connsiteX4" fmla="*/ 52256 w 243630"/>
                                    <a:gd name="connsiteY4" fmla="*/ 92785 h 201161"/>
                                    <a:gd name="connsiteX5" fmla="*/ 68105 w 243630"/>
                                    <a:gd name="connsiteY5" fmla="*/ 62257 h 201161"/>
                                    <a:gd name="connsiteX6" fmla="*/ 70233 w 243630"/>
                                    <a:gd name="connsiteY6" fmla="*/ 25002 h 201161"/>
                                    <a:gd name="connsiteX7" fmla="*/ 93642 w 243630"/>
                                    <a:gd name="connsiteY7" fmla="*/ 908 h 201161"/>
                                    <a:gd name="connsiteX8" fmla="*/ 161531 w 243630"/>
                                    <a:gd name="connsiteY8" fmla="*/ 7315 h 201161"/>
                                    <a:gd name="connsiteX9" fmla="*/ 243630 w 243630"/>
                                    <a:gd name="connsiteY9" fmla="*/ 28338 h 201161"/>
                                    <a:gd name="connsiteX10" fmla="*/ 236296 w 243630"/>
                                    <a:gd name="connsiteY10" fmla="*/ 87102 h 201161"/>
                                    <a:gd name="connsiteX11" fmla="*/ 209773 w 243630"/>
                                    <a:gd name="connsiteY11" fmla="*/ 110352 h 201161"/>
                                    <a:gd name="connsiteX12" fmla="*/ 198724 w 243630"/>
                                    <a:gd name="connsiteY12" fmla="*/ 149592 h 201161"/>
                                    <a:gd name="connsiteX13" fmla="*/ 185663 w 243630"/>
                                    <a:gd name="connsiteY13" fmla="*/ 193616 h 201161"/>
                                    <a:gd name="connsiteX14" fmla="*/ 145726 w 243630"/>
                                    <a:gd name="connsiteY14" fmla="*/ 197577 h 201161"/>
                                    <a:gd name="connsiteX15" fmla="*/ 117825 w 243630"/>
                                    <a:gd name="connsiteY15" fmla="*/ 196293 h 201161"/>
                                    <a:gd name="connsiteX16" fmla="*/ 83723 w 243630"/>
                                    <a:gd name="connsiteY16" fmla="*/ 192451 h 201161"/>
                                    <a:gd name="connsiteX17" fmla="*/ 48239 w 243630"/>
                                    <a:gd name="connsiteY17" fmla="*/ 187025 h 201161"/>
                                    <a:gd name="connsiteX18" fmla="*/ 8541 w 243630"/>
                                    <a:gd name="connsiteY18" fmla="*/ 178354 h 201161"/>
                                    <a:gd name="connsiteX19" fmla="*/ 53 w 243630"/>
                                    <a:gd name="connsiteY19" fmla="*/ 138997 h 201161"/>
                                    <a:gd name="connsiteX20" fmla="*/ 4965 w 243630"/>
                                    <a:gd name="connsiteY20" fmla="*/ 100866 h 201161"/>
                                    <a:gd name="connsiteX0" fmla="*/ 3524 w 243630"/>
                                    <a:gd name="connsiteY0" fmla="*/ 110043 h 210559"/>
                                    <a:gd name="connsiteX1" fmla="*/ 44527 w 243630"/>
                                    <a:gd name="connsiteY1" fmla="*/ 6 h 210559"/>
                                    <a:gd name="connsiteX2" fmla="*/ 18121 w 243630"/>
                                    <a:gd name="connsiteY2" fmla="*/ 115980 h 210559"/>
                                    <a:gd name="connsiteX3" fmla="*/ 31005 w 243630"/>
                                    <a:gd name="connsiteY3" fmla="*/ 119598 h 210559"/>
                                    <a:gd name="connsiteX4" fmla="*/ 47150 w 243630"/>
                                    <a:gd name="connsiteY4" fmla="*/ 122383 h 210559"/>
                                    <a:gd name="connsiteX5" fmla="*/ 52256 w 243630"/>
                                    <a:gd name="connsiteY5" fmla="*/ 102183 h 210559"/>
                                    <a:gd name="connsiteX6" fmla="*/ 68105 w 243630"/>
                                    <a:gd name="connsiteY6" fmla="*/ 71655 h 210559"/>
                                    <a:gd name="connsiteX7" fmla="*/ 70233 w 243630"/>
                                    <a:gd name="connsiteY7" fmla="*/ 34400 h 210559"/>
                                    <a:gd name="connsiteX8" fmla="*/ 93642 w 243630"/>
                                    <a:gd name="connsiteY8" fmla="*/ 10306 h 210559"/>
                                    <a:gd name="connsiteX9" fmla="*/ 161531 w 243630"/>
                                    <a:gd name="connsiteY9" fmla="*/ 16713 h 210559"/>
                                    <a:gd name="connsiteX10" fmla="*/ 243630 w 243630"/>
                                    <a:gd name="connsiteY10" fmla="*/ 37736 h 210559"/>
                                    <a:gd name="connsiteX11" fmla="*/ 236296 w 243630"/>
                                    <a:gd name="connsiteY11" fmla="*/ 96500 h 210559"/>
                                    <a:gd name="connsiteX12" fmla="*/ 209773 w 243630"/>
                                    <a:gd name="connsiteY12" fmla="*/ 119750 h 210559"/>
                                    <a:gd name="connsiteX13" fmla="*/ 198724 w 243630"/>
                                    <a:gd name="connsiteY13" fmla="*/ 158990 h 210559"/>
                                    <a:gd name="connsiteX14" fmla="*/ 185663 w 243630"/>
                                    <a:gd name="connsiteY14" fmla="*/ 203014 h 210559"/>
                                    <a:gd name="connsiteX15" fmla="*/ 145726 w 243630"/>
                                    <a:gd name="connsiteY15" fmla="*/ 206975 h 210559"/>
                                    <a:gd name="connsiteX16" fmla="*/ 117825 w 243630"/>
                                    <a:gd name="connsiteY16" fmla="*/ 205691 h 210559"/>
                                    <a:gd name="connsiteX17" fmla="*/ 83723 w 243630"/>
                                    <a:gd name="connsiteY17" fmla="*/ 201849 h 210559"/>
                                    <a:gd name="connsiteX18" fmla="*/ 48239 w 243630"/>
                                    <a:gd name="connsiteY18" fmla="*/ 196423 h 210559"/>
                                    <a:gd name="connsiteX19" fmla="*/ 8541 w 243630"/>
                                    <a:gd name="connsiteY19" fmla="*/ 187752 h 210559"/>
                                    <a:gd name="connsiteX20" fmla="*/ 53 w 243630"/>
                                    <a:gd name="connsiteY20" fmla="*/ 148395 h 210559"/>
                                    <a:gd name="connsiteX21" fmla="*/ 4965 w 243630"/>
                                    <a:gd name="connsiteY21" fmla="*/ 110264 h 210559"/>
                                    <a:gd name="connsiteX0" fmla="*/ 3524 w 243630"/>
                                    <a:gd name="connsiteY0" fmla="*/ 110904 h 211420"/>
                                    <a:gd name="connsiteX1" fmla="*/ 19464 w 243630"/>
                                    <a:gd name="connsiteY1" fmla="*/ 66214 h 211420"/>
                                    <a:gd name="connsiteX2" fmla="*/ 44527 w 243630"/>
                                    <a:gd name="connsiteY2" fmla="*/ 867 h 211420"/>
                                    <a:gd name="connsiteX3" fmla="*/ 18121 w 243630"/>
                                    <a:gd name="connsiteY3" fmla="*/ 116841 h 211420"/>
                                    <a:gd name="connsiteX4" fmla="*/ 31005 w 243630"/>
                                    <a:gd name="connsiteY4" fmla="*/ 120459 h 211420"/>
                                    <a:gd name="connsiteX5" fmla="*/ 47150 w 243630"/>
                                    <a:gd name="connsiteY5" fmla="*/ 123244 h 211420"/>
                                    <a:gd name="connsiteX6" fmla="*/ 52256 w 243630"/>
                                    <a:gd name="connsiteY6" fmla="*/ 103044 h 211420"/>
                                    <a:gd name="connsiteX7" fmla="*/ 68105 w 243630"/>
                                    <a:gd name="connsiteY7" fmla="*/ 72516 h 211420"/>
                                    <a:gd name="connsiteX8" fmla="*/ 70233 w 243630"/>
                                    <a:gd name="connsiteY8" fmla="*/ 35261 h 211420"/>
                                    <a:gd name="connsiteX9" fmla="*/ 93642 w 243630"/>
                                    <a:gd name="connsiteY9" fmla="*/ 11167 h 211420"/>
                                    <a:gd name="connsiteX10" fmla="*/ 161531 w 243630"/>
                                    <a:gd name="connsiteY10" fmla="*/ 17574 h 211420"/>
                                    <a:gd name="connsiteX11" fmla="*/ 243630 w 243630"/>
                                    <a:gd name="connsiteY11" fmla="*/ 38597 h 211420"/>
                                    <a:gd name="connsiteX12" fmla="*/ 236296 w 243630"/>
                                    <a:gd name="connsiteY12" fmla="*/ 97361 h 211420"/>
                                    <a:gd name="connsiteX13" fmla="*/ 209773 w 243630"/>
                                    <a:gd name="connsiteY13" fmla="*/ 120611 h 211420"/>
                                    <a:gd name="connsiteX14" fmla="*/ 198724 w 243630"/>
                                    <a:gd name="connsiteY14" fmla="*/ 159851 h 211420"/>
                                    <a:gd name="connsiteX15" fmla="*/ 185663 w 243630"/>
                                    <a:gd name="connsiteY15" fmla="*/ 203875 h 211420"/>
                                    <a:gd name="connsiteX16" fmla="*/ 145726 w 243630"/>
                                    <a:gd name="connsiteY16" fmla="*/ 207836 h 211420"/>
                                    <a:gd name="connsiteX17" fmla="*/ 117825 w 243630"/>
                                    <a:gd name="connsiteY17" fmla="*/ 206552 h 211420"/>
                                    <a:gd name="connsiteX18" fmla="*/ 83723 w 243630"/>
                                    <a:gd name="connsiteY18" fmla="*/ 202710 h 211420"/>
                                    <a:gd name="connsiteX19" fmla="*/ 48239 w 243630"/>
                                    <a:gd name="connsiteY19" fmla="*/ 197284 h 211420"/>
                                    <a:gd name="connsiteX20" fmla="*/ 8541 w 243630"/>
                                    <a:gd name="connsiteY20" fmla="*/ 188613 h 211420"/>
                                    <a:gd name="connsiteX21" fmla="*/ 53 w 243630"/>
                                    <a:gd name="connsiteY21" fmla="*/ 149256 h 211420"/>
                                    <a:gd name="connsiteX22" fmla="*/ 4965 w 243630"/>
                                    <a:gd name="connsiteY22" fmla="*/ 111125 h 211420"/>
                                    <a:gd name="connsiteX0" fmla="*/ 3524 w 243630"/>
                                    <a:gd name="connsiteY0" fmla="*/ 120338 h 220854"/>
                                    <a:gd name="connsiteX1" fmla="*/ 24915 w 243630"/>
                                    <a:gd name="connsiteY1" fmla="*/ 10401 h 220854"/>
                                    <a:gd name="connsiteX2" fmla="*/ 44527 w 243630"/>
                                    <a:gd name="connsiteY2" fmla="*/ 10301 h 220854"/>
                                    <a:gd name="connsiteX3" fmla="*/ 18121 w 243630"/>
                                    <a:gd name="connsiteY3" fmla="*/ 126275 h 220854"/>
                                    <a:gd name="connsiteX4" fmla="*/ 31005 w 243630"/>
                                    <a:gd name="connsiteY4" fmla="*/ 129893 h 220854"/>
                                    <a:gd name="connsiteX5" fmla="*/ 47150 w 243630"/>
                                    <a:gd name="connsiteY5" fmla="*/ 132678 h 220854"/>
                                    <a:gd name="connsiteX6" fmla="*/ 52256 w 243630"/>
                                    <a:gd name="connsiteY6" fmla="*/ 112478 h 220854"/>
                                    <a:gd name="connsiteX7" fmla="*/ 68105 w 243630"/>
                                    <a:gd name="connsiteY7" fmla="*/ 81950 h 220854"/>
                                    <a:gd name="connsiteX8" fmla="*/ 70233 w 243630"/>
                                    <a:gd name="connsiteY8" fmla="*/ 44695 h 220854"/>
                                    <a:gd name="connsiteX9" fmla="*/ 93642 w 243630"/>
                                    <a:gd name="connsiteY9" fmla="*/ 20601 h 220854"/>
                                    <a:gd name="connsiteX10" fmla="*/ 161531 w 243630"/>
                                    <a:gd name="connsiteY10" fmla="*/ 27008 h 220854"/>
                                    <a:gd name="connsiteX11" fmla="*/ 243630 w 243630"/>
                                    <a:gd name="connsiteY11" fmla="*/ 48031 h 220854"/>
                                    <a:gd name="connsiteX12" fmla="*/ 236296 w 243630"/>
                                    <a:gd name="connsiteY12" fmla="*/ 106795 h 220854"/>
                                    <a:gd name="connsiteX13" fmla="*/ 209773 w 243630"/>
                                    <a:gd name="connsiteY13" fmla="*/ 130045 h 220854"/>
                                    <a:gd name="connsiteX14" fmla="*/ 198724 w 243630"/>
                                    <a:gd name="connsiteY14" fmla="*/ 169285 h 220854"/>
                                    <a:gd name="connsiteX15" fmla="*/ 185663 w 243630"/>
                                    <a:gd name="connsiteY15" fmla="*/ 213309 h 220854"/>
                                    <a:gd name="connsiteX16" fmla="*/ 145726 w 243630"/>
                                    <a:gd name="connsiteY16" fmla="*/ 217270 h 220854"/>
                                    <a:gd name="connsiteX17" fmla="*/ 117825 w 243630"/>
                                    <a:gd name="connsiteY17" fmla="*/ 215986 h 220854"/>
                                    <a:gd name="connsiteX18" fmla="*/ 83723 w 243630"/>
                                    <a:gd name="connsiteY18" fmla="*/ 212144 h 220854"/>
                                    <a:gd name="connsiteX19" fmla="*/ 48239 w 243630"/>
                                    <a:gd name="connsiteY19" fmla="*/ 206718 h 220854"/>
                                    <a:gd name="connsiteX20" fmla="*/ 8541 w 243630"/>
                                    <a:gd name="connsiteY20" fmla="*/ 198047 h 220854"/>
                                    <a:gd name="connsiteX21" fmla="*/ 53 w 243630"/>
                                    <a:gd name="connsiteY21" fmla="*/ 158690 h 220854"/>
                                    <a:gd name="connsiteX22" fmla="*/ 4965 w 243630"/>
                                    <a:gd name="connsiteY22" fmla="*/ 120559 h 220854"/>
                                    <a:gd name="connsiteX0" fmla="*/ 3524 w 243630"/>
                                    <a:gd name="connsiteY0" fmla="*/ 114890 h 215406"/>
                                    <a:gd name="connsiteX1" fmla="*/ 24915 w 243630"/>
                                    <a:gd name="connsiteY1" fmla="*/ 4953 h 215406"/>
                                    <a:gd name="connsiteX2" fmla="*/ 44527 w 243630"/>
                                    <a:gd name="connsiteY2" fmla="*/ 4853 h 215406"/>
                                    <a:gd name="connsiteX3" fmla="*/ 18121 w 243630"/>
                                    <a:gd name="connsiteY3" fmla="*/ 120827 h 215406"/>
                                    <a:gd name="connsiteX4" fmla="*/ 31005 w 243630"/>
                                    <a:gd name="connsiteY4" fmla="*/ 124445 h 215406"/>
                                    <a:gd name="connsiteX5" fmla="*/ 47150 w 243630"/>
                                    <a:gd name="connsiteY5" fmla="*/ 127230 h 215406"/>
                                    <a:gd name="connsiteX6" fmla="*/ 52256 w 243630"/>
                                    <a:gd name="connsiteY6" fmla="*/ 107030 h 215406"/>
                                    <a:gd name="connsiteX7" fmla="*/ 68105 w 243630"/>
                                    <a:gd name="connsiteY7" fmla="*/ 76502 h 215406"/>
                                    <a:gd name="connsiteX8" fmla="*/ 70233 w 243630"/>
                                    <a:gd name="connsiteY8" fmla="*/ 39247 h 215406"/>
                                    <a:gd name="connsiteX9" fmla="*/ 93642 w 243630"/>
                                    <a:gd name="connsiteY9" fmla="*/ 15153 h 215406"/>
                                    <a:gd name="connsiteX10" fmla="*/ 161531 w 243630"/>
                                    <a:gd name="connsiteY10" fmla="*/ 21560 h 215406"/>
                                    <a:gd name="connsiteX11" fmla="*/ 243630 w 243630"/>
                                    <a:gd name="connsiteY11" fmla="*/ 42583 h 215406"/>
                                    <a:gd name="connsiteX12" fmla="*/ 236296 w 243630"/>
                                    <a:gd name="connsiteY12" fmla="*/ 101347 h 215406"/>
                                    <a:gd name="connsiteX13" fmla="*/ 209773 w 243630"/>
                                    <a:gd name="connsiteY13" fmla="*/ 124597 h 215406"/>
                                    <a:gd name="connsiteX14" fmla="*/ 198724 w 243630"/>
                                    <a:gd name="connsiteY14" fmla="*/ 163837 h 215406"/>
                                    <a:gd name="connsiteX15" fmla="*/ 185663 w 243630"/>
                                    <a:gd name="connsiteY15" fmla="*/ 207861 h 215406"/>
                                    <a:gd name="connsiteX16" fmla="*/ 145726 w 243630"/>
                                    <a:gd name="connsiteY16" fmla="*/ 211822 h 215406"/>
                                    <a:gd name="connsiteX17" fmla="*/ 117825 w 243630"/>
                                    <a:gd name="connsiteY17" fmla="*/ 210538 h 215406"/>
                                    <a:gd name="connsiteX18" fmla="*/ 83723 w 243630"/>
                                    <a:gd name="connsiteY18" fmla="*/ 206696 h 215406"/>
                                    <a:gd name="connsiteX19" fmla="*/ 48239 w 243630"/>
                                    <a:gd name="connsiteY19" fmla="*/ 201270 h 215406"/>
                                    <a:gd name="connsiteX20" fmla="*/ 8541 w 243630"/>
                                    <a:gd name="connsiteY20" fmla="*/ 192599 h 215406"/>
                                    <a:gd name="connsiteX21" fmla="*/ 53 w 243630"/>
                                    <a:gd name="connsiteY21" fmla="*/ 153242 h 215406"/>
                                    <a:gd name="connsiteX22" fmla="*/ 4965 w 243630"/>
                                    <a:gd name="connsiteY22" fmla="*/ 115111 h 215406"/>
                                    <a:gd name="connsiteX0" fmla="*/ 3524 w 243630"/>
                                    <a:gd name="connsiteY0" fmla="*/ 117300 h 217816"/>
                                    <a:gd name="connsiteX1" fmla="*/ 25914 w 243630"/>
                                    <a:gd name="connsiteY1" fmla="*/ 2658 h 217816"/>
                                    <a:gd name="connsiteX2" fmla="*/ 44527 w 243630"/>
                                    <a:gd name="connsiteY2" fmla="*/ 7263 h 217816"/>
                                    <a:gd name="connsiteX3" fmla="*/ 18121 w 243630"/>
                                    <a:gd name="connsiteY3" fmla="*/ 123237 h 217816"/>
                                    <a:gd name="connsiteX4" fmla="*/ 31005 w 243630"/>
                                    <a:gd name="connsiteY4" fmla="*/ 126855 h 217816"/>
                                    <a:gd name="connsiteX5" fmla="*/ 47150 w 243630"/>
                                    <a:gd name="connsiteY5" fmla="*/ 129640 h 217816"/>
                                    <a:gd name="connsiteX6" fmla="*/ 52256 w 243630"/>
                                    <a:gd name="connsiteY6" fmla="*/ 109440 h 217816"/>
                                    <a:gd name="connsiteX7" fmla="*/ 68105 w 243630"/>
                                    <a:gd name="connsiteY7" fmla="*/ 78912 h 217816"/>
                                    <a:gd name="connsiteX8" fmla="*/ 70233 w 243630"/>
                                    <a:gd name="connsiteY8" fmla="*/ 41657 h 217816"/>
                                    <a:gd name="connsiteX9" fmla="*/ 93642 w 243630"/>
                                    <a:gd name="connsiteY9" fmla="*/ 17563 h 217816"/>
                                    <a:gd name="connsiteX10" fmla="*/ 161531 w 243630"/>
                                    <a:gd name="connsiteY10" fmla="*/ 23970 h 217816"/>
                                    <a:gd name="connsiteX11" fmla="*/ 243630 w 243630"/>
                                    <a:gd name="connsiteY11" fmla="*/ 44993 h 217816"/>
                                    <a:gd name="connsiteX12" fmla="*/ 236296 w 243630"/>
                                    <a:gd name="connsiteY12" fmla="*/ 103757 h 217816"/>
                                    <a:gd name="connsiteX13" fmla="*/ 209773 w 243630"/>
                                    <a:gd name="connsiteY13" fmla="*/ 127007 h 217816"/>
                                    <a:gd name="connsiteX14" fmla="*/ 198724 w 243630"/>
                                    <a:gd name="connsiteY14" fmla="*/ 166247 h 217816"/>
                                    <a:gd name="connsiteX15" fmla="*/ 185663 w 243630"/>
                                    <a:gd name="connsiteY15" fmla="*/ 210271 h 217816"/>
                                    <a:gd name="connsiteX16" fmla="*/ 145726 w 243630"/>
                                    <a:gd name="connsiteY16" fmla="*/ 214232 h 217816"/>
                                    <a:gd name="connsiteX17" fmla="*/ 117825 w 243630"/>
                                    <a:gd name="connsiteY17" fmla="*/ 212948 h 217816"/>
                                    <a:gd name="connsiteX18" fmla="*/ 83723 w 243630"/>
                                    <a:gd name="connsiteY18" fmla="*/ 209106 h 217816"/>
                                    <a:gd name="connsiteX19" fmla="*/ 48239 w 243630"/>
                                    <a:gd name="connsiteY19" fmla="*/ 203680 h 217816"/>
                                    <a:gd name="connsiteX20" fmla="*/ 8541 w 243630"/>
                                    <a:gd name="connsiteY20" fmla="*/ 195009 h 217816"/>
                                    <a:gd name="connsiteX21" fmla="*/ 53 w 243630"/>
                                    <a:gd name="connsiteY21" fmla="*/ 155652 h 217816"/>
                                    <a:gd name="connsiteX22" fmla="*/ 4965 w 243630"/>
                                    <a:gd name="connsiteY22" fmla="*/ 117521 h 217816"/>
                                    <a:gd name="connsiteX0" fmla="*/ 3524 w 243630"/>
                                    <a:gd name="connsiteY0" fmla="*/ 117300 h 217816"/>
                                    <a:gd name="connsiteX1" fmla="*/ 25914 w 243630"/>
                                    <a:gd name="connsiteY1" fmla="*/ 2658 h 217816"/>
                                    <a:gd name="connsiteX2" fmla="*/ 44527 w 243630"/>
                                    <a:gd name="connsiteY2" fmla="*/ 7263 h 217816"/>
                                    <a:gd name="connsiteX3" fmla="*/ 18121 w 243630"/>
                                    <a:gd name="connsiteY3" fmla="*/ 123237 h 217816"/>
                                    <a:gd name="connsiteX4" fmla="*/ 31005 w 243630"/>
                                    <a:gd name="connsiteY4" fmla="*/ 126855 h 217816"/>
                                    <a:gd name="connsiteX5" fmla="*/ 47150 w 243630"/>
                                    <a:gd name="connsiteY5" fmla="*/ 129640 h 217816"/>
                                    <a:gd name="connsiteX6" fmla="*/ 52256 w 243630"/>
                                    <a:gd name="connsiteY6" fmla="*/ 109440 h 217816"/>
                                    <a:gd name="connsiteX7" fmla="*/ 68105 w 243630"/>
                                    <a:gd name="connsiteY7" fmla="*/ 78912 h 217816"/>
                                    <a:gd name="connsiteX8" fmla="*/ 70233 w 243630"/>
                                    <a:gd name="connsiteY8" fmla="*/ 41657 h 217816"/>
                                    <a:gd name="connsiteX9" fmla="*/ 93642 w 243630"/>
                                    <a:gd name="connsiteY9" fmla="*/ 17563 h 217816"/>
                                    <a:gd name="connsiteX10" fmla="*/ 161531 w 243630"/>
                                    <a:gd name="connsiteY10" fmla="*/ 23970 h 217816"/>
                                    <a:gd name="connsiteX11" fmla="*/ 243630 w 243630"/>
                                    <a:gd name="connsiteY11" fmla="*/ 44993 h 217816"/>
                                    <a:gd name="connsiteX12" fmla="*/ 236296 w 243630"/>
                                    <a:gd name="connsiteY12" fmla="*/ 103757 h 217816"/>
                                    <a:gd name="connsiteX13" fmla="*/ 209773 w 243630"/>
                                    <a:gd name="connsiteY13" fmla="*/ 127007 h 217816"/>
                                    <a:gd name="connsiteX14" fmla="*/ 198724 w 243630"/>
                                    <a:gd name="connsiteY14" fmla="*/ 166247 h 217816"/>
                                    <a:gd name="connsiteX15" fmla="*/ 185663 w 243630"/>
                                    <a:gd name="connsiteY15" fmla="*/ 210271 h 217816"/>
                                    <a:gd name="connsiteX16" fmla="*/ 145726 w 243630"/>
                                    <a:gd name="connsiteY16" fmla="*/ 214232 h 217816"/>
                                    <a:gd name="connsiteX17" fmla="*/ 117825 w 243630"/>
                                    <a:gd name="connsiteY17" fmla="*/ 212948 h 217816"/>
                                    <a:gd name="connsiteX18" fmla="*/ 83723 w 243630"/>
                                    <a:gd name="connsiteY18" fmla="*/ 209106 h 217816"/>
                                    <a:gd name="connsiteX19" fmla="*/ 48239 w 243630"/>
                                    <a:gd name="connsiteY19" fmla="*/ 203680 h 217816"/>
                                    <a:gd name="connsiteX20" fmla="*/ 8541 w 243630"/>
                                    <a:gd name="connsiteY20" fmla="*/ 195009 h 217816"/>
                                    <a:gd name="connsiteX21" fmla="*/ 53 w 243630"/>
                                    <a:gd name="connsiteY21" fmla="*/ 155652 h 217816"/>
                                    <a:gd name="connsiteX22" fmla="*/ 4965 w 243630"/>
                                    <a:gd name="connsiteY22" fmla="*/ 117521 h 217816"/>
                                    <a:gd name="connsiteX0" fmla="*/ 3524 w 243630"/>
                                    <a:gd name="connsiteY0" fmla="*/ 117300 h 217816"/>
                                    <a:gd name="connsiteX1" fmla="*/ 25914 w 243630"/>
                                    <a:gd name="connsiteY1" fmla="*/ 2658 h 217816"/>
                                    <a:gd name="connsiteX2" fmla="*/ 44527 w 243630"/>
                                    <a:gd name="connsiteY2" fmla="*/ 7263 h 217816"/>
                                    <a:gd name="connsiteX3" fmla="*/ 18121 w 243630"/>
                                    <a:gd name="connsiteY3" fmla="*/ 123237 h 217816"/>
                                    <a:gd name="connsiteX4" fmla="*/ 31005 w 243630"/>
                                    <a:gd name="connsiteY4" fmla="*/ 126855 h 217816"/>
                                    <a:gd name="connsiteX5" fmla="*/ 47150 w 243630"/>
                                    <a:gd name="connsiteY5" fmla="*/ 129640 h 217816"/>
                                    <a:gd name="connsiteX6" fmla="*/ 52256 w 243630"/>
                                    <a:gd name="connsiteY6" fmla="*/ 109440 h 217816"/>
                                    <a:gd name="connsiteX7" fmla="*/ 68105 w 243630"/>
                                    <a:gd name="connsiteY7" fmla="*/ 78912 h 217816"/>
                                    <a:gd name="connsiteX8" fmla="*/ 70233 w 243630"/>
                                    <a:gd name="connsiteY8" fmla="*/ 41657 h 217816"/>
                                    <a:gd name="connsiteX9" fmla="*/ 93642 w 243630"/>
                                    <a:gd name="connsiteY9" fmla="*/ 17563 h 217816"/>
                                    <a:gd name="connsiteX10" fmla="*/ 161531 w 243630"/>
                                    <a:gd name="connsiteY10" fmla="*/ 23970 h 217816"/>
                                    <a:gd name="connsiteX11" fmla="*/ 243630 w 243630"/>
                                    <a:gd name="connsiteY11" fmla="*/ 44993 h 217816"/>
                                    <a:gd name="connsiteX12" fmla="*/ 236296 w 243630"/>
                                    <a:gd name="connsiteY12" fmla="*/ 103757 h 217816"/>
                                    <a:gd name="connsiteX13" fmla="*/ 209773 w 243630"/>
                                    <a:gd name="connsiteY13" fmla="*/ 127007 h 217816"/>
                                    <a:gd name="connsiteX14" fmla="*/ 198724 w 243630"/>
                                    <a:gd name="connsiteY14" fmla="*/ 166247 h 217816"/>
                                    <a:gd name="connsiteX15" fmla="*/ 185663 w 243630"/>
                                    <a:gd name="connsiteY15" fmla="*/ 210271 h 217816"/>
                                    <a:gd name="connsiteX16" fmla="*/ 145726 w 243630"/>
                                    <a:gd name="connsiteY16" fmla="*/ 214232 h 217816"/>
                                    <a:gd name="connsiteX17" fmla="*/ 117825 w 243630"/>
                                    <a:gd name="connsiteY17" fmla="*/ 212948 h 217816"/>
                                    <a:gd name="connsiteX18" fmla="*/ 83723 w 243630"/>
                                    <a:gd name="connsiteY18" fmla="*/ 209106 h 217816"/>
                                    <a:gd name="connsiteX19" fmla="*/ 48239 w 243630"/>
                                    <a:gd name="connsiteY19" fmla="*/ 203680 h 217816"/>
                                    <a:gd name="connsiteX20" fmla="*/ 8541 w 243630"/>
                                    <a:gd name="connsiteY20" fmla="*/ 195009 h 217816"/>
                                    <a:gd name="connsiteX21" fmla="*/ 53 w 243630"/>
                                    <a:gd name="connsiteY21" fmla="*/ 155652 h 217816"/>
                                    <a:gd name="connsiteX22" fmla="*/ 4965 w 243630"/>
                                    <a:gd name="connsiteY22" fmla="*/ 117521 h 217816"/>
                                    <a:gd name="connsiteX0" fmla="*/ 3524 w 243630"/>
                                    <a:gd name="connsiteY0" fmla="*/ 117300 h 217816"/>
                                    <a:gd name="connsiteX1" fmla="*/ 25914 w 243630"/>
                                    <a:gd name="connsiteY1" fmla="*/ 2658 h 217816"/>
                                    <a:gd name="connsiteX2" fmla="*/ 44527 w 243630"/>
                                    <a:gd name="connsiteY2" fmla="*/ 7263 h 217816"/>
                                    <a:gd name="connsiteX3" fmla="*/ 37478 w 243630"/>
                                    <a:gd name="connsiteY3" fmla="*/ 93832 h 217816"/>
                                    <a:gd name="connsiteX4" fmla="*/ 31005 w 243630"/>
                                    <a:gd name="connsiteY4" fmla="*/ 126855 h 217816"/>
                                    <a:gd name="connsiteX5" fmla="*/ 47150 w 243630"/>
                                    <a:gd name="connsiteY5" fmla="*/ 129640 h 217816"/>
                                    <a:gd name="connsiteX6" fmla="*/ 52256 w 243630"/>
                                    <a:gd name="connsiteY6" fmla="*/ 109440 h 217816"/>
                                    <a:gd name="connsiteX7" fmla="*/ 68105 w 243630"/>
                                    <a:gd name="connsiteY7" fmla="*/ 78912 h 217816"/>
                                    <a:gd name="connsiteX8" fmla="*/ 70233 w 243630"/>
                                    <a:gd name="connsiteY8" fmla="*/ 41657 h 217816"/>
                                    <a:gd name="connsiteX9" fmla="*/ 93642 w 243630"/>
                                    <a:gd name="connsiteY9" fmla="*/ 17563 h 217816"/>
                                    <a:gd name="connsiteX10" fmla="*/ 161531 w 243630"/>
                                    <a:gd name="connsiteY10" fmla="*/ 23970 h 217816"/>
                                    <a:gd name="connsiteX11" fmla="*/ 243630 w 243630"/>
                                    <a:gd name="connsiteY11" fmla="*/ 44993 h 217816"/>
                                    <a:gd name="connsiteX12" fmla="*/ 236296 w 243630"/>
                                    <a:gd name="connsiteY12" fmla="*/ 103757 h 217816"/>
                                    <a:gd name="connsiteX13" fmla="*/ 209773 w 243630"/>
                                    <a:gd name="connsiteY13" fmla="*/ 127007 h 217816"/>
                                    <a:gd name="connsiteX14" fmla="*/ 198724 w 243630"/>
                                    <a:gd name="connsiteY14" fmla="*/ 166247 h 217816"/>
                                    <a:gd name="connsiteX15" fmla="*/ 185663 w 243630"/>
                                    <a:gd name="connsiteY15" fmla="*/ 210271 h 217816"/>
                                    <a:gd name="connsiteX16" fmla="*/ 145726 w 243630"/>
                                    <a:gd name="connsiteY16" fmla="*/ 214232 h 217816"/>
                                    <a:gd name="connsiteX17" fmla="*/ 117825 w 243630"/>
                                    <a:gd name="connsiteY17" fmla="*/ 212948 h 217816"/>
                                    <a:gd name="connsiteX18" fmla="*/ 83723 w 243630"/>
                                    <a:gd name="connsiteY18" fmla="*/ 209106 h 217816"/>
                                    <a:gd name="connsiteX19" fmla="*/ 48239 w 243630"/>
                                    <a:gd name="connsiteY19" fmla="*/ 203680 h 217816"/>
                                    <a:gd name="connsiteX20" fmla="*/ 8541 w 243630"/>
                                    <a:gd name="connsiteY20" fmla="*/ 195009 h 217816"/>
                                    <a:gd name="connsiteX21" fmla="*/ 53 w 243630"/>
                                    <a:gd name="connsiteY21" fmla="*/ 155652 h 217816"/>
                                    <a:gd name="connsiteX22" fmla="*/ 4965 w 243630"/>
                                    <a:gd name="connsiteY22" fmla="*/ 117521 h 217816"/>
                                    <a:gd name="connsiteX0" fmla="*/ 43927 w 284033"/>
                                    <a:gd name="connsiteY0" fmla="*/ 117300 h 217816"/>
                                    <a:gd name="connsiteX1" fmla="*/ 66317 w 284033"/>
                                    <a:gd name="connsiteY1" fmla="*/ 2658 h 217816"/>
                                    <a:gd name="connsiteX2" fmla="*/ 84930 w 284033"/>
                                    <a:gd name="connsiteY2" fmla="*/ 7263 h 217816"/>
                                    <a:gd name="connsiteX3" fmla="*/ 77881 w 284033"/>
                                    <a:gd name="connsiteY3" fmla="*/ 93832 h 217816"/>
                                    <a:gd name="connsiteX4" fmla="*/ 71408 w 284033"/>
                                    <a:gd name="connsiteY4" fmla="*/ 126855 h 217816"/>
                                    <a:gd name="connsiteX5" fmla="*/ 87553 w 284033"/>
                                    <a:gd name="connsiteY5" fmla="*/ 129640 h 217816"/>
                                    <a:gd name="connsiteX6" fmla="*/ 92659 w 284033"/>
                                    <a:gd name="connsiteY6" fmla="*/ 109440 h 217816"/>
                                    <a:gd name="connsiteX7" fmla="*/ 108508 w 284033"/>
                                    <a:gd name="connsiteY7" fmla="*/ 78912 h 217816"/>
                                    <a:gd name="connsiteX8" fmla="*/ 110636 w 284033"/>
                                    <a:gd name="connsiteY8" fmla="*/ 41657 h 217816"/>
                                    <a:gd name="connsiteX9" fmla="*/ 134045 w 284033"/>
                                    <a:gd name="connsiteY9" fmla="*/ 17563 h 217816"/>
                                    <a:gd name="connsiteX10" fmla="*/ 201934 w 284033"/>
                                    <a:gd name="connsiteY10" fmla="*/ 23970 h 217816"/>
                                    <a:gd name="connsiteX11" fmla="*/ 284033 w 284033"/>
                                    <a:gd name="connsiteY11" fmla="*/ 44993 h 217816"/>
                                    <a:gd name="connsiteX12" fmla="*/ 276699 w 284033"/>
                                    <a:gd name="connsiteY12" fmla="*/ 103757 h 217816"/>
                                    <a:gd name="connsiteX13" fmla="*/ 250176 w 284033"/>
                                    <a:gd name="connsiteY13" fmla="*/ 127007 h 217816"/>
                                    <a:gd name="connsiteX14" fmla="*/ 239127 w 284033"/>
                                    <a:gd name="connsiteY14" fmla="*/ 166247 h 217816"/>
                                    <a:gd name="connsiteX15" fmla="*/ 226066 w 284033"/>
                                    <a:gd name="connsiteY15" fmla="*/ 210271 h 217816"/>
                                    <a:gd name="connsiteX16" fmla="*/ 186129 w 284033"/>
                                    <a:gd name="connsiteY16" fmla="*/ 214232 h 217816"/>
                                    <a:gd name="connsiteX17" fmla="*/ 158228 w 284033"/>
                                    <a:gd name="connsiteY17" fmla="*/ 212948 h 217816"/>
                                    <a:gd name="connsiteX18" fmla="*/ 124126 w 284033"/>
                                    <a:gd name="connsiteY18" fmla="*/ 209106 h 217816"/>
                                    <a:gd name="connsiteX19" fmla="*/ 88642 w 284033"/>
                                    <a:gd name="connsiteY19" fmla="*/ 203680 h 217816"/>
                                    <a:gd name="connsiteX20" fmla="*/ 48944 w 284033"/>
                                    <a:gd name="connsiteY20" fmla="*/ 195009 h 217816"/>
                                    <a:gd name="connsiteX21" fmla="*/ 40456 w 284033"/>
                                    <a:gd name="connsiteY21" fmla="*/ 155652 h 217816"/>
                                    <a:gd name="connsiteX22" fmla="*/ 12 w 284033"/>
                                    <a:gd name="connsiteY22" fmla="*/ 147317 h 217816"/>
                                    <a:gd name="connsiteX0" fmla="*/ 791 w 284033"/>
                                    <a:gd name="connsiteY0" fmla="*/ 146085 h 217816"/>
                                    <a:gd name="connsiteX1" fmla="*/ 66317 w 284033"/>
                                    <a:gd name="connsiteY1" fmla="*/ 2658 h 217816"/>
                                    <a:gd name="connsiteX2" fmla="*/ 84930 w 284033"/>
                                    <a:gd name="connsiteY2" fmla="*/ 7263 h 217816"/>
                                    <a:gd name="connsiteX3" fmla="*/ 77881 w 284033"/>
                                    <a:gd name="connsiteY3" fmla="*/ 93832 h 217816"/>
                                    <a:gd name="connsiteX4" fmla="*/ 71408 w 284033"/>
                                    <a:gd name="connsiteY4" fmla="*/ 126855 h 217816"/>
                                    <a:gd name="connsiteX5" fmla="*/ 87553 w 284033"/>
                                    <a:gd name="connsiteY5" fmla="*/ 129640 h 217816"/>
                                    <a:gd name="connsiteX6" fmla="*/ 92659 w 284033"/>
                                    <a:gd name="connsiteY6" fmla="*/ 109440 h 217816"/>
                                    <a:gd name="connsiteX7" fmla="*/ 108508 w 284033"/>
                                    <a:gd name="connsiteY7" fmla="*/ 78912 h 217816"/>
                                    <a:gd name="connsiteX8" fmla="*/ 110636 w 284033"/>
                                    <a:gd name="connsiteY8" fmla="*/ 41657 h 217816"/>
                                    <a:gd name="connsiteX9" fmla="*/ 134045 w 284033"/>
                                    <a:gd name="connsiteY9" fmla="*/ 17563 h 217816"/>
                                    <a:gd name="connsiteX10" fmla="*/ 201934 w 284033"/>
                                    <a:gd name="connsiteY10" fmla="*/ 23970 h 217816"/>
                                    <a:gd name="connsiteX11" fmla="*/ 284033 w 284033"/>
                                    <a:gd name="connsiteY11" fmla="*/ 44993 h 217816"/>
                                    <a:gd name="connsiteX12" fmla="*/ 276699 w 284033"/>
                                    <a:gd name="connsiteY12" fmla="*/ 103757 h 217816"/>
                                    <a:gd name="connsiteX13" fmla="*/ 250176 w 284033"/>
                                    <a:gd name="connsiteY13" fmla="*/ 127007 h 217816"/>
                                    <a:gd name="connsiteX14" fmla="*/ 239127 w 284033"/>
                                    <a:gd name="connsiteY14" fmla="*/ 166247 h 217816"/>
                                    <a:gd name="connsiteX15" fmla="*/ 226066 w 284033"/>
                                    <a:gd name="connsiteY15" fmla="*/ 210271 h 217816"/>
                                    <a:gd name="connsiteX16" fmla="*/ 186129 w 284033"/>
                                    <a:gd name="connsiteY16" fmla="*/ 214232 h 217816"/>
                                    <a:gd name="connsiteX17" fmla="*/ 158228 w 284033"/>
                                    <a:gd name="connsiteY17" fmla="*/ 212948 h 217816"/>
                                    <a:gd name="connsiteX18" fmla="*/ 124126 w 284033"/>
                                    <a:gd name="connsiteY18" fmla="*/ 209106 h 217816"/>
                                    <a:gd name="connsiteX19" fmla="*/ 88642 w 284033"/>
                                    <a:gd name="connsiteY19" fmla="*/ 203680 h 217816"/>
                                    <a:gd name="connsiteX20" fmla="*/ 48944 w 284033"/>
                                    <a:gd name="connsiteY20" fmla="*/ 195009 h 217816"/>
                                    <a:gd name="connsiteX21" fmla="*/ 40456 w 284033"/>
                                    <a:gd name="connsiteY21" fmla="*/ 155652 h 217816"/>
                                    <a:gd name="connsiteX22" fmla="*/ 12 w 284033"/>
                                    <a:gd name="connsiteY22" fmla="*/ 147317 h 217816"/>
                                    <a:gd name="connsiteX0" fmla="*/ 791 w 284033"/>
                                    <a:gd name="connsiteY0" fmla="*/ 146085 h 217816"/>
                                    <a:gd name="connsiteX1" fmla="*/ 20172 w 284033"/>
                                    <a:gd name="connsiteY1" fmla="*/ 104078 h 217816"/>
                                    <a:gd name="connsiteX2" fmla="*/ 66317 w 284033"/>
                                    <a:gd name="connsiteY2" fmla="*/ 2658 h 217816"/>
                                    <a:gd name="connsiteX3" fmla="*/ 84930 w 284033"/>
                                    <a:gd name="connsiteY3" fmla="*/ 7263 h 217816"/>
                                    <a:gd name="connsiteX4" fmla="*/ 77881 w 284033"/>
                                    <a:gd name="connsiteY4" fmla="*/ 93832 h 217816"/>
                                    <a:gd name="connsiteX5" fmla="*/ 71408 w 284033"/>
                                    <a:gd name="connsiteY5" fmla="*/ 126855 h 217816"/>
                                    <a:gd name="connsiteX6" fmla="*/ 87553 w 284033"/>
                                    <a:gd name="connsiteY6" fmla="*/ 129640 h 217816"/>
                                    <a:gd name="connsiteX7" fmla="*/ 92659 w 284033"/>
                                    <a:gd name="connsiteY7" fmla="*/ 109440 h 217816"/>
                                    <a:gd name="connsiteX8" fmla="*/ 108508 w 284033"/>
                                    <a:gd name="connsiteY8" fmla="*/ 78912 h 217816"/>
                                    <a:gd name="connsiteX9" fmla="*/ 110636 w 284033"/>
                                    <a:gd name="connsiteY9" fmla="*/ 41657 h 217816"/>
                                    <a:gd name="connsiteX10" fmla="*/ 134045 w 284033"/>
                                    <a:gd name="connsiteY10" fmla="*/ 17563 h 217816"/>
                                    <a:gd name="connsiteX11" fmla="*/ 201934 w 284033"/>
                                    <a:gd name="connsiteY11" fmla="*/ 23970 h 217816"/>
                                    <a:gd name="connsiteX12" fmla="*/ 284033 w 284033"/>
                                    <a:gd name="connsiteY12" fmla="*/ 44993 h 217816"/>
                                    <a:gd name="connsiteX13" fmla="*/ 276699 w 284033"/>
                                    <a:gd name="connsiteY13" fmla="*/ 103757 h 217816"/>
                                    <a:gd name="connsiteX14" fmla="*/ 250176 w 284033"/>
                                    <a:gd name="connsiteY14" fmla="*/ 127007 h 217816"/>
                                    <a:gd name="connsiteX15" fmla="*/ 239127 w 284033"/>
                                    <a:gd name="connsiteY15" fmla="*/ 166247 h 217816"/>
                                    <a:gd name="connsiteX16" fmla="*/ 226066 w 284033"/>
                                    <a:gd name="connsiteY16" fmla="*/ 210271 h 217816"/>
                                    <a:gd name="connsiteX17" fmla="*/ 186129 w 284033"/>
                                    <a:gd name="connsiteY17" fmla="*/ 214232 h 217816"/>
                                    <a:gd name="connsiteX18" fmla="*/ 158228 w 284033"/>
                                    <a:gd name="connsiteY18" fmla="*/ 212948 h 217816"/>
                                    <a:gd name="connsiteX19" fmla="*/ 124126 w 284033"/>
                                    <a:gd name="connsiteY19" fmla="*/ 209106 h 217816"/>
                                    <a:gd name="connsiteX20" fmla="*/ 88642 w 284033"/>
                                    <a:gd name="connsiteY20" fmla="*/ 203680 h 217816"/>
                                    <a:gd name="connsiteX21" fmla="*/ 48944 w 284033"/>
                                    <a:gd name="connsiteY21" fmla="*/ 195009 h 217816"/>
                                    <a:gd name="connsiteX22" fmla="*/ 40456 w 284033"/>
                                    <a:gd name="connsiteY22" fmla="*/ 155652 h 217816"/>
                                    <a:gd name="connsiteX23" fmla="*/ 12 w 284033"/>
                                    <a:gd name="connsiteY23" fmla="*/ 147317 h 217816"/>
                                    <a:gd name="connsiteX0" fmla="*/ 791 w 284033"/>
                                    <a:gd name="connsiteY0" fmla="*/ 146085 h 217816"/>
                                    <a:gd name="connsiteX1" fmla="*/ 20172 w 284033"/>
                                    <a:gd name="connsiteY1" fmla="*/ 104078 h 217816"/>
                                    <a:gd name="connsiteX2" fmla="*/ 40512 w 284033"/>
                                    <a:gd name="connsiteY2" fmla="*/ 59515 h 217816"/>
                                    <a:gd name="connsiteX3" fmla="*/ 66317 w 284033"/>
                                    <a:gd name="connsiteY3" fmla="*/ 2658 h 217816"/>
                                    <a:gd name="connsiteX4" fmla="*/ 84930 w 284033"/>
                                    <a:gd name="connsiteY4" fmla="*/ 7263 h 217816"/>
                                    <a:gd name="connsiteX5" fmla="*/ 77881 w 284033"/>
                                    <a:gd name="connsiteY5" fmla="*/ 93832 h 217816"/>
                                    <a:gd name="connsiteX6" fmla="*/ 71408 w 284033"/>
                                    <a:gd name="connsiteY6" fmla="*/ 126855 h 217816"/>
                                    <a:gd name="connsiteX7" fmla="*/ 87553 w 284033"/>
                                    <a:gd name="connsiteY7" fmla="*/ 129640 h 217816"/>
                                    <a:gd name="connsiteX8" fmla="*/ 92659 w 284033"/>
                                    <a:gd name="connsiteY8" fmla="*/ 109440 h 217816"/>
                                    <a:gd name="connsiteX9" fmla="*/ 108508 w 284033"/>
                                    <a:gd name="connsiteY9" fmla="*/ 78912 h 217816"/>
                                    <a:gd name="connsiteX10" fmla="*/ 110636 w 284033"/>
                                    <a:gd name="connsiteY10" fmla="*/ 41657 h 217816"/>
                                    <a:gd name="connsiteX11" fmla="*/ 134045 w 284033"/>
                                    <a:gd name="connsiteY11" fmla="*/ 17563 h 217816"/>
                                    <a:gd name="connsiteX12" fmla="*/ 201934 w 284033"/>
                                    <a:gd name="connsiteY12" fmla="*/ 23970 h 217816"/>
                                    <a:gd name="connsiteX13" fmla="*/ 284033 w 284033"/>
                                    <a:gd name="connsiteY13" fmla="*/ 44993 h 217816"/>
                                    <a:gd name="connsiteX14" fmla="*/ 276699 w 284033"/>
                                    <a:gd name="connsiteY14" fmla="*/ 103757 h 217816"/>
                                    <a:gd name="connsiteX15" fmla="*/ 250176 w 284033"/>
                                    <a:gd name="connsiteY15" fmla="*/ 127007 h 217816"/>
                                    <a:gd name="connsiteX16" fmla="*/ 239127 w 284033"/>
                                    <a:gd name="connsiteY16" fmla="*/ 166247 h 217816"/>
                                    <a:gd name="connsiteX17" fmla="*/ 226066 w 284033"/>
                                    <a:gd name="connsiteY17" fmla="*/ 210271 h 217816"/>
                                    <a:gd name="connsiteX18" fmla="*/ 186129 w 284033"/>
                                    <a:gd name="connsiteY18" fmla="*/ 214232 h 217816"/>
                                    <a:gd name="connsiteX19" fmla="*/ 158228 w 284033"/>
                                    <a:gd name="connsiteY19" fmla="*/ 212948 h 217816"/>
                                    <a:gd name="connsiteX20" fmla="*/ 124126 w 284033"/>
                                    <a:gd name="connsiteY20" fmla="*/ 209106 h 217816"/>
                                    <a:gd name="connsiteX21" fmla="*/ 88642 w 284033"/>
                                    <a:gd name="connsiteY21" fmla="*/ 203680 h 217816"/>
                                    <a:gd name="connsiteX22" fmla="*/ 48944 w 284033"/>
                                    <a:gd name="connsiteY22" fmla="*/ 195009 h 217816"/>
                                    <a:gd name="connsiteX23" fmla="*/ 40456 w 284033"/>
                                    <a:gd name="connsiteY23" fmla="*/ 155652 h 217816"/>
                                    <a:gd name="connsiteX24" fmla="*/ 12 w 284033"/>
                                    <a:gd name="connsiteY24" fmla="*/ 147317 h 217816"/>
                                    <a:gd name="connsiteX0" fmla="*/ 791 w 284033"/>
                                    <a:gd name="connsiteY0" fmla="*/ 146085 h 217816"/>
                                    <a:gd name="connsiteX1" fmla="*/ 20172 w 284033"/>
                                    <a:gd name="connsiteY1" fmla="*/ 104078 h 217816"/>
                                    <a:gd name="connsiteX2" fmla="*/ 53419 w 284033"/>
                                    <a:gd name="connsiteY2" fmla="*/ 100061 h 217816"/>
                                    <a:gd name="connsiteX3" fmla="*/ 66317 w 284033"/>
                                    <a:gd name="connsiteY3" fmla="*/ 2658 h 217816"/>
                                    <a:gd name="connsiteX4" fmla="*/ 84930 w 284033"/>
                                    <a:gd name="connsiteY4" fmla="*/ 7263 h 217816"/>
                                    <a:gd name="connsiteX5" fmla="*/ 77881 w 284033"/>
                                    <a:gd name="connsiteY5" fmla="*/ 93832 h 217816"/>
                                    <a:gd name="connsiteX6" fmla="*/ 71408 w 284033"/>
                                    <a:gd name="connsiteY6" fmla="*/ 126855 h 217816"/>
                                    <a:gd name="connsiteX7" fmla="*/ 87553 w 284033"/>
                                    <a:gd name="connsiteY7" fmla="*/ 129640 h 217816"/>
                                    <a:gd name="connsiteX8" fmla="*/ 92659 w 284033"/>
                                    <a:gd name="connsiteY8" fmla="*/ 109440 h 217816"/>
                                    <a:gd name="connsiteX9" fmla="*/ 108508 w 284033"/>
                                    <a:gd name="connsiteY9" fmla="*/ 78912 h 217816"/>
                                    <a:gd name="connsiteX10" fmla="*/ 110636 w 284033"/>
                                    <a:gd name="connsiteY10" fmla="*/ 41657 h 217816"/>
                                    <a:gd name="connsiteX11" fmla="*/ 134045 w 284033"/>
                                    <a:gd name="connsiteY11" fmla="*/ 17563 h 217816"/>
                                    <a:gd name="connsiteX12" fmla="*/ 201934 w 284033"/>
                                    <a:gd name="connsiteY12" fmla="*/ 23970 h 217816"/>
                                    <a:gd name="connsiteX13" fmla="*/ 284033 w 284033"/>
                                    <a:gd name="connsiteY13" fmla="*/ 44993 h 217816"/>
                                    <a:gd name="connsiteX14" fmla="*/ 276699 w 284033"/>
                                    <a:gd name="connsiteY14" fmla="*/ 103757 h 217816"/>
                                    <a:gd name="connsiteX15" fmla="*/ 250176 w 284033"/>
                                    <a:gd name="connsiteY15" fmla="*/ 127007 h 217816"/>
                                    <a:gd name="connsiteX16" fmla="*/ 239127 w 284033"/>
                                    <a:gd name="connsiteY16" fmla="*/ 166247 h 217816"/>
                                    <a:gd name="connsiteX17" fmla="*/ 226066 w 284033"/>
                                    <a:gd name="connsiteY17" fmla="*/ 210271 h 217816"/>
                                    <a:gd name="connsiteX18" fmla="*/ 186129 w 284033"/>
                                    <a:gd name="connsiteY18" fmla="*/ 214232 h 217816"/>
                                    <a:gd name="connsiteX19" fmla="*/ 158228 w 284033"/>
                                    <a:gd name="connsiteY19" fmla="*/ 212948 h 217816"/>
                                    <a:gd name="connsiteX20" fmla="*/ 124126 w 284033"/>
                                    <a:gd name="connsiteY20" fmla="*/ 209106 h 217816"/>
                                    <a:gd name="connsiteX21" fmla="*/ 88642 w 284033"/>
                                    <a:gd name="connsiteY21" fmla="*/ 203680 h 217816"/>
                                    <a:gd name="connsiteX22" fmla="*/ 48944 w 284033"/>
                                    <a:gd name="connsiteY22" fmla="*/ 195009 h 217816"/>
                                    <a:gd name="connsiteX23" fmla="*/ 40456 w 284033"/>
                                    <a:gd name="connsiteY23" fmla="*/ 155652 h 217816"/>
                                    <a:gd name="connsiteX24" fmla="*/ 12 w 284033"/>
                                    <a:gd name="connsiteY24" fmla="*/ 147317 h 217816"/>
                                    <a:gd name="connsiteX0" fmla="*/ 791 w 284033"/>
                                    <a:gd name="connsiteY0" fmla="*/ 146085 h 217816"/>
                                    <a:gd name="connsiteX1" fmla="*/ 20172 w 284033"/>
                                    <a:gd name="connsiteY1" fmla="*/ 104078 h 217816"/>
                                    <a:gd name="connsiteX2" fmla="*/ 53419 w 284033"/>
                                    <a:gd name="connsiteY2" fmla="*/ 100061 h 217816"/>
                                    <a:gd name="connsiteX3" fmla="*/ 66317 w 284033"/>
                                    <a:gd name="connsiteY3" fmla="*/ 2658 h 217816"/>
                                    <a:gd name="connsiteX4" fmla="*/ 84930 w 284033"/>
                                    <a:gd name="connsiteY4" fmla="*/ 7263 h 217816"/>
                                    <a:gd name="connsiteX5" fmla="*/ 77881 w 284033"/>
                                    <a:gd name="connsiteY5" fmla="*/ 93832 h 217816"/>
                                    <a:gd name="connsiteX6" fmla="*/ 71408 w 284033"/>
                                    <a:gd name="connsiteY6" fmla="*/ 126855 h 217816"/>
                                    <a:gd name="connsiteX7" fmla="*/ 87553 w 284033"/>
                                    <a:gd name="connsiteY7" fmla="*/ 129640 h 217816"/>
                                    <a:gd name="connsiteX8" fmla="*/ 92659 w 284033"/>
                                    <a:gd name="connsiteY8" fmla="*/ 109440 h 217816"/>
                                    <a:gd name="connsiteX9" fmla="*/ 108508 w 284033"/>
                                    <a:gd name="connsiteY9" fmla="*/ 78912 h 217816"/>
                                    <a:gd name="connsiteX10" fmla="*/ 110636 w 284033"/>
                                    <a:gd name="connsiteY10" fmla="*/ 41657 h 217816"/>
                                    <a:gd name="connsiteX11" fmla="*/ 134045 w 284033"/>
                                    <a:gd name="connsiteY11" fmla="*/ 17563 h 217816"/>
                                    <a:gd name="connsiteX12" fmla="*/ 201934 w 284033"/>
                                    <a:gd name="connsiteY12" fmla="*/ 23970 h 217816"/>
                                    <a:gd name="connsiteX13" fmla="*/ 284033 w 284033"/>
                                    <a:gd name="connsiteY13" fmla="*/ 44993 h 217816"/>
                                    <a:gd name="connsiteX14" fmla="*/ 276699 w 284033"/>
                                    <a:gd name="connsiteY14" fmla="*/ 103757 h 217816"/>
                                    <a:gd name="connsiteX15" fmla="*/ 250176 w 284033"/>
                                    <a:gd name="connsiteY15" fmla="*/ 127007 h 217816"/>
                                    <a:gd name="connsiteX16" fmla="*/ 239127 w 284033"/>
                                    <a:gd name="connsiteY16" fmla="*/ 166247 h 217816"/>
                                    <a:gd name="connsiteX17" fmla="*/ 226066 w 284033"/>
                                    <a:gd name="connsiteY17" fmla="*/ 210271 h 217816"/>
                                    <a:gd name="connsiteX18" fmla="*/ 186129 w 284033"/>
                                    <a:gd name="connsiteY18" fmla="*/ 214232 h 217816"/>
                                    <a:gd name="connsiteX19" fmla="*/ 158228 w 284033"/>
                                    <a:gd name="connsiteY19" fmla="*/ 212948 h 217816"/>
                                    <a:gd name="connsiteX20" fmla="*/ 63831 w 284033"/>
                                    <a:gd name="connsiteY20" fmla="*/ 186857 h 217816"/>
                                    <a:gd name="connsiteX21" fmla="*/ 88642 w 284033"/>
                                    <a:gd name="connsiteY21" fmla="*/ 203680 h 217816"/>
                                    <a:gd name="connsiteX22" fmla="*/ 48944 w 284033"/>
                                    <a:gd name="connsiteY22" fmla="*/ 195009 h 217816"/>
                                    <a:gd name="connsiteX23" fmla="*/ 40456 w 284033"/>
                                    <a:gd name="connsiteY23" fmla="*/ 155652 h 217816"/>
                                    <a:gd name="connsiteX24" fmla="*/ 12 w 284033"/>
                                    <a:gd name="connsiteY24" fmla="*/ 147317 h 217816"/>
                                    <a:gd name="connsiteX0" fmla="*/ 791 w 284033"/>
                                    <a:gd name="connsiteY0" fmla="*/ 146085 h 217816"/>
                                    <a:gd name="connsiteX1" fmla="*/ 20172 w 284033"/>
                                    <a:gd name="connsiteY1" fmla="*/ 104078 h 217816"/>
                                    <a:gd name="connsiteX2" fmla="*/ 53419 w 284033"/>
                                    <a:gd name="connsiteY2" fmla="*/ 100061 h 217816"/>
                                    <a:gd name="connsiteX3" fmla="*/ 66317 w 284033"/>
                                    <a:gd name="connsiteY3" fmla="*/ 2658 h 217816"/>
                                    <a:gd name="connsiteX4" fmla="*/ 84930 w 284033"/>
                                    <a:gd name="connsiteY4" fmla="*/ 7263 h 217816"/>
                                    <a:gd name="connsiteX5" fmla="*/ 77881 w 284033"/>
                                    <a:gd name="connsiteY5" fmla="*/ 93832 h 217816"/>
                                    <a:gd name="connsiteX6" fmla="*/ 71408 w 284033"/>
                                    <a:gd name="connsiteY6" fmla="*/ 126855 h 217816"/>
                                    <a:gd name="connsiteX7" fmla="*/ 87553 w 284033"/>
                                    <a:gd name="connsiteY7" fmla="*/ 129640 h 217816"/>
                                    <a:gd name="connsiteX8" fmla="*/ 92659 w 284033"/>
                                    <a:gd name="connsiteY8" fmla="*/ 109440 h 217816"/>
                                    <a:gd name="connsiteX9" fmla="*/ 108508 w 284033"/>
                                    <a:gd name="connsiteY9" fmla="*/ 78912 h 217816"/>
                                    <a:gd name="connsiteX10" fmla="*/ 110636 w 284033"/>
                                    <a:gd name="connsiteY10" fmla="*/ 41657 h 217816"/>
                                    <a:gd name="connsiteX11" fmla="*/ 134045 w 284033"/>
                                    <a:gd name="connsiteY11" fmla="*/ 17563 h 217816"/>
                                    <a:gd name="connsiteX12" fmla="*/ 201934 w 284033"/>
                                    <a:gd name="connsiteY12" fmla="*/ 23970 h 217816"/>
                                    <a:gd name="connsiteX13" fmla="*/ 284033 w 284033"/>
                                    <a:gd name="connsiteY13" fmla="*/ 44993 h 217816"/>
                                    <a:gd name="connsiteX14" fmla="*/ 276699 w 284033"/>
                                    <a:gd name="connsiteY14" fmla="*/ 103757 h 217816"/>
                                    <a:gd name="connsiteX15" fmla="*/ 250176 w 284033"/>
                                    <a:gd name="connsiteY15" fmla="*/ 127007 h 217816"/>
                                    <a:gd name="connsiteX16" fmla="*/ 239127 w 284033"/>
                                    <a:gd name="connsiteY16" fmla="*/ 166247 h 217816"/>
                                    <a:gd name="connsiteX17" fmla="*/ 226066 w 284033"/>
                                    <a:gd name="connsiteY17" fmla="*/ 210271 h 217816"/>
                                    <a:gd name="connsiteX18" fmla="*/ 186129 w 284033"/>
                                    <a:gd name="connsiteY18" fmla="*/ 214232 h 217816"/>
                                    <a:gd name="connsiteX19" fmla="*/ 134885 w 284033"/>
                                    <a:gd name="connsiteY19" fmla="*/ 202650 h 217816"/>
                                    <a:gd name="connsiteX20" fmla="*/ 63831 w 284033"/>
                                    <a:gd name="connsiteY20" fmla="*/ 186857 h 217816"/>
                                    <a:gd name="connsiteX21" fmla="*/ 88642 w 284033"/>
                                    <a:gd name="connsiteY21" fmla="*/ 203680 h 217816"/>
                                    <a:gd name="connsiteX22" fmla="*/ 48944 w 284033"/>
                                    <a:gd name="connsiteY22" fmla="*/ 195009 h 217816"/>
                                    <a:gd name="connsiteX23" fmla="*/ 40456 w 284033"/>
                                    <a:gd name="connsiteY23" fmla="*/ 155652 h 217816"/>
                                    <a:gd name="connsiteX24" fmla="*/ 12 w 284033"/>
                                    <a:gd name="connsiteY24" fmla="*/ 147317 h 217816"/>
                                    <a:gd name="connsiteX0" fmla="*/ 791 w 284033"/>
                                    <a:gd name="connsiteY0" fmla="*/ 146085 h 216034"/>
                                    <a:gd name="connsiteX1" fmla="*/ 20172 w 284033"/>
                                    <a:gd name="connsiteY1" fmla="*/ 104078 h 216034"/>
                                    <a:gd name="connsiteX2" fmla="*/ 53419 w 284033"/>
                                    <a:gd name="connsiteY2" fmla="*/ 100061 h 216034"/>
                                    <a:gd name="connsiteX3" fmla="*/ 66317 w 284033"/>
                                    <a:gd name="connsiteY3" fmla="*/ 2658 h 216034"/>
                                    <a:gd name="connsiteX4" fmla="*/ 84930 w 284033"/>
                                    <a:gd name="connsiteY4" fmla="*/ 7263 h 216034"/>
                                    <a:gd name="connsiteX5" fmla="*/ 77881 w 284033"/>
                                    <a:gd name="connsiteY5" fmla="*/ 93832 h 216034"/>
                                    <a:gd name="connsiteX6" fmla="*/ 71408 w 284033"/>
                                    <a:gd name="connsiteY6" fmla="*/ 126855 h 216034"/>
                                    <a:gd name="connsiteX7" fmla="*/ 87553 w 284033"/>
                                    <a:gd name="connsiteY7" fmla="*/ 129640 h 216034"/>
                                    <a:gd name="connsiteX8" fmla="*/ 92659 w 284033"/>
                                    <a:gd name="connsiteY8" fmla="*/ 109440 h 216034"/>
                                    <a:gd name="connsiteX9" fmla="*/ 108508 w 284033"/>
                                    <a:gd name="connsiteY9" fmla="*/ 78912 h 216034"/>
                                    <a:gd name="connsiteX10" fmla="*/ 110636 w 284033"/>
                                    <a:gd name="connsiteY10" fmla="*/ 41657 h 216034"/>
                                    <a:gd name="connsiteX11" fmla="*/ 134045 w 284033"/>
                                    <a:gd name="connsiteY11" fmla="*/ 17563 h 216034"/>
                                    <a:gd name="connsiteX12" fmla="*/ 201934 w 284033"/>
                                    <a:gd name="connsiteY12" fmla="*/ 23970 h 216034"/>
                                    <a:gd name="connsiteX13" fmla="*/ 284033 w 284033"/>
                                    <a:gd name="connsiteY13" fmla="*/ 44993 h 216034"/>
                                    <a:gd name="connsiteX14" fmla="*/ 276699 w 284033"/>
                                    <a:gd name="connsiteY14" fmla="*/ 103757 h 216034"/>
                                    <a:gd name="connsiteX15" fmla="*/ 250176 w 284033"/>
                                    <a:gd name="connsiteY15" fmla="*/ 127007 h 216034"/>
                                    <a:gd name="connsiteX16" fmla="*/ 239127 w 284033"/>
                                    <a:gd name="connsiteY16" fmla="*/ 166247 h 216034"/>
                                    <a:gd name="connsiteX17" fmla="*/ 226066 w 284033"/>
                                    <a:gd name="connsiteY17" fmla="*/ 210271 h 216034"/>
                                    <a:gd name="connsiteX18" fmla="*/ 188375 w 284033"/>
                                    <a:gd name="connsiteY18" fmla="*/ 207652 h 216034"/>
                                    <a:gd name="connsiteX19" fmla="*/ 134885 w 284033"/>
                                    <a:gd name="connsiteY19" fmla="*/ 202650 h 216034"/>
                                    <a:gd name="connsiteX20" fmla="*/ 63831 w 284033"/>
                                    <a:gd name="connsiteY20" fmla="*/ 186857 h 216034"/>
                                    <a:gd name="connsiteX21" fmla="*/ 88642 w 284033"/>
                                    <a:gd name="connsiteY21" fmla="*/ 203680 h 216034"/>
                                    <a:gd name="connsiteX22" fmla="*/ 48944 w 284033"/>
                                    <a:gd name="connsiteY22" fmla="*/ 195009 h 216034"/>
                                    <a:gd name="connsiteX23" fmla="*/ 40456 w 284033"/>
                                    <a:gd name="connsiteY23" fmla="*/ 155652 h 216034"/>
                                    <a:gd name="connsiteX24" fmla="*/ 12 w 284033"/>
                                    <a:gd name="connsiteY24" fmla="*/ 147317 h 216034"/>
                                    <a:gd name="connsiteX0" fmla="*/ 791 w 284033"/>
                                    <a:gd name="connsiteY0" fmla="*/ 146085 h 214507"/>
                                    <a:gd name="connsiteX1" fmla="*/ 20172 w 284033"/>
                                    <a:gd name="connsiteY1" fmla="*/ 104078 h 214507"/>
                                    <a:gd name="connsiteX2" fmla="*/ 53419 w 284033"/>
                                    <a:gd name="connsiteY2" fmla="*/ 100061 h 214507"/>
                                    <a:gd name="connsiteX3" fmla="*/ 66317 w 284033"/>
                                    <a:gd name="connsiteY3" fmla="*/ 2658 h 214507"/>
                                    <a:gd name="connsiteX4" fmla="*/ 84930 w 284033"/>
                                    <a:gd name="connsiteY4" fmla="*/ 7263 h 214507"/>
                                    <a:gd name="connsiteX5" fmla="*/ 77881 w 284033"/>
                                    <a:gd name="connsiteY5" fmla="*/ 93832 h 214507"/>
                                    <a:gd name="connsiteX6" fmla="*/ 71408 w 284033"/>
                                    <a:gd name="connsiteY6" fmla="*/ 126855 h 214507"/>
                                    <a:gd name="connsiteX7" fmla="*/ 87553 w 284033"/>
                                    <a:gd name="connsiteY7" fmla="*/ 129640 h 214507"/>
                                    <a:gd name="connsiteX8" fmla="*/ 92659 w 284033"/>
                                    <a:gd name="connsiteY8" fmla="*/ 109440 h 214507"/>
                                    <a:gd name="connsiteX9" fmla="*/ 108508 w 284033"/>
                                    <a:gd name="connsiteY9" fmla="*/ 78912 h 214507"/>
                                    <a:gd name="connsiteX10" fmla="*/ 110636 w 284033"/>
                                    <a:gd name="connsiteY10" fmla="*/ 41657 h 214507"/>
                                    <a:gd name="connsiteX11" fmla="*/ 134045 w 284033"/>
                                    <a:gd name="connsiteY11" fmla="*/ 17563 h 214507"/>
                                    <a:gd name="connsiteX12" fmla="*/ 201934 w 284033"/>
                                    <a:gd name="connsiteY12" fmla="*/ 23970 h 214507"/>
                                    <a:gd name="connsiteX13" fmla="*/ 284033 w 284033"/>
                                    <a:gd name="connsiteY13" fmla="*/ 44993 h 214507"/>
                                    <a:gd name="connsiteX14" fmla="*/ 276699 w 284033"/>
                                    <a:gd name="connsiteY14" fmla="*/ 103757 h 214507"/>
                                    <a:gd name="connsiteX15" fmla="*/ 250176 w 284033"/>
                                    <a:gd name="connsiteY15" fmla="*/ 127007 h 214507"/>
                                    <a:gd name="connsiteX16" fmla="*/ 239127 w 284033"/>
                                    <a:gd name="connsiteY16" fmla="*/ 166247 h 214507"/>
                                    <a:gd name="connsiteX17" fmla="*/ 226792 w 284033"/>
                                    <a:gd name="connsiteY17" fmla="*/ 208306 h 214507"/>
                                    <a:gd name="connsiteX18" fmla="*/ 188375 w 284033"/>
                                    <a:gd name="connsiteY18" fmla="*/ 207652 h 214507"/>
                                    <a:gd name="connsiteX19" fmla="*/ 134885 w 284033"/>
                                    <a:gd name="connsiteY19" fmla="*/ 202650 h 214507"/>
                                    <a:gd name="connsiteX20" fmla="*/ 63831 w 284033"/>
                                    <a:gd name="connsiteY20" fmla="*/ 186857 h 214507"/>
                                    <a:gd name="connsiteX21" fmla="*/ 88642 w 284033"/>
                                    <a:gd name="connsiteY21" fmla="*/ 203680 h 214507"/>
                                    <a:gd name="connsiteX22" fmla="*/ 48944 w 284033"/>
                                    <a:gd name="connsiteY22" fmla="*/ 195009 h 214507"/>
                                    <a:gd name="connsiteX23" fmla="*/ 40456 w 284033"/>
                                    <a:gd name="connsiteY23" fmla="*/ 155652 h 214507"/>
                                    <a:gd name="connsiteX24" fmla="*/ 12 w 284033"/>
                                    <a:gd name="connsiteY24" fmla="*/ 147317 h 214507"/>
                                    <a:gd name="connsiteX0" fmla="*/ 791 w 284033"/>
                                    <a:gd name="connsiteY0" fmla="*/ 146085 h 210485"/>
                                    <a:gd name="connsiteX1" fmla="*/ 20172 w 284033"/>
                                    <a:gd name="connsiteY1" fmla="*/ 104078 h 210485"/>
                                    <a:gd name="connsiteX2" fmla="*/ 53419 w 284033"/>
                                    <a:gd name="connsiteY2" fmla="*/ 100061 h 210485"/>
                                    <a:gd name="connsiteX3" fmla="*/ 66317 w 284033"/>
                                    <a:gd name="connsiteY3" fmla="*/ 2658 h 210485"/>
                                    <a:gd name="connsiteX4" fmla="*/ 84930 w 284033"/>
                                    <a:gd name="connsiteY4" fmla="*/ 7263 h 210485"/>
                                    <a:gd name="connsiteX5" fmla="*/ 77881 w 284033"/>
                                    <a:gd name="connsiteY5" fmla="*/ 93832 h 210485"/>
                                    <a:gd name="connsiteX6" fmla="*/ 71408 w 284033"/>
                                    <a:gd name="connsiteY6" fmla="*/ 126855 h 210485"/>
                                    <a:gd name="connsiteX7" fmla="*/ 87553 w 284033"/>
                                    <a:gd name="connsiteY7" fmla="*/ 129640 h 210485"/>
                                    <a:gd name="connsiteX8" fmla="*/ 92659 w 284033"/>
                                    <a:gd name="connsiteY8" fmla="*/ 109440 h 210485"/>
                                    <a:gd name="connsiteX9" fmla="*/ 108508 w 284033"/>
                                    <a:gd name="connsiteY9" fmla="*/ 78912 h 210485"/>
                                    <a:gd name="connsiteX10" fmla="*/ 110636 w 284033"/>
                                    <a:gd name="connsiteY10" fmla="*/ 41657 h 210485"/>
                                    <a:gd name="connsiteX11" fmla="*/ 134045 w 284033"/>
                                    <a:gd name="connsiteY11" fmla="*/ 17563 h 210485"/>
                                    <a:gd name="connsiteX12" fmla="*/ 201934 w 284033"/>
                                    <a:gd name="connsiteY12" fmla="*/ 23970 h 210485"/>
                                    <a:gd name="connsiteX13" fmla="*/ 284033 w 284033"/>
                                    <a:gd name="connsiteY13" fmla="*/ 44993 h 210485"/>
                                    <a:gd name="connsiteX14" fmla="*/ 276699 w 284033"/>
                                    <a:gd name="connsiteY14" fmla="*/ 103757 h 210485"/>
                                    <a:gd name="connsiteX15" fmla="*/ 250176 w 284033"/>
                                    <a:gd name="connsiteY15" fmla="*/ 127007 h 210485"/>
                                    <a:gd name="connsiteX16" fmla="*/ 239127 w 284033"/>
                                    <a:gd name="connsiteY16" fmla="*/ 166247 h 210485"/>
                                    <a:gd name="connsiteX17" fmla="*/ 226792 w 284033"/>
                                    <a:gd name="connsiteY17" fmla="*/ 208306 h 210485"/>
                                    <a:gd name="connsiteX18" fmla="*/ 188375 w 284033"/>
                                    <a:gd name="connsiteY18" fmla="*/ 207652 h 210485"/>
                                    <a:gd name="connsiteX19" fmla="*/ 134885 w 284033"/>
                                    <a:gd name="connsiteY19" fmla="*/ 202650 h 210485"/>
                                    <a:gd name="connsiteX20" fmla="*/ 63831 w 284033"/>
                                    <a:gd name="connsiteY20" fmla="*/ 186857 h 210485"/>
                                    <a:gd name="connsiteX21" fmla="*/ 88642 w 284033"/>
                                    <a:gd name="connsiteY21" fmla="*/ 203680 h 210485"/>
                                    <a:gd name="connsiteX22" fmla="*/ 48944 w 284033"/>
                                    <a:gd name="connsiteY22" fmla="*/ 195009 h 210485"/>
                                    <a:gd name="connsiteX23" fmla="*/ 40456 w 284033"/>
                                    <a:gd name="connsiteY23" fmla="*/ 155652 h 210485"/>
                                    <a:gd name="connsiteX24" fmla="*/ 12 w 284033"/>
                                    <a:gd name="connsiteY24" fmla="*/ 147317 h 210485"/>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3831 w 284033"/>
                                    <a:gd name="connsiteY20" fmla="*/ 186857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3831 w 284033"/>
                                    <a:gd name="connsiteY20" fmla="*/ 186857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3831 w 284033"/>
                                    <a:gd name="connsiteY20" fmla="*/ 186857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1500 w 284033"/>
                                    <a:gd name="connsiteY20" fmla="*/ 183668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1500 w 284033"/>
                                    <a:gd name="connsiteY20" fmla="*/ 183668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1500 w 284033"/>
                                    <a:gd name="connsiteY20" fmla="*/ 183668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033"/>
                                    <a:gd name="connsiteY0" fmla="*/ 146085 h 211394"/>
                                    <a:gd name="connsiteX1" fmla="*/ 20172 w 284033"/>
                                    <a:gd name="connsiteY1" fmla="*/ 104078 h 211394"/>
                                    <a:gd name="connsiteX2" fmla="*/ 53419 w 284033"/>
                                    <a:gd name="connsiteY2" fmla="*/ 100061 h 211394"/>
                                    <a:gd name="connsiteX3" fmla="*/ 66317 w 284033"/>
                                    <a:gd name="connsiteY3" fmla="*/ 2658 h 211394"/>
                                    <a:gd name="connsiteX4" fmla="*/ 84930 w 284033"/>
                                    <a:gd name="connsiteY4" fmla="*/ 7263 h 211394"/>
                                    <a:gd name="connsiteX5" fmla="*/ 77881 w 284033"/>
                                    <a:gd name="connsiteY5" fmla="*/ 93832 h 211394"/>
                                    <a:gd name="connsiteX6" fmla="*/ 71408 w 284033"/>
                                    <a:gd name="connsiteY6" fmla="*/ 126855 h 211394"/>
                                    <a:gd name="connsiteX7" fmla="*/ 87553 w 284033"/>
                                    <a:gd name="connsiteY7" fmla="*/ 129640 h 211394"/>
                                    <a:gd name="connsiteX8" fmla="*/ 92659 w 284033"/>
                                    <a:gd name="connsiteY8" fmla="*/ 109440 h 211394"/>
                                    <a:gd name="connsiteX9" fmla="*/ 108508 w 284033"/>
                                    <a:gd name="connsiteY9" fmla="*/ 78912 h 211394"/>
                                    <a:gd name="connsiteX10" fmla="*/ 110636 w 284033"/>
                                    <a:gd name="connsiteY10" fmla="*/ 41657 h 211394"/>
                                    <a:gd name="connsiteX11" fmla="*/ 134045 w 284033"/>
                                    <a:gd name="connsiteY11" fmla="*/ 17563 h 211394"/>
                                    <a:gd name="connsiteX12" fmla="*/ 201934 w 284033"/>
                                    <a:gd name="connsiteY12" fmla="*/ 23970 h 211394"/>
                                    <a:gd name="connsiteX13" fmla="*/ 284033 w 284033"/>
                                    <a:gd name="connsiteY13" fmla="*/ 44993 h 211394"/>
                                    <a:gd name="connsiteX14" fmla="*/ 276699 w 284033"/>
                                    <a:gd name="connsiteY14" fmla="*/ 103757 h 211394"/>
                                    <a:gd name="connsiteX15" fmla="*/ 250176 w 284033"/>
                                    <a:gd name="connsiteY15" fmla="*/ 127007 h 211394"/>
                                    <a:gd name="connsiteX16" fmla="*/ 239127 w 284033"/>
                                    <a:gd name="connsiteY16" fmla="*/ 166247 h 211394"/>
                                    <a:gd name="connsiteX17" fmla="*/ 226792 w 284033"/>
                                    <a:gd name="connsiteY17" fmla="*/ 208306 h 211394"/>
                                    <a:gd name="connsiteX18" fmla="*/ 188375 w 284033"/>
                                    <a:gd name="connsiteY18" fmla="*/ 207652 h 211394"/>
                                    <a:gd name="connsiteX19" fmla="*/ 134885 w 284033"/>
                                    <a:gd name="connsiteY19" fmla="*/ 202650 h 211394"/>
                                    <a:gd name="connsiteX20" fmla="*/ 61500 w 284033"/>
                                    <a:gd name="connsiteY20" fmla="*/ 183668 h 211394"/>
                                    <a:gd name="connsiteX21" fmla="*/ 88642 w 284033"/>
                                    <a:gd name="connsiteY21" fmla="*/ 203680 h 211394"/>
                                    <a:gd name="connsiteX22" fmla="*/ 48944 w 284033"/>
                                    <a:gd name="connsiteY22" fmla="*/ 195009 h 211394"/>
                                    <a:gd name="connsiteX23" fmla="*/ 40456 w 284033"/>
                                    <a:gd name="connsiteY23" fmla="*/ 155652 h 211394"/>
                                    <a:gd name="connsiteX24" fmla="*/ 12 w 284033"/>
                                    <a:gd name="connsiteY24" fmla="*/ 147317 h 211394"/>
                                    <a:gd name="connsiteX0" fmla="*/ 791 w 284106"/>
                                    <a:gd name="connsiteY0" fmla="*/ 146085 h 211394"/>
                                    <a:gd name="connsiteX1" fmla="*/ 20172 w 284106"/>
                                    <a:gd name="connsiteY1" fmla="*/ 104078 h 211394"/>
                                    <a:gd name="connsiteX2" fmla="*/ 53419 w 284106"/>
                                    <a:gd name="connsiteY2" fmla="*/ 100061 h 211394"/>
                                    <a:gd name="connsiteX3" fmla="*/ 66317 w 284106"/>
                                    <a:gd name="connsiteY3" fmla="*/ 2658 h 211394"/>
                                    <a:gd name="connsiteX4" fmla="*/ 84930 w 284106"/>
                                    <a:gd name="connsiteY4" fmla="*/ 7263 h 211394"/>
                                    <a:gd name="connsiteX5" fmla="*/ 77881 w 284106"/>
                                    <a:gd name="connsiteY5" fmla="*/ 93832 h 211394"/>
                                    <a:gd name="connsiteX6" fmla="*/ 71408 w 284106"/>
                                    <a:gd name="connsiteY6" fmla="*/ 126855 h 211394"/>
                                    <a:gd name="connsiteX7" fmla="*/ 87553 w 284106"/>
                                    <a:gd name="connsiteY7" fmla="*/ 129640 h 211394"/>
                                    <a:gd name="connsiteX8" fmla="*/ 92659 w 284106"/>
                                    <a:gd name="connsiteY8" fmla="*/ 109440 h 211394"/>
                                    <a:gd name="connsiteX9" fmla="*/ 108508 w 284106"/>
                                    <a:gd name="connsiteY9" fmla="*/ 78912 h 211394"/>
                                    <a:gd name="connsiteX10" fmla="*/ 110636 w 284106"/>
                                    <a:gd name="connsiteY10" fmla="*/ 41657 h 211394"/>
                                    <a:gd name="connsiteX11" fmla="*/ 134045 w 284106"/>
                                    <a:gd name="connsiteY11" fmla="*/ 17563 h 211394"/>
                                    <a:gd name="connsiteX12" fmla="*/ 201934 w 284106"/>
                                    <a:gd name="connsiteY12" fmla="*/ 23970 h 211394"/>
                                    <a:gd name="connsiteX13" fmla="*/ 284033 w 284106"/>
                                    <a:gd name="connsiteY13" fmla="*/ 44993 h 211394"/>
                                    <a:gd name="connsiteX14" fmla="*/ 276699 w 284106"/>
                                    <a:gd name="connsiteY14" fmla="*/ 103757 h 211394"/>
                                    <a:gd name="connsiteX15" fmla="*/ 250176 w 284106"/>
                                    <a:gd name="connsiteY15" fmla="*/ 127007 h 211394"/>
                                    <a:gd name="connsiteX16" fmla="*/ 239127 w 284106"/>
                                    <a:gd name="connsiteY16" fmla="*/ 166247 h 211394"/>
                                    <a:gd name="connsiteX17" fmla="*/ 226792 w 284106"/>
                                    <a:gd name="connsiteY17" fmla="*/ 208306 h 211394"/>
                                    <a:gd name="connsiteX18" fmla="*/ 188375 w 284106"/>
                                    <a:gd name="connsiteY18" fmla="*/ 207652 h 211394"/>
                                    <a:gd name="connsiteX19" fmla="*/ 134885 w 284106"/>
                                    <a:gd name="connsiteY19" fmla="*/ 202650 h 211394"/>
                                    <a:gd name="connsiteX20" fmla="*/ 61500 w 284106"/>
                                    <a:gd name="connsiteY20" fmla="*/ 183668 h 211394"/>
                                    <a:gd name="connsiteX21" fmla="*/ 88642 w 284106"/>
                                    <a:gd name="connsiteY21" fmla="*/ 203680 h 211394"/>
                                    <a:gd name="connsiteX22" fmla="*/ 48944 w 284106"/>
                                    <a:gd name="connsiteY22" fmla="*/ 195009 h 211394"/>
                                    <a:gd name="connsiteX23" fmla="*/ 40456 w 284106"/>
                                    <a:gd name="connsiteY23" fmla="*/ 155652 h 211394"/>
                                    <a:gd name="connsiteX24" fmla="*/ 12 w 284106"/>
                                    <a:gd name="connsiteY24" fmla="*/ 147317 h 211394"/>
                                    <a:gd name="connsiteX0" fmla="*/ 791 w 284049"/>
                                    <a:gd name="connsiteY0" fmla="*/ 146085 h 211394"/>
                                    <a:gd name="connsiteX1" fmla="*/ 20172 w 284049"/>
                                    <a:gd name="connsiteY1" fmla="*/ 104078 h 211394"/>
                                    <a:gd name="connsiteX2" fmla="*/ 53419 w 284049"/>
                                    <a:gd name="connsiteY2" fmla="*/ 100061 h 211394"/>
                                    <a:gd name="connsiteX3" fmla="*/ 66317 w 284049"/>
                                    <a:gd name="connsiteY3" fmla="*/ 2658 h 211394"/>
                                    <a:gd name="connsiteX4" fmla="*/ 84930 w 284049"/>
                                    <a:gd name="connsiteY4" fmla="*/ 7263 h 211394"/>
                                    <a:gd name="connsiteX5" fmla="*/ 77881 w 284049"/>
                                    <a:gd name="connsiteY5" fmla="*/ 93832 h 211394"/>
                                    <a:gd name="connsiteX6" fmla="*/ 71408 w 284049"/>
                                    <a:gd name="connsiteY6" fmla="*/ 126855 h 211394"/>
                                    <a:gd name="connsiteX7" fmla="*/ 87553 w 284049"/>
                                    <a:gd name="connsiteY7" fmla="*/ 129640 h 211394"/>
                                    <a:gd name="connsiteX8" fmla="*/ 92659 w 284049"/>
                                    <a:gd name="connsiteY8" fmla="*/ 109440 h 211394"/>
                                    <a:gd name="connsiteX9" fmla="*/ 108508 w 284049"/>
                                    <a:gd name="connsiteY9" fmla="*/ 78912 h 211394"/>
                                    <a:gd name="connsiteX10" fmla="*/ 110636 w 284049"/>
                                    <a:gd name="connsiteY10" fmla="*/ 41657 h 211394"/>
                                    <a:gd name="connsiteX11" fmla="*/ 134045 w 284049"/>
                                    <a:gd name="connsiteY11" fmla="*/ 17563 h 211394"/>
                                    <a:gd name="connsiteX12" fmla="*/ 201934 w 284049"/>
                                    <a:gd name="connsiteY12" fmla="*/ 23970 h 211394"/>
                                    <a:gd name="connsiteX13" fmla="*/ 284033 w 284049"/>
                                    <a:gd name="connsiteY13" fmla="*/ 44993 h 211394"/>
                                    <a:gd name="connsiteX14" fmla="*/ 276699 w 284049"/>
                                    <a:gd name="connsiteY14" fmla="*/ 103757 h 211394"/>
                                    <a:gd name="connsiteX15" fmla="*/ 250176 w 284049"/>
                                    <a:gd name="connsiteY15" fmla="*/ 127007 h 211394"/>
                                    <a:gd name="connsiteX16" fmla="*/ 239127 w 284049"/>
                                    <a:gd name="connsiteY16" fmla="*/ 166247 h 211394"/>
                                    <a:gd name="connsiteX17" fmla="*/ 226792 w 284049"/>
                                    <a:gd name="connsiteY17" fmla="*/ 208306 h 211394"/>
                                    <a:gd name="connsiteX18" fmla="*/ 188375 w 284049"/>
                                    <a:gd name="connsiteY18" fmla="*/ 207652 h 211394"/>
                                    <a:gd name="connsiteX19" fmla="*/ 134885 w 284049"/>
                                    <a:gd name="connsiteY19" fmla="*/ 202650 h 211394"/>
                                    <a:gd name="connsiteX20" fmla="*/ 61500 w 284049"/>
                                    <a:gd name="connsiteY20" fmla="*/ 183668 h 211394"/>
                                    <a:gd name="connsiteX21" fmla="*/ 88642 w 284049"/>
                                    <a:gd name="connsiteY21" fmla="*/ 203680 h 211394"/>
                                    <a:gd name="connsiteX22" fmla="*/ 48944 w 284049"/>
                                    <a:gd name="connsiteY22" fmla="*/ 195009 h 211394"/>
                                    <a:gd name="connsiteX23" fmla="*/ 40456 w 284049"/>
                                    <a:gd name="connsiteY23" fmla="*/ 155652 h 211394"/>
                                    <a:gd name="connsiteX24" fmla="*/ 12 w 284049"/>
                                    <a:gd name="connsiteY24" fmla="*/ 147317 h 211394"/>
                                    <a:gd name="connsiteX0" fmla="*/ 791 w 284060"/>
                                    <a:gd name="connsiteY0" fmla="*/ 146085 h 211394"/>
                                    <a:gd name="connsiteX1" fmla="*/ 20172 w 284060"/>
                                    <a:gd name="connsiteY1" fmla="*/ 104078 h 211394"/>
                                    <a:gd name="connsiteX2" fmla="*/ 53419 w 284060"/>
                                    <a:gd name="connsiteY2" fmla="*/ 100061 h 211394"/>
                                    <a:gd name="connsiteX3" fmla="*/ 66317 w 284060"/>
                                    <a:gd name="connsiteY3" fmla="*/ 2658 h 211394"/>
                                    <a:gd name="connsiteX4" fmla="*/ 84930 w 284060"/>
                                    <a:gd name="connsiteY4" fmla="*/ 7263 h 211394"/>
                                    <a:gd name="connsiteX5" fmla="*/ 77881 w 284060"/>
                                    <a:gd name="connsiteY5" fmla="*/ 93832 h 211394"/>
                                    <a:gd name="connsiteX6" fmla="*/ 71408 w 284060"/>
                                    <a:gd name="connsiteY6" fmla="*/ 126855 h 211394"/>
                                    <a:gd name="connsiteX7" fmla="*/ 87553 w 284060"/>
                                    <a:gd name="connsiteY7" fmla="*/ 129640 h 211394"/>
                                    <a:gd name="connsiteX8" fmla="*/ 92659 w 284060"/>
                                    <a:gd name="connsiteY8" fmla="*/ 109440 h 211394"/>
                                    <a:gd name="connsiteX9" fmla="*/ 108508 w 284060"/>
                                    <a:gd name="connsiteY9" fmla="*/ 78912 h 211394"/>
                                    <a:gd name="connsiteX10" fmla="*/ 110636 w 284060"/>
                                    <a:gd name="connsiteY10" fmla="*/ 41657 h 211394"/>
                                    <a:gd name="connsiteX11" fmla="*/ 134045 w 284060"/>
                                    <a:gd name="connsiteY11" fmla="*/ 17563 h 211394"/>
                                    <a:gd name="connsiteX12" fmla="*/ 201934 w 284060"/>
                                    <a:gd name="connsiteY12" fmla="*/ 23970 h 211394"/>
                                    <a:gd name="connsiteX13" fmla="*/ 284033 w 284060"/>
                                    <a:gd name="connsiteY13" fmla="*/ 44993 h 211394"/>
                                    <a:gd name="connsiteX14" fmla="*/ 276699 w 284060"/>
                                    <a:gd name="connsiteY14" fmla="*/ 103757 h 211394"/>
                                    <a:gd name="connsiteX15" fmla="*/ 250176 w 284060"/>
                                    <a:gd name="connsiteY15" fmla="*/ 127007 h 211394"/>
                                    <a:gd name="connsiteX16" fmla="*/ 239127 w 284060"/>
                                    <a:gd name="connsiteY16" fmla="*/ 166247 h 211394"/>
                                    <a:gd name="connsiteX17" fmla="*/ 226792 w 284060"/>
                                    <a:gd name="connsiteY17" fmla="*/ 208306 h 211394"/>
                                    <a:gd name="connsiteX18" fmla="*/ 188375 w 284060"/>
                                    <a:gd name="connsiteY18" fmla="*/ 207652 h 211394"/>
                                    <a:gd name="connsiteX19" fmla="*/ 134885 w 284060"/>
                                    <a:gd name="connsiteY19" fmla="*/ 202650 h 211394"/>
                                    <a:gd name="connsiteX20" fmla="*/ 61500 w 284060"/>
                                    <a:gd name="connsiteY20" fmla="*/ 183668 h 211394"/>
                                    <a:gd name="connsiteX21" fmla="*/ 88642 w 284060"/>
                                    <a:gd name="connsiteY21" fmla="*/ 203680 h 211394"/>
                                    <a:gd name="connsiteX22" fmla="*/ 48944 w 284060"/>
                                    <a:gd name="connsiteY22" fmla="*/ 195009 h 211394"/>
                                    <a:gd name="connsiteX23" fmla="*/ 40456 w 284060"/>
                                    <a:gd name="connsiteY23" fmla="*/ 155652 h 211394"/>
                                    <a:gd name="connsiteX24" fmla="*/ 12 w 284060"/>
                                    <a:gd name="connsiteY24" fmla="*/ 147317 h 211394"/>
                                    <a:gd name="connsiteX0" fmla="*/ 791 w 288618"/>
                                    <a:gd name="connsiteY0" fmla="*/ 146085 h 211394"/>
                                    <a:gd name="connsiteX1" fmla="*/ 20172 w 288618"/>
                                    <a:gd name="connsiteY1" fmla="*/ 104078 h 211394"/>
                                    <a:gd name="connsiteX2" fmla="*/ 53419 w 288618"/>
                                    <a:gd name="connsiteY2" fmla="*/ 100061 h 211394"/>
                                    <a:gd name="connsiteX3" fmla="*/ 66317 w 288618"/>
                                    <a:gd name="connsiteY3" fmla="*/ 2658 h 211394"/>
                                    <a:gd name="connsiteX4" fmla="*/ 84930 w 288618"/>
                                    <a:gd name="connsiteY4" fmla="*/ 7263 h 211394"/>
                                    <a:gd name="connsiteX5" fmla="*/ 77881 w 288618"/>
                                    <a:gd name="connsiteY5" fmla="*/ 93832 h 211394"/>
                                    <a:gd name="connsiteX6" fmla="*/ 71408 w 288618"/>
                                    <a:gd name="connsiteY6" fmla="*/ 126855 h 211394"/>
                                    <a:gd name="connsiteX7" fmla="*/ 87553 w 288618"/>
                                    <a:gd name="connsiteY7" fmla="*/ 129640 h 211394"/>
                                    <a:gd name="connsiteX8" fmla="*/ 92659 w 288618"/>
                                    <a:gd name="connsiteY8" fmla="*/ 109440 h 211394"/>
                                    <a:gd name="connsiteX9" fmla="*/ 108508 w 288618"/>
                                    <a:gd name="connsiteY9" fmla="*/ 78912 h 211394"/>
                                    <a:gd name="connsiteX10" fmla="*/ 110636 w 288618"/>
                                    <a:gd name="connsiteY10" fmla="*/ 41657 h 211394"/>
                                    <a:gd name="connsiteX11" fmla="*/ 134045 w 288618"/>
                                    <a:gd name="connsiteY11" fmla="*/ 17563 h 211394"/>
                                    <a:gd name="connsiteX12" fmla="*/ 200167 w 288618"/>
                                    <a:gd name="connsiteY12" fmla="*/ 25755 h 211394"/>
                                    <a:gd name="connsiteX13" fmla="*/ 284033 w 288618"/>
                                    <a:gd name="connsiteY13" fmla="*/ 44993 h 211394"/>
                                    <a:gd name="connsiteX14" fmla="*/ 276699 w 288618"/>
                                    <a:gd name="connsiteY14" fmla="*/ 103757 h 211394"/>
                                    <a:gd name="connsiteX15" fmla="*/ 250176 w 288618"/>
                                    <a:gd name="connsiteY15" fmla="*/ 127007 h 211394"/>
                                    <a:gd name="connsiteX16" fmla="*/ 239127 w 288618"/>
                                    <a:gd name="connsiteY16" fmla="*/ 166247 h 211394"/>
                                    <a:gd name="connsiteX17" fmla="*/ 226792 w 288618"/>
                                    <a:gd name="connsiteY17" fmla="*/ 208306 h 211394"/>
                                    <a:gd name="connsiteX18" fmla="*/ 188375 w 288618"/>
                                    <a:gd name="connsiteY18" fmla="*/ 207652 h 211394"/>
                                    <a:gd name="connsiteX19" fmla="*/ 134885 w 288618"/>
                                    <a:gd name="connsiteY19" fmla="*/ 202650 h 211394"/>
                                    <a:gd name="connsiteX20" fmla="*/ 61500 w 288618"/>
                                    <a:gd name="connsiteY20" fmla="*/ 183668 h 211394"/>
                                    <a:gd name="connsiteX21" fmla="*/ 88642 w 288618"/>
                                    <a:gd name="connsiteY21" fmla="*/ 203680 h 211394"/>
                                    <a:gd name="connsiteX22" fmla="*/ 48944 w 288618"/>
                                    <a:gd name="connsiteY22" fmla="*/ 195009 h 211394"/>
                                    <a:gd name="connsiteX23" fmla="*/ 40456 w 288618"/>
                                    <a:gd name="connsiteY23" fmla="*/ 155652 h 211394"/>
                                    <a:gd name="connsiteX24" fmla="*/ 12 w 288618"/>
                                    <a:gd name="connsiteY24" fmla="*/ 147317 h 211394"/>
                                    <a:gd name="connsiteX0" fmla="*/ 791 w 288618"/>
                                    <a:gd name="connsiteY0" fmla="*/ 146085 h 211394"/>
                                    <a:gd name="connsiteX1" fmla="*/ 20172 w 288618"/>
                                    <a:gd name="connsiteY1" fmla="*/ 104078 h 211394"/>
                                    <a:gd name="connsiteX2" fmla="*/ 53419 w 288618"/>
                                    <a:gd name="connsiteY2" fmla="*/ 100061 h 211394"/>
                                    <a:gd name="connsiteX3" fmla="*/ 66317 w 288618"/>
                                    <a:gd name="connsiteY3" fmla="*/ 2658 h 211394"/>
                                    <a:gd name="connsiteX4" fmla="*/ 84930 w 288618"/>
                                    <a:gd name="connsiteY4" fmla="*/ 7263 h 211394"/>
                                    <a:gd name="connsiteX5" fmla="*/ 77881 w 288618"/>
                                    <a:gd name="connsiteY5" fmla="*/ 93832 h 211394"/>
                                    <a:gd name="connsiteX6" fmla="*/ 71408 w 288618"/>
                                    <a:gd name="connsiteY6" fmla="*/ 126855 h 211394"/>
                                    <a:gd name="connsiteX7" fmla="*/ 87553 w 288618"/>
                                    <a:gd name="connsiteY7" fmla="*/ 129640 h 211394"/>
                                    <a:gd name="connsiteX8" fmla="*/ 92659 w 288618"/>
                                    <a:gd name="connsiteY8" fmla="*/ 109440 h 211394"/>
                                    <a:gd name="connsiteX9" fmla="*/ 108508 w 288618"/>
                                    <a:gd name="connsiteY9" fmla="*/ 78912 h 211394"/>
                                    <a:gd name="connsiteX10" fmla="*/ 110636 w 288618"/>
                                    <a:gd name="connsiteY10" fmla="*/ 41657 h 211394"/>
                                    <a:gd name="connsiteX11" fmla="*/ 134045 w 288618"/>
                                    <a:gd name="connsiteY11" fmla="*/ 17563 h 211394"/>
                                    <a:gd name="connsiteX12" fmla="*/ 200167 w 288618"/>
                                    <a:gd name="connsiteY12" fmla="*/ 25755 h 211394"/>
                                    <a:gd name="connsiteX13" fmla="*/ 284033 w 288618"/>
                                    <a:gd name="connsiteY13" fmla="*/ 44993 h 211394"/>
                                    <a:gd name="connsiteX14" fmla="*/ 276699 w 288618"/>
                                    <a:gd name="connsiteY14" fmla="*/ 103757 h 211394"/>
                                    <a:gd name="connsiteX15" fmla="*/ 250176 w 288618"/>
                                    <a:gd name="connsiteY15" fmla="*/ 127007 h 211394"/>
                                    <a:gd name="connsiteX16" fmla="*/ 239127 w 288618"/>
                                    <a:gd name="connsiteY16" fmla="*/ 166247 h 211394"/>
                                    <a:gd name="connsiteX17" fmla="*/ 226792 w 288618"/>
                                    <a:gd name="connsiteY17" fmla="*/ 208306 h 211394"/>
                                    <a:gd name="connsiteX18" fmla="*/ 188375 w 288618"/>
                                    <a:gd name="connsiteY18" fmla="*/ 207652 h 211394"/>
                                    <a:gd name="connsiteX19" fmla="*/ 134885 w 288618"/>
                                    <a:gd name="connsiteY19" fmla="*/ 202650 h 211394"/>
                                    <a:gd name="connsiteX20" fmla="*/ 61500 w 288618"/>
                                    <a:gd name="connsiteY20" fmla="*/ 183668 h 211394"/>
                                    <a:gd name="connsiteX21" fmla="*/ 88642 w 288618"/>
                                    <a:gd name="connsiteY21" fmla="*/ 203680 h 211394"/>
                                    <a:gd name="connsiteX22" fmla="*/ 48944 w 288618"/>
                                    <a:gd name="connsiteY22" fmla="*/ 195009 h 211394"/>
                                    <a:gd name="connsiteX23" fmla="*/ 40456 w 288618"/>
                                    <a:gd name="connsiteY23" fmla="*/ 155652 h 211394"/>
                                    <a:gd name="connsiteX24" fmla="*/ 12 w 288618"/>
                                    <a:gd name="connsiteY24" fmla="*/ 147317 h 211394"/>
                                    <a:gd name="connsiteX0" fmla="*/ 791 w 288618"/>
                                    <a:gd name="connsiteY0" fmla="*/ 146085 h 213452"/>
                                    <a:gd name="connsiteX1" fmla="*/ 20172 w 288618"/>
                                    <a:gd name="connsiteY1" fmla="*/ 104078 h 213452"/>
                                    <a:gd name="connsiteX2" fmla="*/ 53419 w 288618"/>
                                    <a:gd name="connsiteY2" fmla="*/ 100061 h 213452"/>
                                    <a:gd name="connsiteX3" fmla="*/ 66317 w 288618"/>
                                    <a:gd name="connsiteY3" fmla="*/ 2658 h 213452"/>
                                    <a:gd name="connsiteX4" fmla="*/ 84930 w 288618"/>
                                    <a:gd name="connsiteY4" fmla="*/ 7263 h 213452"/>
                                    <a:gd name="connsiteX5" fmla="*/ 77881 w 288618"/>
                                    <a:gd name="connsiteY5" fmla="*/ 93832 h 213452"/>
                                    <a:gd name="connsiteX6" fmla="*/ 71408 w 288618"/>
                                    <a:gd name="connsiteY6" fmla="*/ 126855 h 213452"/>
                                    <a:gd name="connsiteX7" fmla="*/ 87553 w 288618"/>
                                    <a:gd name="connsiteY7" fmla="*/ 129640 h 213452"/>
                                    <a:gd name="connsiteX8" fmla="*/ 92659 w 288618"/>
                                    <a:gd name="connsiteY8" fmla="*/ 109440 h 213452"/>
                                    <a:gd name="connsiteX9" fmla="*/ 108508 w 288618"/>
                                    <a:gd name="connsiteY9" fmla="*/ 78912 h 213452"/>
                                    <a:gd name="connsiteX10" fmla="*/ 110636 w 288618"/>
                                    <a:gd name="connsiteY10" fmla="*/ 41657 h 213452"/>
                                    <a:gd name="connsiteX11" fmla="*/ 134045 w 288618"/>
                                    <a:gd name="connsiteY11" fmla="*/ 17563 h 213452"/>
                                    <a:gd name="connsiteX12" fmla="*/ 200167 w 288618"/>
                                    <a:gd name="connsiteY12" fmla="*/ 25755 h 213452"/>
                                    <a:gd name="connsiteX13" fmla="*/ 284033 w 288618"/>
                                    <a:gd name="connsiteY13" fmla="*/ 44993 h 213452"/>
                                    <a:gd name="connsiteX14" fmla="*/ 276699 w 288618"/>
                                    <a:gd name="connsiteY14" fmla="*/ 103757 h 213452"/>
                                    <a:gd name="connsiteX15" fmla="*/ 250176 w 288618"/>
                                    <a:gd name="connsiteY15" fmla="*/ 127007 h 213452"/>
                                    <a:gd name="connsiteX16" fmla="*/ 239127 w 288618"/>
                                    <a:gd name="connsiteY16" fmla="*/ 166247 h 213452"/>
                                    <a:gd name="connsiteX17" fmla="*/ 211142 w 288618"/>
                                    <a:gd name="connsiteY17" fmla="*/ 211179 h 213452"/>
                                    <a:gd name="connsiteX18" fmla="*/ 188375 w 288618"/>
                                    <a:gd name="connsiteY18" fmla="*/ 207652 h 213452"/>
                                    <a:gd name="connsiteX19" fmla="*/ 134885 w 288618"/>
                                    <a:gd name="connsiteY19" fmla="*/ 202650 h 213452"/>
                                    <a:gd name="connsiteX20" fmla="*/ 61500 w 288618"/>
                                    <a:gd name="connsiteY20" fmla="*/ 183668 h 213452"/>
                                    <a:gd name="connsiteX21" fmla="*/ 88642 w 288618"/>
                                    <a:gd name="connsiteY21" fmla="*/ 203680 h 213452"/>
                                    <a:gd name="connsiteX22" fmla="*/ 48944 w 288618"/>
                                    <a:gd name="connsiteY22" fmla="*/ 195009 h 213452"/>
                                    <a:gd name="connsiteX23" fmla="*/ 40456 w 288618"/>
                                    <a:gd name="connsiteY23" fmla="*/ 155652 h 213452"/>
                                    <a:gd name="connsiteX24" fmla="*/ 12 w 288618"/>
                                    <a:gd name="connsiteY24" fmla="*/ 147317 h 213452"/>
                                    <a:gd name="connsiteX0" fmla="*/ 791 w 288618"/>
                                    <a:gd name="connsiteY0" fmla="*/ 146085 h 211179"/>
                                    <a:gd name="connsiteX1" fmla="*/ 20172 w 288618"/>
                                    <a:gd name="connsiteY1" fmla="*/ 104078 h 211179"/>
                                    <a:gd name="connsiteX2" fmla="*/ 53419 w 288618"/>
                                    <a:gd name="connsiteY2" fmla="*/ 100061 h 211179"/>
                                    <a:gd name="connsiteX3" fmla="*/ 66317 w 288618"/>
                                    <a:gd name="connsiteY3" fmla="*/ 2658 h 211179"/>
                                    <a:gd name="connsiteX4" fmla="*/ 84930 w 288618"/>
                                    <a:gd name="connsiteY4" fmla="*/ 7263 h 211179"/>
                                    <a:gd name="connsiteX5" fmla="*/ 77881 w 288618"/>
                                    <a:gd name="connsiteY5" fmla="*/ 93832 h 211179"/>
                                    <a:gd name="connsiteX6" fmla="*/ 71408 w 288618"/>
                                    <a:gd name="connsiteY6" fmla="*/ 126855 h 211179"/>
                                    <a:gd name="connsiteX7" fmla="*/ 87553 w 288618"/>
                                    <a:gd name="connsiteY7" fmla="*/ 129640 h 211179"/>
                                    <a:gd name="connsiteX8" fmla="*/ 92659 w 288618"/>
                                    <a:gd name="connsiteY8" fmla="*/ 109440 h 211179"/>
                                    <a:gd name="connsiteX9" fmla="*/ 108508 w 288618"/>
                                    <a:gd name="connsiteY9" fmla="*/ 78912 h 211179"/>
                                    <a:gd name="connsiteX10" fmla="*/ 110636 w 288618"/>
                                    <a:gd name="connsiteY10" fmla="*/ 41657 h 211179"/>
                                    <a:gd name="connsiteX11" fmla="*/ 134045 w 288618"/>
                                    <a:gd name="connsiteY11" fmla="*/ 17563 h 211179"/>
                                    <a:gd name="connsiteX12" fmla="*/ 200167 w 288618"/>
                                    <a:gd name="connsiteY12" fmla="*/ 25755 h 211179"/>
                                    <a:gd name="connsiteX13" fmla="*/ 284033 w 288618"/>
                                    <a:gd name="connsiteY13" fmla="*/ 44993 h 211179"/>
                                    <a:gd name="connsiteX14" fmla="*/ 276699 w 288618"/>
                                    <a:gd name="connsiteY14" fmla="*/ 103757 h 211179"/>
                                    <a:gd name="connsiteX15" fmla="*/ 250176 w 288618"/>
                                    <a:gd name="connsiteY15" fmla="*/ 127007 h 211179"/>
                                    <a:gd name="connsiteX16" fmla="*/ 239127 w 288618"/>
                                    <a:gd name="connsiteY16" fmla="*/ 166247 h 211179"/>
                                    <a:gd name="connsiteX17" fmla="*/ 211142 w 288618"/>
                                    <a:gd name="connsiteY17" fmla="*/ 211179 h 211179"/>
                                    <a:gd name="connsiteX18" fmla="*/ 188375 w 288618"/>
                                    <a:gd name="connsiteY18" fmla="*/ 207652 h 211179"/>
                                    <a:gd name="connsiteX19" fmla="*/ 134885 w 288618"/>
                                    <a:gd name="connsiteY19" fmla="*/ 202650 h 211179"/>
                                    <a:gd name="connsiteX20" fmla="*/ 61500 w 288618"/>
                                    <a:gd name="connsiteY20" fmla="*/ 183668 h 211179"/>
                                    <a:gd name="connsiteX21" fmla="*/ 88642 w 288618"/>
                                    <a:gd name="connsiteY21" fmla="*/ 203680 h 211179"/>
                                    <a:gd name="connsiteX22" fmla="*/ 48944 w 288618"/>
                                    <a:gd name="connsiteY22" fmla="*/ 195009 h 211179"/>
                                    <a:gd name="connsiteX23" fmla="*/ 40456 w 288618"/>
                                    <a:gd name="connsiteY23" fmla="*/ 155652 h 211179"/>
                                    <a:gd name="connsiteX24" fmla="*/ 12 w 288618"/>
                                    <a:gd name="connsiteY24" fmla="*/ 147317 h 211179"/>
                                    <a:gd name="connsiteX0" fmla="*/ 791 w 288618"/>
                                    <a:gd name="connsiteY0" fmla="*/ 146085 h 211179"/>
                                    <a:gd name="connsiteX1" fmla="*/ 20172 w 288618"/>
                                    <a:gd name="connsiteY1" fmla="*/ 104078 h 211179"/>
                                    <a:gd name="connsiteX2" fmla="*/ 53419 w 288618"/>
                                    <a:gd name="connsiteY2" fmla="*/ 100061 h 211179"/>
                                    <a:gd name="connsiteX3" fmla="*/ 66317 w 288618"/>
                                    <a:gd name="connsiteY3" fmla="*/ 2658 h 211179"/>
                                    <a:gd name="connsiteX4" fmla="*/ 84930 w 288618"/>
                                    <a:gd name="connsiteY4" fmla="*/ 7263 h 211179"/>
                                    <a:gd name="connsiteX5" fmla="*/ 77881 w 288618"/>
                                    <a:gd name="connsiteY5" fmla="*/ 93832 h 211179"/>
                                    <a:gd name="connsiteX6" fmla="*/ 71408 w 288618"/>
                                    <a:gd name="connsiteY6" fmla="*/ 126855 h 211179"/>
                                    <a:gd name="connsiteX7" fmla="*/ 87553 w 288618"/>
                                    <a:gd name="connsiteY7" fmla="*/ 129640 h 211179"/>
                                    <a:gd name="connsiteX8" fmla="*/ 92659 w 288618"/>
                                    <a:gd name="connsiteY8" fmla="*/ 109440 h 211179"/>
                                    <a:gd name="connsiteX9" fmla="*/ 108508 w 288618"/>
                                    <a:gd name="connsiteY9" fmla="*/ 78912 h 211179"/>
                                    <a:gd name="connsiteX10" fmla="*/ 110636 w 288618"/>
                                    <a:gd name="connsiteY10" fmla="*/ 41657 h 211179"/>
                                    <a:gd name="connsiteX11" fmla="*/ 134045 w 288618"/>
                                    <a:gd name="connsiteY11" fmla="*/ 17563 h 211179"/>
                                    <a:gd name="connsiteX12" fmla="*/ 200167 w 288618"/>
                                    <a:gd name="connsiteY12" fmla="*/ 25755 h 211179"/>
                                    <a:gd name="connsiteX13" fmla="*/ 284033 w 288618"/>
                                    <a:gd name="connsiteY13" fmla="*/ 44993 h 211179"/>
                                    <a:gd name="connsiteX14" fmla="*/ 276699 w 288618"/>
                                    <a:gd name="connsiteY14" fmla="*/ 103757 h 211179"/>
                                    <a:gd name="connsiteX15" fmla="*/ 250176 w 288618"/>
                                    <a:gd name="connsiteY15" fmla="*/ 127007 h 211179"/>
                                    <a:gd name="connsiteX16" fmla="*/ 239582 w 288618"/>
                                    <a:gd name="connsiteY16" fmla="*/ 124523 h 211179"/>
                                    <a:gd name="connsiteX17" fmla="*/ 211142 w 288618"/>
                                    <a:gd name="connsiteY17" fmla="*/ 211179 h 211179"/>
                                    <a:gd name="connsiteX18" fmla="*/ 188375 w 288618"/>
                                    <a:gd name="connsiteY18" fmla="*/ 207652 h 211179"/>
                                    <a:gd name="connsiteX19" fmla="*/ 134885 w 288618"/>
                                    <a:gd name="connsiteY19" fmla="*/ 202650 h 211179"/>
                                    <a:gd name="connsiteX20" fmla="*/ 61500 w 288618"/>
                                    <a:gd name="connsiteY20" fmla="*/ 183668 h 211179"/>
                                    <a:gd name="connsiteX21" fmla="*/ 88642 w 288618"/>
                                    <a:gd name="connsiteY21" fmla="*/ 203680 h 211179"/>
                                    <a:gd name="connsiteX22" fmla="*/ 48944 w 288618"/>
                                    <a:gd name="connsiteY22" fmla="*/ 195009 h 211179"/>
                                    <a:gd name="connsiteX23" fmla="*/ 40456 w 288618"/>
                                    <a:gd name="connsiteY23" fmla="*/ 155652 h 211179"/>
                                    <a:gd name="connsiteX24" fmla="*/ 12 w 288618"/>
                                    <a:gd name="connsiteY24" fmla="*/ 147317 h 211179"/>
                                    <a:gd name="connsiteX0" fmla="*/ 791 w 285028"/>
                                    <a:gd name="connsiteY0" fmla="*/ 146085 h 211179"/>
                                    <a:gd name="connsiteX1" fmla="*/ 20172 w 285028"/>
                                    <a:gd name="connsiteY1" fmla="*/ 104078 h 211179"/>
                                    <a:gd name="connsiteX2" fmla="*/ 53419 w 285028"/>
                                    <a:gd name="connsiteY2" fmla="*/ 100061 h 211179"/>
                                    <a:gd name="connsiteX3" fmla="*/ 66317 w 285028"/>
                                    <a:gd name="connsiteY3" fmla="*/ 2658 h 211179"/>
                                    <a:gd name="connsiteX4" fmla="*/ 84930 w 285028"/>
                                    <a:gd name="connsiteY4" fmla="*/ 7263 h 211179"/>
                                    <a:gd name="connsiteX5" fmla="*/ 77881 w 285028"/>
                                    <a:gd name="connsiteY5" fmla="*/ 93832 h 211179"/>
                                    <a:gd name="connsiteX6" fmla="*/ 71408 w 285028"/>
                                    <a:gd name="connsiteY6" fmla="*/ 126855 h 211179"/>
                                    <a:gd name="connsiteX7" fmla="*/ 87553 w 285028"/>
                                    <a:gd name="connsiteY7" fmla="*/ 129640 h 211179"/>
                                    <a:gd name="connsiteX8" fmla="*/ 92659 w 285028"/>
                                    <a:gd name="connsiteY8" fmla="*/ 109440 h 211179"/>
                                    <a:gd name="connsiteX9" fmla="*/ 108508 w 285028"/>
                                    <a:gd name="connsiteY9" fmla="*/ 78912 h 211179"/>
                                    <a:gd name="connsiteX10" fmla="*/ 110636 w 285028"/>
                                    <a:gd name="connsiteY10" fmla="*/ 41657 h 211179"/>
                                    <a:gd name="connsiteX11" fmla="*/ 134045 w 285028"/>
                                    <a:gd name="connsiteY11" fmla="*/ 17563 h 211179"/>
                                    <a:gd name="connsiteX12" fmla="*/ 200167 w 285028"/>
                                    <a:gd name="connsiteY12" fmla="*/ 25755 h 211179"/>
                                    <a:gd name="connsiteX13" fmla="*/ 284033 w 285028"/>
                                    <a:gd name="connsiteY13" fmla="*/ 44993 h 211179"/>
                                    <a:gd name="connsiteX14" fmla="*/ 247670 w 285028"/>
                                    <a:gd name="connsiteY14" fmla="*/ 97354 h 211179"/>
                                    <a:gd name="connsiteX15" fmla="*/ 250176 w 285028"/>
                                    <a:gd name="connsiteY15" fmla="*/ 127007 h 211179"/>
                                    <a:gd name="connsiteX16" fmla="*/ 239582 w 285028"/>
                                    <a:gd name="connsiteY16" fmla="*/ 124523 h 211179"/>
                                    <a:gd name="connsiteX17" fmla="*/ 211142 w 285028"/>
                                    <a:gd name="connsiteY17" fmla="*/ 211179 h 211179"/>
                                    <a:gd name="connsiteX18" fmla="*/ 188375 w 285028"/>
                                    <a:gd name="connsiteY18" fmla="*/ 207652 h 211179"/>
                                    <a:gd name="connsiteX19" fmla="*/ 134885 w 285028"/>
                                    <a:gd name="connsiteY19" fmla="*/ 202650 h 211179"/>
                                    <a:gd name="connsiteX20" fmla="*/ 61500 w 285028"/>
                                    <a:gd name="connsiteY20" fmla="*/ 183668 h 211179"/>
                                    <a:gd name="connsiteX21" fmla="*/ 88642 w 285028"/>
                                    <a:gd name="connsiteY21" fmla="*/ 203680 h 211179"/>
                                    <a:gd name="connsiteX22" fmla="*/ 48944 w 285028"/>
                                    <a:gd name="connsiteY22" fmla="*/ 195009 h 211179"/>
                                    <a:gd name="connsiteX23" fmla="*/ 40456 w 285028"/>
                                    <a:gd name="connsiteY23" fmla="*/ 155652 h 211179"/>
                                    <a:gd name="connsiteX24" fmla="*/ 12 w 285028"/>
                                    <a:gd name="connsiteY24" fmla="*/ 147317 h 211179"/>
                                    <a:gd name="connsiteX0" fmla="*/ 791 w 285080"/>
                                    <a:gd name="connsiteY0" fmla="*/ 146085 h 211179"/>
                                    <a:gd name="connsiteX1" fmla="*/ 20172 w 285080"/>
                                    <a:gd name="connsiteY1" fmla="*/ 104078 h 211179"/>
                                    <a:gd name="connsiteX2" fmla="*/ 53419 w 285080"/>
                                    <a:gd name="connsiteY2" fmla="*/ 100061 h 211179"/>
                                    <a:gd name="connsiteX3" fmla="*/ 66317 w 285080"/>
                                    <a:gd name="connsiteY3" fmla="*/ 2658 h 211179"/>
                                    <a:gd name="connsiteX4" fmla="*/ 84930 w 285080"/>
                                    <a:gd name="connsiteY4" fmla="*/ 7263 h 211179"/>
                                    <a:gd name="connsiteX5" fmla="*/ 77881 w 285080"/>
                                    <a:gd name="connsiteY5" fmla="*/ 93832 h 211179"/>
                                    <a:gd name="connsiteX6" fmla="*/ 71408 w 285080"/>
                                    <a:gd name="connsiteY6" fmla="*/ 126855 h 211179"/>
                                    <a:gd name="connsiteX7" fmla="*/ 87553 w 285080"/>
                                    <a:gd name="connsiteY7" fmla="*/ 129640 h 211179"/>
                                    <a:gd name="connsiteX8" fmla="*/ 92659 w 285080"/>
                                    <a:gd name="connsiteY8" fmla="*/ 109440 h 211179"/>
                                    <a:gd name="connsiteX9" fmla="*/ 108508 w 285080"/>
                                    <a:gd name="connsiteY9" fmla="*/ 78912 h 211179"/>
                                    <a:gd name="connsiteX10" fmla="*/ 110636 w 285080"/>
                                    <a:gd name="connsiteY10" fmla="*/ 41657 h 211179"/>
                                    <a:gd name="connsiteX11" fmla="*/ 134045 w 285080"/>
                                    <a:gd name="connsiteY11" fmla="*/ 17563 h 211179"/>
                                    <a:gd name="connsiteX12" fmla="*/ 200167 w 285080"/>
                                    <a:gd name="connsiteY12" fmla="*/ 25755 h 211179"/>
                                    <a:gd name="connsiteX13" fmla="*/ 284033 w 285080"/>
                                    <a:gd name="connsiteY13" fmla="*/ 44993 h 211179"/>
                                    <a:gd name="connsiteX14" fmla="*/ 247670 w 285080"/>
                                    <a:gd name="connsiteY14" fmla="*/ 97354 h 211179"/>
                                    <a:gd name="connsiteX15" fmla="*/ 254694 w 285080"/>
                                    <a:gd name="connsiteY15" fmla="*/ 108279 h 211179"/>
                                    <a:gd name="connsiteX16" fmla="*/ 239582 w 285080"/>
                                    <a:gd name="connsiteY16" fmla="*/ 124523 h 211179"/>
                                    <a:gd name="connsiteX17" fmla="*/ 211142 w 285080"/>
                                    <a:gd name="connsiteY17" fmla="*/ 211179 h 211179"/>
                                    <a:gd name="connsiteX18" fmla="*/ 188375 w 285080"/>
                                    <a:gd name="connsiteY18" fmla="*/ 207652 h 211179"/>
                                    <a:gd name="connsiteX19" fmla="*/ 134885 w 285080"/>
                                    <a:gd name="connsiteY19" fmla="*/ 202650 h 211179"/>
                                    <a:gd name="connsiteX20" fmla="*/ 61500 w 285080"/>
                                    <a:gd name="connsiteY20" fmla="*/ 183668 h 211179"/>
                                    <a:gd name="connsiteX21" fmla="*/ 88642 w 285080"/>
                                    <a:gd name="connsiteY21" fmla="*/ 203680 h 211179"/>
                                    <a:gd name="connsiteX22" fmla="*/ 48944 w 285080"/>
                                    <a:gd name="connsiteY22" fmla="*/ 195009 h 211179"/>
                                    <a:gd name="connsiteX23" fmla="*/ 40456 w 285080"/>
                                    <a:gd name="connsiteY23" fmla="*/ 155652 h 211179"/>
                                    <a:gd name="connsiteX24" fmla="*/ 12 w 285080"/>
                                    <a:gd name="connsiteY24" fmla="*/ 147317 h 211179"/>
                                    <a:gd name="connsiteX0" fmla="*/ 791 w 285080"/>
                                    <a:gd name="connsiteY0" fmla="*/ 146085 h 211179"/>
                                    <a:gd name="connsiteX1" fmla="*/ 20172 w 285080"/>
                                    <a:gd name="connsiteY1" fmla="*/ 104078 h 211179"/>
                                    <a:gd name="connsiteX2" fmla="*/ 53419 w 285080"/>
                                    <a:gd name="connsiteY2" fmla="*/ 100061 h 211179"/>
                                    <a:gd name="connsiteX3" fmla="*/ 66317 w 285080"/>
                                    <a:gd name="connsiteY3" fmla="*/ 2658 h 211179"/>
                                    <a:gd name="connsiteX4" fmla="*/ 84930 w 285080"/>
                                    <a:gd name="connsiteY4" fmla="*/ 7263 h 211179"/>
                                    <a:gd name="connsiteX5" fmla="*/ 77881 w 285080"/>
                                    <a:gd name="connsiteY5" fmla="*/ 93832 h 211179"/>
                                    <a:gd name="connsiteX6" fmla="*/ 71408 w 285080"/>
                                    <a:gd name="connsiteY6" fmla="*/ 126855 h 211179"/>
                                    <a:gd name="connsiteX7" fmla="*/ 87553 w 285080"/>
                                    <a:gd name="connsiteY7" fmla="*/ 129640 h 211179"/>
                                    <a:gd name="connsiteX8" fmla="*/ 92659 w 285080"/>
                                    <a:gd name="connsiteY8" fmla="*/ 109440 h 211179"/>
                                    <a:gd name="connsiteX9" fmla="*/ 108508 w 285080"/>
                                    <a:gd name="connsiteY9" fmla="*/ 78912 h 211179"/>
                                    <a:gd name="connsiteX10" fmla="*/ 110636 w 285080"/>
                                    <a:gd name="connsiteY10" fmla="*/ 41657 h 211179"/>
                                    <a:gd name="connsiteX11" fmla="*/ 134045 w 285080"/>
                                    <a:gd name="connsiteY11" fmla="*/ 17563 h 211179"/>
                                    <a:gd name="connsiteX12" fmla="*/ 200167 w 285080"/>
                                    <a:gd name="connsiteY12" fmla="*/ 25755 h 211179"/>
                                    <a:gd name="connsiteX13" fmla="*/ 284033 w 285080"/>
                                    <a:gd name="connsiteY13" fmla="*/ 44993 h 211179"/>
                                    <a:gd name="connsiteX14" fmla="*/ 247670 w 285080"/>
                                    <a:gd name="connsiteY14" fmla="*/ 97354 h 211179"/>
                                    <a:gd name="connsiteX15" fmla="*/ 254694 w 285080"/>
                                    <a:gd name="connsiteY15" fmla="*/ 108279 h 211179"/>
                                    <a:gd name="connsiteX16" fmla="*/ 239582 w 285080"/>
                                    <a:gd name="connsiteY16" fmla="*/ 124523 h 211179"/>
                                    <a:gd name="connsiteX17" fmla="*/ 211142 w 285080"/>
                                    <a:gd name="connsiteY17" fmla="*/ 211179 h 211179"/>
                                    <a:gd name="connsiteX18" fmla="*/ 188375 w 285080"/>
                                    <a:gd name="connsiteY18" fmla="*/ 207652 h 211179"/>
                                    <a:gd name="connsiteX19" fmla="*/ 134885 w 285080"/>
                                    <a:gd name="connsiteY19" fmla="*/ 202650 h 211179"/>
                                    <a:gd name="connsiteX20" fmla="*/ 61500 w 285080"/>
                                    <a:gd name="connsiteY20" fmla="*/ 183668 h 211179"/>
                                    <a:gd name="connsiteX21" fmla="*/ 88642 w 285080"/>
                                    <a:gd name="connsiteY21" fmla="*/ 203680 h 211179"/>
                                    <a:gd name="connsiteX22" fmla="*/ 48944 w 285080"/>
                                    <a:gd name="connsiteY22" fmla="*/ 195009 h 211179"/>
                                    <a:gd name="connsiteX23" fmla="*/ 40456 w 285080"/>
                                    <a:gd name="connsiteY23" fmla="*/ 155652 h 211179"/>
                                    <a:gd name="connsiteX24" fmla="*/ 12 w 285080"/>
                                    <a:gd name="connsiteY24" fmla="*/ 147317 h 211179"/>
                                    <a:gd name="connsiteX0" fmla="*/ 791 w 285198"/>
                                    <a:gd name="connsiteY0" fmla="*/ 146085 h 211179"/>
                                    <a:gd name="connsiteX1" fmla="*/ 20172 w 285198"/>
                                    <a:gd name="connsiteY1" fmla="*/ 104078 h 211179"/>
                                    <a:gd name="connsiteX2" fmla="*/ 53419 w 285198"/>
                                    <a:gd name="connsiteY2" fmla="*/ 100061 h 211179"/>
                                    <a:gd name="connsiteX3" fmla="*/ 66317 w 285198"/>
                                    <a:gd name="connsiteY3" fmla="*/ 2658 h 211179"/>
                                    <a:gd name="connsiteX4" fmla="*/ 84930 w 285198"/>
                                    <a:gd name="connsiteY4" fmla="*/ 7263 h 211179"/>
                                    <a:gd name="connsiteX5" fmla="*/ 77881 w 285198"/>
                                    <a:gd name="connsiteY5" fmla="*/ 93832 h 211179"/>
                                    <a:gd name="connsiteX6" fmla="*/ 71408 w 285198"/>
                                    <a:gd name="connsiteY6" fmla="*/ 126855 h 211179"/>
                                    <a:gd name="connsiteX7" fmla="*/ 87553 w 285198"/>
                                    <a:gd name="connsiteY7" fmla="*/ 129640 h 211179"/>
                                    <a:gd name="connsiteX8" fmla="*/ 92659 w 285198"/>
                                    <a:gd name="connsiteY8" fmla="*/ 109440 h 211179"/>
                                    <a:gd name="connsiteX9" fmla="*/ 108508 w 285198"/>
                                    <a:gd name="connsiteY9" fmla="*/ 78912 h 211179"/>
                                    <a:gd name="connsiteX10" fmla="*/ 110636 w 285198"/>
                                    <a:gd name="connsiteY10" fmla="*/ 41657 h 211179"/>
                                    <a:gd name="connsiteX11" fmla="*/ 134045 w 285198"/>
                                    <a:gd name="connsiteY11" fmla="*/ 17563 h 211179"/>
                                    <a:gd name="connsiteX12" fmla="*/ 200167 w 285198"/>
                                    <a:gd name="connsiteY12" fmla="*/ 25755 h 211179"/>
                                    <a:gd name="connsiteX13" fmla="*/ 284033 w 285198"/>
                                    <a:gd name="connsiteY13" fmla="*/ 44993 h 211179"/>
                                    <a:gd name="connsiteX14" fmla="*/ 249523 w 285198"/>
                                    <a:gd name="connsiteY14" fmla="*/ 97074 h 211179"/>
                                    <a:gd name="connsiteX15" fmla="*/ 254694 w 285198"/>
                                    <a:gd name="connsiteY15" fmla="*/ 108279 h 211179"/>
                                    <a:gd name="connsiteX16" fmla="*/ 239582 w 285198"/>
                                    <a:gd name="connsiteY16" fmla="*/ 124523 h 211179"/>
                                    <a:gd name="connsiteX17" fmla="*/ 211142 w 285198"/>
                                    <a:gd name="connsiteY17" fmla="*/ 211179 h 211179"/>
                                    <a:gd name="connsiteX18" fmla="*/ 188375 w 285198"/>
                                    <a:gd name="connsiteY18" fmla="*/ 207652 h 211179"/>
                                    <a:gd name="connsiteX19" fmla="*/ 134885 w 285198"/>
                                    <a:gd name="connsiteY19" fmla="*/ 202650 h 211179"/>
                                    <a:gd name="connsiteX20" fmla="*/ 61500 w 285198"/>
                                    <a:gd name="connsiteY20" fmla="*/ 183668 h 211179"/>
                                    <a:gd name="connsiteX21" fmla="*/ 88642 w 285198"/>
                                    <a:gd name="connsiteY21" fmla="*/ 203680 h 211179"/>
                                    <a:gd name="connsiteX22" fmla="*/ 48944 w 285198"/>
                                    <a:gd name="connsiteY22" fmla="*/ 195009 h 211179"/>
                                    <a:gd name="connsiteX23" fmla="*/ 40456 w 285198"/>
                                    <a:gd name="connsiteY23" fmla="*/ 155652 h 211179"/>
                                    <a:gd name="connsiteX24" fmla="*/ 12 w 285198"/>
                                    <a:gd name="connsiteY24" fmla="*/ 147317 h 211179"/>
                                    <a:gd name="connsiteX0" fmla="*/ 791 w 285079"/>
                                    <a:gd name="connsiteY0" fmla="*/ 146085 h 211179"/>
                                    <a:gd name="connsiteX1" fmla="*/ 20172 w 285079"/>
                                    <a:gd name="connsiteY1" fmla="*/ 104078 h 211179"/>
                                    <a:gd name="connsiteX2" fmla="*/ 53419 w 285079"/>
                                    <a:gd name="connsiteY2" fmla="*/ 100061 h 211179"/>
                                    <a:gd name="connsiteX3" fmla="*/ 66317 w 285079"/>
                                    <a:gd name="connsiteY3" fmla="*/ 2658 h 211179"/>
                                    <a:gd name="connsiteX4" fmla="*/ 84930 w 285079"/>
                                    <a:gd name="connsiteY4" fmla="*/ 7263 h 211179"/>
                                    <a:gd name="connsiteX5" fmla="*/ 77881 w 285079"/>
                                    <a:gd name="connsiteY5" fmla="*/ 93832 h 211179"/>
                                    <a:gd name="connsiteX6" fmla="*/ 71408 w 285079"/>
                                    <a:gd name="connsiteY6" fmla="*/ 126855 h 211179"/>
                                    <a:gd name="connsiteX7" fmla="*/ 87553 w 285079"/>
                                    <a:gd name="connsiteY7" fmla="*/ 129640 h 211179"/>
                                    <a:gd name="connsiteX8" fmla="*/ 92659 w 285079"/>
                                    <a:gd name="connsiteY8" fmla="*/ 109440 h 211179"/>
                                    <a:gd name="connsiteX9" fmla="*/ 108508 w 285079"/>
                                    <a:gd name="connsiteY9" fmla="*/ 78912 h 211179"/>
                                    <a:gd name="connsiteX10" fmla="*/ 110636 w 285079"/>
                                    <a:gd name="connsiteY10" fmla="*/ 41657 h 211179"/>
                                    <a:gd name="connsiteX11" fmla="*/ 134045 w 285079"/>
                                    <a:gd name="connsiteY11" fmla="*/ 17563 h 211179"/>
                                    <a:gd name="connsiteX12" fmla="*/ 200167 w 285079"/>
                                    <a:gd name="connsiteY12" fmla="*/ 25755 h 211179"/>
                                    <a:gd name="connsiteX13" fmla="*/ 284033 w 285079"/>
                                    <a:gd name="connsiteY13" fmla="*/ 44993 h 211179"/>
                                    <a:gd name="connsiteX14" fmla="*/ 249523 w 285079"/>
                                    <a:gd name="connsiteY14" fmla="*/ 97074 h 211179"/>
                                    <a:gd name="connsiteX15" fmla="*/ 254694 w 285079"/>
                                    <a:gd name="connsiteY15" fmla="*/ 108279 h 211179"/>
                                    <a:gd name="connsiteX16" fmla="*/ 239582 w 285079"/>
                                    <a:gd name="connsiteY16" fmla="*/ 124523 h 211179"/>
                                    <a:gd name="connsiteX17" fmla="*/ 211142 w 285079"/>
                                    <a:gd name="connsiteY17" fmla="*/ 211179 h 211179"/>
                                    <a:gd name="connsiteX18" fmla="*/ 188375 w 285079"/>
                                    <a:gd name="connsiteY18" fmla="*/ 207652 h 211179"/>
                                    <a:gd name="connsiteX19" fmla="*/ 134885 w 285079"/>
                                    <a:gd name="connsiteY19" fmla="*/ 202650 h 211179"/>
                                    <a:gd name="connsiteX20" fmla="*/ 61500 w 285079"/>
                                    <a:gd name="connsiteY20" fmla="*/ 183668 h 211179"/>
                                    <a:gd name="connsiteX21" fmla="*/ 88642 w 285079"/>
                                    <a:gd name="connsiteY21" fmla="*/ 203680 h 211179"/>
                                    <a:gd name="connsiteX22" fmla="*/ 48944 w 285079"/>
                                    <a:gd name="connsiteY22" fmla="*/ 195009 h 211179"/>
                                    <a:gd name="connsiteX23" fmla="*/ 40456 w 285079"/>
                                    <a:gd name="connsiteY23" fmla="*/ 155652 h 211179"/>
                                    <a:gd name="connsiteX24" fmla="*/ 12 w 285079"/>
                                    <a:gd name="connsiteY24" fmla="*/ 147317 h 211179"/>
                                    <a:gd name="connsiteX0" fmla="*/ 791 w 285079"/>
                                    <a:gd name="connsiteY0" fmla="*/ 146085 h 211179"/>
                                    <a:gd name="connsiteX1" fmla="*/ 20172 w 285079"/>
                                    <a:gd name="connsiteY1" fmla="*/ 104078 h 211179"/>
                                    <a:gd name="connsiteX2" fmla="*/ 53419 w 285079"/>
                                    <a:gd name="connsiteY2" fmla="*/ 100061 h 211179"/>
                                    <a:gd name="connsiteX3" fmla="*/ 66317 w 285079"/>
                                    <a:gd name="connsiteY3" fmla="*/ 2658 h 211179"/>
                                    <a:gd name="connsiteX4" fmla="*/ 84930 w 285079"/>
                                    <a:gd name="connsiteY4" fmla="*/ 7263 h 211179"/>
                                    <a:gd name="connsiteX5" fmla="*/ 77881 w 285079"/>
                                    <a:gd name="connsiteY5" fmla="*/ 93832 h 211179"/>
                                    <a:gd name="connsiteX6" fmla="*/ 71408 w 285079"/>
                                    <a:gd name="connsiteY6" fmla="*/ 126855 h 211179"/>
                                    <a:gd name="connsiteX7" fmla="*/ 87553 w 285079"/>
                                    <a:gd name="connsiteY7" fmla="*/ 129640 h 211179"/>
                                    <a:gd name="connsiteX8" fmla="*/ 92659 w 285079"/>
                                    <a:gd name="connsiteY8" fmla="*/ 109440 h 211179"/>
                                    <a:gd name="connsiteX9" fmla="*/ 108508 w 285079"/>
                                    <a:gd name="connsiteY9" fmla="*/ 78912 h 211179"/>
                                    <a:gd name="connsiteX10" fmla="*/ 110636 w 285079"/>
                                    <a:gd name="connsiteY10" fmla="*/ 41657 h 211179"/>
                                    <a:gd name="connsiteX11" fmla="*/ 134045 w 285079"/>
                                    <a:gd name="connsiteY11" fmla="*/ 17563 h 211179"/>
                                    <a:gd name="connsiteX12" fmla="*/ 200167 w 285079"/>
                                    <a:gd name="connsiteY12" fmla="*/ 25755 h 211179"/>
                                    <a:gd name="connsiteX13" fmla="*/ 284033 w 285079"/>
                                    <a:gd name="connsiteY13" fmla="*/ 44993 h 211179"/>
                                    <a:gd name="connsiteX14" fmla="*/ 249523 w 285079"/>
                                    <a:gd name="connsiteY14" fmla="*/ 97074 h 211179"/>
                                    <a:gd name="connsiteX15" fmla="*/ 254694 w 285079"/>
                                    <a:gd name="connsiteY15" fmla="*/ 108279 h 211179"/>
                                    <a:gd name="connsiteX16" fmla="*/ 239582 w 285079"/>
                                    <a:gd name="connsiteY16" fmla="*/ 124523 h 211179"/>
                                    <a:gd name="connsiteX17" fmla="*/ 211142 w 285079"/>
                                    <a:gd name="connsiteY17" fmla="*/ 211179 h 211179"/>
                                    <a:gd name="connsiteX18" fmla="*/ 188375 w 285079"/>
                                    <a:gd name="connsiteY18" fmla="*/ 207652 h 211179"/>
                                    <a:gd name="connsiteX19" fmla="*/ 134885 w 285079"/>
                                    <a:gd name="connsiteY19" fmla="*/ 202650 h 211179"/>
                                    <a:gd name="connsiteX20" fmla="*/ 61500 w 285079"/>
                                    <a:gd name="connsiteY20" fmla="*/ 183668 h 211179"/>
                                    <a:gd name="connsiteX21" fmla="*/ 88642 w 285079"/>
                                    <a:gd name="connsiteY21" fmla="*/ 203680 h 211179"/>
                                    <a:gd name="connsiteX22" fmla="*/ 48944 w 285079"/>
                                    <a:gd name="connsiteY22" fmla="*/ 195009 h 211179"/>
                                    <a:gd name="connsiteX23" fmla="*/ 40456 w 285079"/>
                                    <a:gd name="connsiteY23" fmla="*/ 155652 h 211179"/>
                                    <a:gd name="connsiteX24" fmla="*/ 12 w 285079"/>
                                    <a:gd name="connsiteY24" fmla="*/ 147317 h 211179"/>
                                    <a:gd name="connsiteX0" fmla="*/ 791 w 285192"/>
                                    <a:gd name="connsiteY0" fmla="*/ 146085 h 211179"/>
                                    <a:gd name="connsiteX1" fmla="*/ 20172 w 285192"/>
                                    <a:gd name="connsiteY1" fmla="*/ 104078 h 211179"/>
                                    <a:gd name="connsiteX2" fmla="*/ 53419 w 285192"/>
                                    <a:gd name="connsiteY2" fmla="*/ 100061 h 211179"/>
                                    <a:gd name="connsiteX3" fmla="*/ 66317 w 285192"/>
                                    <a:gd name="connsiteY3" fmla="*/ 2658 h 211179"/>
                                    <a:gd name="connsiteX4" fmla="*/ 84930 w 285192"/>
                                    <a:gd name="connsiteY4" fmla="*/ 7263 h 211179"/>
                                    <a:gd name="connsiteX5" fmla="*/ 77881 w 285192"/>
                                    <a:gd name="connsiteY5" fmla="*/ 93832 h 211179"/>
                                    <a:gd name="connsiteX6" fmla="*/ 71408 w 285192"/>
                                    <a:gd name="connsiteY6" fmla="*/ 126855 h 211179"/>
                                    <a:gd name="connsiteX7" fmla="*/ 87553 w 285192"/>
                                    <a:gd name="connsiteY7" fmla="*/ 129640 h 211179"/>
                                    <a:gd name="connsiteX8" fmla="*/ 92659 w 285192"/>
                                    <a:gd name="connsiteY8" fmla="*/ 109440 h 211179"/>
                                    <a:gd name="connsiteX9" fmla="*/ 108508 w 285192"/>
                                    <a:gd name="connsiteY9" fmla="*/ 78912 h 211179"/>
                                    <a:gd name="connsiteX10" fmla="*/ 110636 w 285192"/>
                                    <a:gd name="connsiteY10" fmla="*/ 41657 h 211179"/>
                                    <a:gd name="connsiteX11" fmla="*/ 134045 w 285192"/>
                                    <a:gd name="connsiteY11" fmla="*/ 17563 h 211179"/>
                                    <a:gd name="connsiteX12" fmla="*/ 200167 w 285192"/>
                                    <a:gd name="connsiteY12" fmla="*/ 25755 h 211179"/>
                                    <a:gd name="connsiteX13" fmla="*/ 284033 w 285192"/>
                                    <a:gd name="connsiteY13" fmla="*/ 44993 h 211179"/>
                                    <a:gd name="connsiteX14" fmla="*/ 249523 w 285192"/>
                                    <a:gd name="connsiteY14" fmla="*/ 97074 h 211179"/>
                                    <a:gd name="connsiteX15" fmla="*/ 256040 w 285192"/>
                                    <a:gd name="connsiteY15" fmla="*/ 108511 h 211179"/>
                                    <a:gd name="connsiteX16" fmla="*/ 239582 w 285192"/>
                                    <a:gd name="connsiteY16" fmla="*/ 124523 h 211179"/>
                                    <a:gd name="connsiteX17" fmla="*/ 211142 w 285192"/>
                                    <a:gd name="connsiteY17" fmla="*/ 211179 h 211179"/>
                                    <a:gd name="connsiteX18" fmla="*/ 188375 w 285192"/>
                                    <a:gd name="connsiteY18" fmla="*/ 207652 h 211179"/>
                                    <a:gd name="connsiteX19" fmla="*/ 134885 w 285192"/>
                                    <a:gd name="connsiteY19" fmla="*/ 202650 h 211179"/>
                                    <a:gd name="connsiteX20" fmla="*/ 61500 w 285192"/>
                                    <a:gd name="connsiteY20" fmla="*/ 183668 h 211179"/>
                                    <a:gd name="connsiteX21" fmla="*/ 88642 w 285192"/>
                                    <a:gd name="connsiteY21" fmla="*/ 203680 h 211179"/>
                                    <a:gd name="connsiteX22" fmla="*/ 48944 w 285192"/>
                                    <a:gd name="connsiteY22" fmla="*/ 195009 h 211179"/>
                                    <a:gd name="connsiteX23" fmla="*/ 40456 w 285192"/>
                                    <a:gd name="connsiteY23" fmla="*/ 155652 h 211179"/>
                                    <a:gd name="connsiteX24" fmla="*/ 12 w 285192"/>
                                    <a:gd name="connsiteY24" fmla="*/ 147317 h 211179"/>
                                    <a:gd name="connsiteX0" fmla="*/ 791 w 285192"/>
                                    <a:gd name="connsiteY0" fmla="*/ 146085 h 211179"/>
                                    <a:gd name="connsiteX1" fmla="*/ 20172 w 285192"/>
                                    <a:gd name="connsiteY1" fmla="*/ 104078 h 211179"/>
                                    <a:gd name="connsiteX2" fmla="*/ 53419 w 285192"/>
                                    <a:gd name="connsiteY2" fmla="*/ 100061 h 211179"/>
                                    <a:gd name="connsiteX3" fmla="*/ 66317 w 285192"/>
                                    <a:gd name="connsiteY3" fmla="*/ 2658 h 211179"/>
                                    <a:gd name="connsiteX4" fmla="*/ 84930 w 285192"/>
                                    <a:gd name="connsiteY4" fmla="*/ 7263 h 211179"/>
                                    <a:gd name="connsiteX5" fmla="*/ 77881 w 285192"/>
                                    <a:gd name="connsiteY5" fmla="*/ 93832 h 211179"/>
                                    <a:gd name="connsiteX6" fmla="*/ 71408 w 285192"/>
                                    <a:gd name="connsiteY6" fmla="*/ 126855 h 211179"/>
                                    <a:gd name="connsiteX7" fmla="*/ 87553 w 285192"/>
                                    <a:gd name="connsiteY7" fmla="*/ 129640 h 211179"/>
                                    <a:gd name="connsiteX8" fmla="*/ 92659 w 285192"/>
                                    <a:gd name="connsiteY8" fmla="*/ 109440 h 211179"/>
                                    <a:gd name="connsiteX9" fmla="*/ 108508 w 285192"/>
                                    <a:gd name="connsiteY9" fmla="*/ 78912 h 211179"/>
                                    <a:gd name="connsiteX10" fmla="*/ 110636 w 285192"/>
                                    <a:gd name="connsiteY10" fmla="*/ 41657 h 211179"/>
                                    <a:gd name="connsiteX11" fmla="*/ 134045 w 285192"/>
                                    <a:gd name="connsiteY11" fmla="*/ 17563 h 211179"/>
                                    <a:gd name="connsiteX12" fmla="*/ 200167 w 285192"/>
                                    <a:gd name="connsiteY12" fmla="*/ 25755 h 211179"/>
                                    <a:gd name="connsiteX13" fmla="*/ 284033 w 285192"/>
                                    <a:gd name="connsiteY13" fmla="*/ 44993 h 211179"/>
                                    <a:gd name="connsiteX14" fmla="*/ 249523 w 285192"/>
                                    <a:gd name="connsiteY14" fmla="*/ 97074 h 211179"/>
                                    <a:gd name="connsiteX15" fmla="*/ 256040 w 285192"/>
                                    <a:gd name="connsiteY15" fmla="*/ 108511 h 211179"/>
                                    <a:gd name="connsiteX16" fmla="*/ 239582 w 285192"/>
                                    <a:gd name="connsiteY16" fmla="*/ 124523 h 211179"/>
                                    <a:gd name="connsiteX17" fmla="*/ 211142 w 285192"/>
                                    <a:gd name="connsiteY17" fmla="*/ 211179 h 211179"/>
                                    <a:gd name="connsiteX18" fmla="*/ 188375 w 285192"/>
                                    <a:gd name="connsiteY18" fmla="*/ 207652 h 211179"/>
                                    <a:gd name="connsiteX19" fmla="*/ 134885 w 285192"/>
                                    <a:gd name="connsiteY19" fmla="*/ 202650 h 211179"/>
                                    <a:gd name="connsiteX20" fmla="*/ 61500 w 285192"/>
                                    <a:gd name="connsiteY20" fmla="*/ 183668 h 211179"/>
                                    <a:gd name="connsiteX21" fmla="*/ 88642 w 285192"/>
                                    <a:gd name="connsiteY21" fmla="*/ 203680 h 211179"/>
                                    <a:gd name="connsiteX22" fmla="*/ 48944 w 285192"/>
                                    <a:gd name="connsiteY22" fmla="*/ 195009 h 211179"/>
                                    <a:gd name="connsiteX23" fmla="*/ 40456 w 285192"/>
                                    <a:gd name="connsiteY23" fmla="*/ 155652 h 211179"/>
                                    <a:gd name="connsiteX24" fmla="*/ 12 w 285192"/>
                                    <a:gd name="connsiteY24" fmla="*/ 147317 h 211179"/>
                                    <a:gd name="connsiteX0" fmla="*/ 791 w 285192"/>
                                    <a:gd name="connsiteY0" fmla="*/ 146085 h 211179"/>
                                    <a:gd name="connsiteX1" fmla="*/ 20172 w 285192"/>
                                    <a:gd name="connsiteY1" fmla="*/ 104078 h 211179"/>
                                    <a:gd name="connsiteX2" fmla="*/ 53419 w 285192"/>
                                    <a:gd name="connsiteY2" fmla="*/ 100061 h 211179"/>
                                    <a:gd name="connsiteX3" fmla="*/ 66317 w 285192"/>
                                    <a:gd name="connsiteY3" fmla="*/ 2658 h 211179"/>
                                    <a:gd name="connsiteX4" fmla="*/ 84930 w 285192"/>
                                    <a:gd name="connsiteY4" fmla="*/ 7263 h 211179"/>
                                    <a:gd name="connsiteX5" fmla="*/ 77881 w 285192"/>
                                    <a:gd name="connsiteY5" fmla="*/ 93832 h 211179"/>
                                    <a:gd name="connsiteX6" fmla="*/ 71408 w 285192"/>
                                    <a:gd name="connsiteY6" fmla="*/ 126855 h 211179"/>
                                    <a:gd name="connsiteX7" fmla="*/ 87553 w 285192"/>
                                    <a:gd name="connsiteY7" fmla="*/ 129640 h 211179"/>
                                    <a:gd name="connsiteX8" fmla="*/ 92659 w 285192"/>
                                    <a:gd name="connsiteY8" fmla="*/ 109440 h 211179"/>
                                    <a:gd name="connsiteX9" fmla="*/ 108508 w 285192"/>
                                    <a:gd name="connsiteY9" fmla="*/ 78912 h 211179"/>
                                    <a:gd name="connsiteX10" fmla="*/ 110636 w 285192"/>
                                    <a:gd name="connsiteY10" fmla="*/ 41657 h 211179"/>
                                    <a:gd name="connsiteX11" fmla="*/ 134045 w 285192"/>
                                    <a:gd name="connsiteY11" fmla="*/ 17563 h 211179"/>
                                    <a:gd name="connsiteX12" fmla="*/ 200167 w 285192"/>
                                    <a:gd name="connsiteY12" fmla="*/ 25755 h 211179"/>
                                    <a:gd name="connsiteX13" fmla="*/ 284033 w 285192"/>
                                    <a:gd name="connsiteY13" fmla="*/ 44993 h 211179"/>
                                    <a:gd name="connsiteX14" fmla="*/ 249523 w 285192"/>
                                    <a:gd name="connsiteY14" fmla="*/ 97074 h 211179"/>
                                    <a:gd name="connsiteX15" fmla="*/ 256040 w 285192"/>
                                    <a:gd name="connsiteY15" fmla="*/ 108511 h 211179"/>
                                    <a:gd name="connsiteX16" fmla="*/ 239582 w 285192"/>
                                    <a:gd name="connsiteY16" fmla="*/ 124523 h 211179"/>
                                    <a:gd name="connsiteX17" fmla="*/ 211142 w 285192"/>
                                    <a:gd name="connsiteY17" fmla="*/ 211179 h 211179"/>
                                    <a:gd name="connsiteX18" fmla="*/ 188375 w 285192"/>
                                    <a:gd name="connsiteY18" fmla="*/ 207652 h 211179"/>
                                    <a:gd name="connsiteX19" fmla="*/ 134885 w 285192"/>
                                    <a:gd name="connsiteY19" fmla="*/ 202650 h 211179"/>
                                    <a:gd name="connsiteX20" fmla="*/ 61500 w 285192"/>
                                    <a:gd name="connsiteY20" fmla="*/ 183668 h 211179"/>
                                    <a:gd name="connsiteX21" fmla="*/ 88642 w 285192"/>
                                    <a:gd name="connsiteY21" fmla="*/ 203680 h 211179"/>
                                    <a:gd name="connsiteX22" fmla="*/ 48944 w 285192"/>
                                    <a:gd name="connsiteY22" fmla="*/ 195009 h 211179"/>
                                    <a:gd name="connsiteX23" fmla="*/ 40456 w 285192"/>
                                    <a:gd name="connsiteY23" fmla="*/ 155652 h 211179"/>
                                    <a:gd name="connsiteX24" fmla="*/ 12 w 285192"/>
                                    <a:gd name="connsiteY24" fmla="*/ 147317 h 211179"/>
                                    <a:gd name="connsiteX0" fmla="*/ 791 w 286042"/>
                                    <a:gd name="connsiteY0" fmla="*/ 146085 h 211179"/>
                                    <a:gd name="connsiteX1" fmla="*/ 20172 w 286042"/>
                                    <a:gd name="connsiteY1" fmla="*/ 104078 h 211179"/>
                                    <a:gd name="connsiteX2" fmla="*/ 53419 w 286042"/>
                                    <a:gd name="connsiteY2" fmla="*/ 100061 h 211179"/>
                                    <a:gd name="connsiteX3" fmla="*/ 66317 w 286042"/>
                                    <a:gd name="connsiteY3" fmla="*/ 2658 h 211179"/>
                                    <a:gd name="connsiteX4" fmla="*/ 84930 w 286042"/>
                                    <a:gd name="connsiteY4" fmla="*/ 7263 h 211179"/>
                                    <a:gd name="connsiteX5" fmla="*/ 77881 w 286042"/>
                                    <a:gd name="connsiteY5" fmla="*/ 93832 h 211179"/>
                                    <a:gd name="connsiteX6" fmla="*/ 71408 w 286042"/>
                                    <a:gd name="connsiteY6" fmla="*/ 126855 h 211179"/>
                                    <a:gd name="connsiteX7" fmla="*/ 87553 w 286042"/>
                                    <a:gd name="connsiteY7" fmla="*/ 129640 h 211179"/>
                                    <a:gd name="connsiteX8" fmla="*/ 92659 w 286042"/>
                                    <a:gd name="connsiteY8" fmla="*/ 109440 h 211179"/>
                                    <a:gd name="connsiteX9" fmla="*/ 108508 w 286042"/>
                                    <a:gd name="connsiteY9" fmla="*/ 78912 h 211179"/>
                                    <a:gd name="connsiteX10" fmla="*/ 110636 w 286042"/>
                                    <a:gd name="connsiteY10" fmla="*/ 41657 h 211179"/>
                                    <a:gd name="connsiteX11" fmla="*/ 134045 w 286042"/>
                                    <a:gd name="connsiteY11" fmla="*/ 17563 h 211179"/>
                                    <a:gd name="connsiteX12" fmla="*/ 200167 w 286042"/>
                                    <a:gd name="connsiteY12" fmla="*/ 25755 h 211179"/>
                                    <a:gd name="connsiteX13" fmla="*/ 284033 w 286042"/>
                                    <a:gd name="connsiteY13" fmla="*/ 44993 h 211179"/>
                                    <a:gd name="connsiteX14" fmla="*/ 259592 w 286042"/>
                                    <a:gd name="connsiteY14" fmla="*/ 92211 h 211179"/>
                                    <a:gd name="connsiteX15" fmla="*/ 256040 w 286042"/>
                                    <a:gd name="connsiteY15" fmla="*/ 108511 h 211179"/>
                                    <a:gd name="connsiteX16" fmla="*/ 239582 w 286042"/>
                                    <a:gd name="connsiteY16" fmla="*/ 124523 h 211179"/>
                                    <a:gd name="connsiteX17" fmla="*/ 211142 w 286042"/>
                                    <a:gd name="connsiteY17" fmla="*/ 211179 h 211179"/>
                                    <a:gd name="connsiteX18" fmla="*/ 188375 w 286042"/>
                                    <a:gd name="connsiteY18" fmla="*/ 207652 h 211179"/>
                                    <a:gd name="connsiteX19" fmla="*/ 134885 w 286042"/>
                                    <a:gd name="connsiteY19" fmla="*/ 202650 h 211179"/>
                                    <a:gd name="connsiteX20" fmla="*/ 61500 w 286042"/>
                                    <a:gd name="connsiteY20" fmla="*/ 183668 h 211179"/>
                                    <a:gd name="connsiteX21" fmla="*/ 88642 w 286042"/>
                                    <a:gd name="connsiteY21" fmla="*/ 203680 h 211179"/>
                                    <a:gd name="connsiteX22" fmla="*/ 48944 w 286042"/>
                                    <a:gd name="connsiteY22" fmla="*/ 195009 h 211179"/>
                                    <a:gd name="connsiteX23" fmla="*/ 40456 w 286042"/>
                                    <a:gd name="connsiteY23" fmla="*/ 155652 h 211179"/>
                                    <a:gd name="connsiteX24" fmla="*/ 12 w 286042"/>
                                    <a:gd name="connsiteY24" fmla="*/ 147317 h 211179"/>
                                    <a:gd name="connsiteX0" fmla="*/ 791 w 286042"/>
                                    <a:gd name="connsiteY0" fmla="*/ 146085 h 211179"/>
                                    <a:gd name="connsiteX1" fmla="*/ 20172 w 286042"/>
                                    <a:gd name="connsiteY1" fmla="*/ 104078 h 211179"/>
                                    <a:gd name="connsiteX2" fmla="*/ 53419 w 286042"/>
                                    <a:gd name="connsiteY2" fmla="*/ 100061 h 211179"/>
                                    <a:gd name="connsiteX3" fmla="*/ 66317 w 286042"/>
                                    <a:gd name="connsiteY3" fmla="*/ 2658 h 211179"/>
                                    <a:gd name="connsiteX4" fmla="*/ 84930 w 286042"/>
                                    <a:gd name="connsiteY4" fmla="*/ 7263 h 211179"/>
                                    <a:gd name="connsiteX5" fmla="*/ 77881 w 286042"/>
                                    <a:gd name="connsiteY5" fmla="*/ 93832 h 211179"/>
                                    <a:gd name="connsiteX6" fmla="*/ 71408 w 286042"/>
                                    <a:gd name="connsiteY6" fmla="*/ 126855 h 211179"/>
                                    <a:gd name="connsiteX7" fmla="*/ 87553 w 286042"/>
                                    <a:gd name="connsiteY7" fmla="*/ 129640 h 211179"/>
                                    <a:gd name="connsiteX8" fmla="*/ 92659 w 286042"/>
                                    <a:gd name="connsiteY8" fmla="*/ 109440 h 211179"/>
                                    <a:gd name="connsiteX9" fmla="*/ 108508 w 286042"/>
                                    <a:gd name="connsiteY9" fmla="*/ 78912 h 211179"/>
                                    <a:gd name="connsiteX10" fmla="*/ 110636 w 286042"/>
                                    <a:gd name="connsiteY10" fmla="*/ 41657 h 211179"/>
                                    <a:gd name="connsiteX11" fmla="*/ 134045 w 286042"/>
                                    <a:gd name="connsiteY11" fmla="*/ 17563 h 211179"/>
                                    <a:gd name="connsiteX12" fmla="*/ 200167 w 286042"/>
                                    <a:gd name="connsiteY12" fmla="*/ 25755 h 211179"/>
                                    <a:gd name="connsiteX13" fmla="*/ 284033 w 286042"/>
                                    <a:gd name="connsiteY13" fmla="*/ 44993 h 211179"/>
                                    <a:gd name="connsiteX14" fmla="*/ 259592 w 286042"/>
                                    <a:gd name="connsiteY14" fmla="*/ 92211 h 211179"/>
                                    <a:gd name="connsiteX15" fmla="*/ 256040 w 286042"/>
                                    <a:gd name="connsiteY15" fmla="*/ 108511 h 211179"/>
                                    <a:gd name="connsiteX16" fmla="*/ 239582 w 286042"/>
                                    <a:gd name="connsiteY16" fmla="*/ 124523 h 211179"/>
                                    <a:gd name="connsiteX17" fmla="*/ 211142 w 286042"/>
                                    <a:gd name="connsiteY17" fmla="*/ 211179 h 211179"/>
                                    <a:gd name="connsiteX18" fmla="*/ 188375 w 286042"/>
                                    <a:gd name="connsiteY18" fmla="*/ 207652 h 211179"/>
                                    <a:gd name="connsiteX19" fmla="*/ 134885 w 286042"/>
                                    <a:gd name="connsiteY19" fmla="*/ 202650 h 211179"/>
                                    <a:gd name="connsiteX20" fmla="*/ 61500 w 286042"/>
                                    <a:gd name="connsiteY20" fmla="*/ 183668 h 211179"/>
                                    <a:gd name="connsiteX21" fmla="*/ 88642 w 286042"/>
                                    <a:gd name="connsiteY21" fmla="*/ 203680 h 211179"/>
                                    <a:gd name="connsiteX22" fmla="*/ 48944 w 286042"/>
                                    <a:gd name="connsiteY22" fmla="*/ 195009 h 211179"/>
                                    <a:gd name="connsiteX23" fmla="*/ 40456 w 286042"/>
                                    <a:gd name="connsiteY23" fmla="*/ 155652 h 211179"/>
                                    <a:gd name="connsiteX24" fmla="*/ 12 w 286042"/>
                                    <a:gd name="connsiteY24" fmla="*/ 147317 h 211179"/>
                                    <a:gd name="connsiteX0" fmla="*/ 791 w 286042"/>
                                    <a:gd name="connsiteY0" fmla="*/ 146085 h 211179"/>
                                    <a:gd name="connsiteX1" fmla="*/ 20172 w 286042"/>
                                    <a:gd name="connsiteY1" fmla="*/ 104078 h 211179"/>
                                    <a:gd name="connsiteX2" fmla="*/ 53419 w 286042"/>
                                    <a:gd name="connsiteY2" fmla="*/ 100061 h 211179"/>
                                    <a:gd name="connsiteX3" fmla="*/ 66317 w 286042"/>
                                    <a:gd name="connsiteY3" fmla="*/ 2658 h 211179"/>
                                    <a:gd name="connsiteX4" fmla="*/ 84930 w 286042"/>
                                    <a:gd name="connsiteY4" fmla="*/ 7263 h 211179"/>
                                    <a:gd name="connsiteX5" fmla="*/ 77881 w 286042"/>
                                    <a:gd name="connsiteY5" fmla="*/ 93832 h 211179"/>
                                    <a:gd name="connsiteX6" fmla="*/ 71408 w 286042"/>
                                    <a:gd name="connsiteY6" fmla="*/ 126855 h 211179"/>
                                    <a:gd name="connsiteX7" fmla="*/ 87553 w 286042"/>
                                    <a:gd name="connsiteY7" fmla="*/ 129640 h 211179"/>
                                    <a:gd name="connsiteX8" fmla="*/ 92659 w 286042"/>
                                    <a:gd name="connsiteY8" fmla="*/ 109440 h 211179"/>
                                    <a:gd name="connsiteX9" fmla="*/ 108508 w 286042"/>
                                    <a:gd name="connsiteY9" fmla="*/ 78912 h 211179"/>
                                    <a:gd name="connsiteX10" fmla="*/ 110636 w 286042"/>
                                    <a:gd name="connsiteY10" fmla="*/ 41657 h 211179"/>
                                    <a:gd name="connsiteX11" fmla="*/ 134045 w 286042"/>
                                    <a:gd name="connsiteY11" fmla="*/ 17563 h 211179"/>
                                    <a:gd name="connsiteX12" fmla="*/ 200167 w 286042"/>
                                    <a:gd name="connsiteY12" fmla="*/ 25755 h 211179"/>
                                    <a:gd name="connsiteX13" fmla="*/ 284033 w 286042"/>
                                    <a:gd name="connsiteY13" fmla="*/ 44993 h 211179"/>
                                    <a:gd name="connsiteX14" fmla="*/ 259592 w 286042"/>
                                    <a:gd name="connsiteY14" fmla="*/ 92211 h 211179"/>
                                    <a:gd name="connsiteX15" fmla="*/ 256040 w 286042"/>
                                    <a:gd name="connsiteY15" fmla="*/ 108511 h 211179"/>
                                    <a:gd name="connsiteX16" fmla="*/ 239582 w 286042"/>
                                    <a:gd name="connsiteY16" fmla="*/ 124523 h 211179"/>
                                    <a:gd name="connsiteX17" fmla="*/ 211142 w 286042"/>
                                    <a:gd name="connsiteY17" fmla="*/ 211179 h 211179"/>
                                    <a:gd name="connsiteX18" fmla="*/ 188375 w 286042"/>
                                    <a:gd name="connsiteY18" fmla="*/ 207652 h 211179"/>
                                    <a:gd name="connsiteX19" fmla="*/ 134885 w 286042"/>
                                    <a:gd name="connsiteY19" fmla="*/ 202650 h 211179"/>
                                    <a:gd name="connsiteX20" fmla="*/ 61500 w 286042"/>
                                    <a:gd name="connsiteY20" fmla="*/ 183668 h 211179"/>
                                    <a:gd name="connsiteX21" fmla="*/ 88642 w 286042"/>
                                    <a:gd name="connsiteY21" fmla="*/ 203680 h 211179"/>
                                    <a:gd name="connsiteX22" fmla="*/ 48944 w 286042"/>
                                    <a:gd name="connsiteY22" fmla="*/ 195009 h 211179"/>
                                    <a:gd name="connsiteX23" fmla="*/ 40456 w 286042"/>
                                    <a:gd name="connsiteY23" fmla="*/ 155652 h 211179"/>
                                    <a:gd name="connsiteX24" fmla="*/ 12 w 286042"/>
                                    <a:gd name="connsiteY24" fmla="*/ 147317 h 211179"/>
                                    <a:gd name="connsiteX0" fmla="*/ 791 w 285324"/>
                                    <a:gd name="connsiteY0" fmla="*/ 146085 h 211179"/>
                                    <a:gd name="connsiteX1" fmla="*/ 20172 w 285324"/>
                                    <a:gd name="connsiteY1" fmla="*/ 104078 h 211179"/>
                                    <a:gd name="connsiteX2" fmla="*/ 53419 w 285324"/>
                                    <a:gd name="connsiteY2" fmla="*/ 100061 h 211179"/>
                                    <a:gd name="connsiteX3" fmla="*/ 66317 w 285324"/>
                                    <a:gd name="connsiteY3" fmla="*/ 2658 h 211179"/>
                                    <a:gd name="connsiteX4" fmla="*/ 84930 w 285324"/>
                                    <a:gd name="connsiteY4" fmla="*/ 7263 h 211179"/>
                                    <a:gd name="connsiteX5" fmla="*/ 77881 w 285324"/>
                                    <a:gd name="connsiteY5" fmla="*/ 93832 h 211179"/>
                                    <a:gd name="connsiteX6" fmla="*/ 71408 w 285324"/>
                                    <a:gd name="connsiteY6" fmla="*/ 126855 h 211179"/>
                                    <a:gd name="connsiteX7" fmla="*/ 87553 w 285324"/>
                                    <a:gd name="connsiteY7" fmla="*/ 129640 h 211179"/>
                                    <a:gd name="connsiteX8" fmla="*/ 92659 w 285324"/>
                                    <a:gd name="connsiteY8" fmla="*/ 109440 h 211179"/>
                                    <a:gd name="connsiteX9" fmla="*/ 108508 w 285324"/>
                                    <a:gd name="connsiteY9" fmla="*/ 78912 h 211179"/>
                                    <a:gd name="connsiteX10" fmla="*/ 110636 w 285324"/>
                                    <a:gd name="connsiteY10" fmla="*/ 41657 h 211179"/>
                                    <a:gd name="connsiteX11" fmla="*/ 134045 w 285324"/>
                                    <a:gd name="connsiteY11" fmla="*/ 17563 h 211179"/>
                                    <a:gd name="connsiteX12" fmla="*/ 200167 w 285324"/>
                                    <a:gd name="connsiteY12" fmla="*/ 25755 h 211179"/>
                                    <a:gd name="connsiteX13" fmla="*/ 284033 w 285324"/>
                                    <a:gd name="connsiteY13" fmla="*/ 44993 h 211179"/>
                                    <a:gd name="connsiteX14" fmla="*/ 251435 w 285324"/>
                                    <a:gd name="connsiteY14" fmla="*/ 96204 h 211179"/>
                                    <a:gd name="connsiteX15" fmla="*/ 256040 w 285324"/>
                                    <a:gd name="connsiteY15" fmla="*/ 108511 h 211179"/>
                                    <a:gd name="connsiteX16" fmla="*/ 239582 w 285324"/>
                                    <a:gd name="connsiteY16" fmla="*/ 124523 h 211179"/>
                                    <a:gd name="connsiteX17" fmla="*/ 211142 w 285324"/>
                                    <a:gd name="connsiteY17" fmla="*/ 211179 h 211179"/>
                                    <a:gd name="connsiteX18" fmla="*/ 188375 w 285324"/>
                                    <a:gd name="connsiteY18" fmla="*/ 207652 h 211179"/>
                                    <a:gd name="connsiteX19" fmla="*/ 134885 w 285324"/>
                                    <a:gd name="connsiteY19" fmla="*/ 202650 h 211179"/>
                                    <a:gd name="connsiteX20" fmla="*/ 61500 w 285324"/>
                                    <a:gd name="connsiteY20" fmla="*/ 183668 h 211179"/>
                                    <a:gd name="connsiteX21" fmla="*/ 88642 w 285324"/>
                                    <a:gd name="connsiteY21" fmla="*/ 203680 h 211179"/>
                                    <a:gd name="connsiteX22" fmla="*/ 48944 w 285324"/>
                                    <a:gd name="connsiteY22" fmla="*/ 195009 h 211179"/>
                                    <a:gd name="connsiteX23" fmla="*/ 40456 w 285324"/>
                                    <a:gd name="connsiteY23" fmla="*/ 155652 h 211179"/>
                                    <a:gd name="connsiteX24" fmla="*/ 12 w 285324"/>
                                    <a:gd name="connsiteY24" fmla="*/ 147317 h 211179"/>
                                    <a:gd name="connsiteX0" fmla="*/ 791 w 258334"/>
                                    <a:gd name="connsiteY0" fmla="*/ 146085 h 211179"/>
                                    <a:gd name="connsiteX1" fmla="*/ 20172 w 258334"/>
                                    <a:gd name="connsiteY1" fmla="*/ 104078 h 211179"/>
                                    <a:gd name="connsiteX2" fmla="*/ 53419 w 258334"/>
                                    <a:gd name="connsiteY2" fmla="*/ 100061 h 211179"/>
                                    <a:gd name="connsiteX3" fmla="*/ 66317 w 258334"/>
                                    <a:gd name="connsiteY3" fmla="*/ 2658 h 211179"/>
                                    <a:gd name="connsiteX4" fmla="*/ 84930 w 258334"/>
                                    <a:gd name="connsiteY4" fmla="*/ 7263 h 211179"/>
                                    <a:gd name="connsiteX5" fmla="*/ 77881 w 258334"/>
                                    <a:gd name="connsiteY5" fmla="*/ 93832 h 211179"/>
                                    <a:gd name="connsiteX6" fmla="*/ 71408 w 258334"/>
                                    <a:gd name="connsiteY6" fmla="*/ 126855 h 211179"/>
                                    <a:gd name="connsiteX7" fmla="*/ 87553 w 258334"/>
                                    <a:gd name="connsiteY7" fmla="*/ 129640 h 211179"/>
                                    <a:gd name="connsiteX8" fmla="*/ 92659 w 258334"/>
                                    <a:gd name="connsiteY8" fmla="*/ 109440 h 211179"/>
                                    <a:gd name="connsiteX9" fmla="*/ 108508 w 258334"/>
                                    <a:gd name="connsiteY9" fmla="*/ 78912 h 211179"/>
                                    <a:gd name="connsiteX10" fmla="*/ 110636 w 258334"/>
                                    <a:gd name="connsiteY10" fmla="*/ 41657 h 211179"/>
                                    <a:gd name="connsiteX11" fmla="*/ 134045 w 258334"/>
                                    <a:gd name="connsiteY11" fmla="*/ 17563 h 211179"/>
                                    <a:gd name="connsiteX12" fmla="*/ 200167 w 258334"/>
                                    <a:gd name="connsiteY12" fmla="*/ 25755 h 211179"/>
                                    <a:gd name="connsiteX13" fmla="*/ 179135 w 258334"/>
                                    <a:gd name="connsiteY13" fmla="*/ 80900 h 211179"/>
                                    <a:gd name="connsiteX14" fmla="*/ 251435 w 258334"/>
                                    <a:gd name="connsiteY14" fmla="*/ 96204 h 211179"/>
                                    <a:gd name="connsiteX15" fmla="*/ 256040 w 258334"/>
                                    <a:gd name="connsiteY15" fmla="*/ 108511 h 211179"/>
                                    <a:gd name="connsiteX16" fmla="*/ 239582 w 258334"/>
                                    <a:gd name="connsiteY16" fmla="*/ 124523 h 211179"/>
                                    <a:gd name="connsiteX17" fmla="*/ 211142 w 258334"/>
                                    <a:gd name="connsiteY17" fmla="*/ 211179 h 211179"/>
                                    <a:gd name="connsiteX18" fmla="*/ 188375 w 258334"/>
                                    <a:gd name="connsiteY18" fmla="*/ 207652 h 211179"/>
                                    <a:gd name="connsiteX19" fmla="*/ 134885 w 258334"/>
                                    <a:gd name="connsiteY19" fmla="*/ 202650 h 211179"/>
                                    <a:gd name="connsiteX20" fmla="*/ 61500 w 258334"/>
                                    <a:gd name="connsiteY20" fmla="*/ 183668 h 211179"/>
                                    <a:gd name="connsiteX21" fmla="*/ 88642 w 258334"/>
                                    <a:gd name="connsiteY21" fmla="*/ 203680 h 211179"/>
                                    <a:gd name="connsiteX22" fmla="*/ 48944 w 258334"/>
                                    <a:gd name="connsiteY22" fmla="*/ 195009 h 211179"/>
                                    <a:gd name="connsiteX23" fmla="*/ 40456 w 258334"/>
                                    <a:gd name="connsiteY23" fmla="*/ 155652 h 211179"/>
                                    <a:gd name="connsiteX24" fmla="*/ 12 w 258334"/>
                                    <a:gd name="connsiteY24" fmla="*/ 147317 h 211179"/>
                                    <a:gd name="connsiteX0" fmla="*/ 791 w 258334"/>
                                    <a:gd name="connsiteY0" fmla="*/ 146085 h 211179"/>
                                    <a:gd name="connsiteX1" fmla="*/ 20172 w 258334"/>
                                    <a:gd name="connsiteY1" fmla="*/ 104078 h 211179"/>
                                    <a:gd name="connsiteX2" fmla="*/ 53419 w 258334"/>
                                    <a:gd name="connsiteY2" fmla="*/ 100061 h 211179"/>
                                    <a:gd name="connsiteX3" fmla="*/ 66317 w 258334"/>
                                    <a:gd name="connsiteY3" fmla="*/ 2658 h 211179"/>
                                    <a:gd name="connsiteX4" fmla="*/ 84930 w 258334"/>
                                    <a:gd name="connsiteY4" fmla="*/ 7263 h 211179"/>
                                    <a:gd name="connsiteX5" fmla="*/ 77881 w 258334"/>
                                    <a:gd name="connsiteY5" fmla="*/ 93832 h 211179"/>
                                    <a:gd name="connsiteX6" fmla="*/ 71408 w 258334"/>
                                    <a:gd name="connsiteY6" fmla="*/ 126855 h 211179"/>
                                    <a:gd name="connsiteX7" fmla="*/ 87553 w 258334"/>
                                    <a:gd name="connsiteY7" fmla="*/ 129640 h 211179"/>
                                    <a:gd name="connsiteX8" fmla="*/ 92659 w 258334"/>
                                    <a:gd name="connsiteY8" fmla="*/ 109440 h 211179"/>
                                    <a:gd name="connsiteX9" fmla="*/ 108508 w 258334"/>
                                    <a:gd name="connsiteY9" fmla="*/ 78912 h 211179"/>
                                    <a:gd name="connsiteX10" fmla="*/ 110636 w 258334"/>
                                    <a:gd name="connsiteY10" fmla="*/ 41657 h 211179"/>
                                    <a:gd name="connsiteX11" fmla="*/ 134045 w 258334"/>
                                    <a:gd name="connsiteY11" fmla="*/ 17563 h 211179"/>
                                    <a:gd name="connsiteX12" fmla="*/ 200167 w 258334"/>
                                    <a:gd name="connsiteY12" fmla="*/ 25755 h 211179"/>
                                    <a:gd name="connsiteX13" fmla="*/ 179135 w 258334"/>
                                    <a:gd name="connsiteY13" fmla="*/ 80900 h 211179"/>
                                    <a:gd name="connsiteX14" fmla="*/ 251435 w 258334"/>
                                    <a:gd name="connsiteY14" fmla="*/ 96204 h 211179"/>
                                    <a:gd name="connsiteX15" fmla="*/ 256040 w 258334"/>
                                    <a:gd name="connsiteY15" fmla="*/ 108511 h 211179"/>
                                    <a:gd name="connsiteX16" fmla="*/ 239582 w 258334"/>
                                    <a:gd name="connsiteY16" fmla="*/ 124523 h 211179"/>
                                    <a:gd name="connsiteX17" fmla="*/ 211142 w 258334"/>
                                    <a:gd name="connsiteY17" fmla="*/ 211179 h 211179"/>
                                    <a:gd name="connsiteX18" fmla="*/ 188375 w 258334"/>
                                    <a:gd name="connsiteY18" fmla="*/ 207652 h 211179"/>
                                    <a:gd name="connsiteX19" fmla="*/ 134885 w 258334"/>
                                    <a:gd name="connsiteY19" fmla="*/ 202650 h 211179"/>
                                    <a:gd name="connsiteX20" fmla="*/ 61500 w 258334"/>
                                    <a:gd name="connsiteY20" fmla="*/ 183668 h 211179"/>
                                    <a:gd name="connsiteX21" fmla="*/ 88642 w 258334"/>
                                    <a:gd name="connsiteY21" fmla="*/ 203680 h 211179"/>
                                    <a:gd name="connsiteX22" fmla="*/ 48944 w 258334"/>
                                    <a:gd name="connsiteY22" fmla="*/ 195009 h 211179"/>
                                    <a:gd name="connsiteX23" fmla="*/ 40456 w 258334"/>
                                    <a:gd name="connsiteY23" fmla="*/ 155652 h 211179"/>
                                    <a:gd name="connsiteX24" fmla="*/ 12 w 258334"/>
                                    <a:gd name="connsiteY24" fmla="*/ 147317 h 211179"/>
                                    <a:gd name="connsiteX0" fmla="*/ 791 w 256796"/>
                                    <a:gd name="connsiteY0" fmla="*/ 146085 h 211179"/>
                                    <a:gd name="connsiteX1" fmla="*/ 20172 w 256796"/>
                                    <a:gd name="connsiteY1" fmla="*/ 104078 h 211179"/>
                                    <a:gd name="connsiteX2" fmla="*/ 53419 w 256796"/>
                                    <a:gd name="connsiteY2" fmla="*/ 100061 h 211179"/>
                                    <a:gd name="connsiteX3" fmla="*/ 66317 w 256796"/>
                                    <a:gd name="connsiteY3" fmla="*/ 2658 h 211179"/>
                                    <a:gd name="connsiteX4" fmla="*/ 84930 w 256796"/>
                                    <a:gd name="connsiteY4" fmla="*/ 7263 h 211179"/>
                                    <a:gd name="connsiteX5" fmla="*/ 77881 w 256796"/>
                                    <a:gd name="connsiteY5" fmla="*/ 93832 h 211179"/>
                                    <a:gd name="connsiteX6" fmla="*/ 71408 w 256796"/>
                                    <a:gd name="connsiteY6" fmla="*/ 126855 h 211179"/>
                                    <a:gd name="connsiteX7" fmla="*/ 87553 w 256796"/>
                                    <a:gd name="connsiteY7" fmla="*/ 129640 h 211179"/>
                                    <a:gd name="connsiteX8" fmla="*/ 92659 w 256796"/>
                                    <a:gd name="connsiteY8" fmla="*/ 109440 h 211179"/>
                                    <a:gd name="connsiteX9" fmla="*/ 108508 w 256796"/>
                                    <a:gd name="connsiteY9" fmla="*/ 78912 h 211179"/>
                                    <a:gd name="connsiteX10" fmla="*/ 110636 w 256796"/>
                                    <a:gd name="connsiteY10" fmla="*/ 41657 h 211179"/>
                                    <a:gd name="connsiteX11" fmla="*/ 134045 w 256796"/>
                                    <a:gd name="connsiteY11" fmla="*/ 17563 h 211179"/>
                                    <a:gd name="connsiteX12" fmla="*/ 200167 w 256796"/>
                                    <a:gd name="connsiteY12" fmla="*/ 25755 h 211179"/>
                                    <a:gd name="connsiteX13" fmla="*/ 179135 w 256796"/>
                                    <a:gd name="connsiteY13" fmla="*/ 80900 h 211179"/>
                                    <a:gd name="connsiteX14" fmla="*/ 248625 w 256796"/>
                                    <a:gd name="connsiteY14" fmla="*/ 96919 h 211179"/>
                                    <a:gd name="connsiteX15" fmla="*/ 256040 w 256796"/>
                                    <a:gd name="connsiteY15" fmla="*/ 108511 h 211179"/>
                                    <a:gd name="connsiteX16" fmla="*/ 239582 w 256796"/>
                                    <a:gd name="connsiteY16" fmla="*/ 124523 h 211179"/>
                                    <a:gd name="connsiteX17" fmla="*/ 211142 w 256796"/>
                                    <a:gd name="connsiteY17" fmla="*/ 211179 h 211179"/>
                                    <a:gd name="connsiteX18" fmla="*/ 188375 w 256796"/>
                                    <a:gd name="connsiteY18" fmla="*/ 207652 h 211179"/>
                                    <a:gd name="connsiteX19" fmla="*/ 134885 w 256796"/>
                                    <a:gd name="connsiteY19" fmla="*/ 202650 h 211179"/>
                                    <a:gd name="connsiteX20" fmla="*/ 61500 w 256796"/>
                                    <a:gd name="connsiteY20" fmla="*/ 183668 h 211179"/>
                                    <a:gd name="connsiteX21" fmla="*/ 88642 w 256796"/>
                                    <a:gd name="connsiteY21" fmla="*/ 203680 h 211179"/>
                                    <a:gd name="connsiteX22" fmla="*/ 48944 w 256796"/>
                                    <a:gd name="connsiteY22" fmla="*/ 195009 h 211179"/>
                                    <a:gd name="connsiteX23" fmla="*/ 40456 w 256796"/>
                                    <a:gd name="connsiteY23" fmla="*/ 155652 h 211179"/>
                                    <a:gd name="connsiteX24" fmla="*/ 12 w 256796"/>
                                    <a:gd name="connsiteY24" fmla="*/ 147317 h 211179"/>
                                    <a:gd name="connsiteX0" fmla="*/ 791 w 256040"/>
                                    <a:gd name="connsiteY0" fmla="*/ 146085 h 211179"/>
                                    <a:gd name="connsiteX1" fmla="*/ 20172 w 256040"/>
                                    <a:gd name="connsiteY1" fmla="*/ 104078 h 211179"/>
                                    <a:gd name="connsiteX2" fmla="*/ 53419 w 256040"/>
                                    <a:gd name="connsiteY2" fmla="*/ 100061 h 211179"/>
                                    <a:gd name="connsiteX3" fmla="*/ 66317 w 256040"/>
                                    <a:gd name="connsiteY3" fmla="*/ 2658 h 211179"/>
                                    <a:gd name="connsiteX4" fmla="*/ 84930 w 256040"/>
                                    <a:gd name="connsiteY4" fmla="*/ 7263 h 211179"/>
                                    <a:gd name="connsiteX5" fmla="*/ 77881 w 256040"/>
                                    <a:gd name="connsiteY5" fmla="*/ 93832 h 211179"/>
                                    <a:gd name="connsiteX6" fmla="*/ 71408 w 256040"/>
                                    <a:gd name="connsiteY6" fmla="*/ 126855 h 211179"/>
                                    <a:gd name="connsiteX7" fmla="*/ 87553 w 256040"/>
                                    <a:gd name="connsiteY7" fmla="*/ 129640 h 211179"/>
                                    <a:gd name="connsiteX8" fmla="*/ 92659 w 256040"/>
                                    <a:gd name="connsiteY8" fmla="*/ 109440 h 211179"/>
                                    <a:gd name="connsiteX9" fmla="*/ 108508 w 256040"/>
                                    <a:gd name="connsiteY9" fmla="*/ 78912 h 211179"/>
                                    <a:gd name="connsiteX10" fmla="*/ 110636 w 256040"/>
                                    <a:gd name="connsiteY10" fmla="*/ 41657 h 211179"/>
                                    <a:gd name="connsiteX11" fmla="*/ 134045 w 256040"/>
                                    <a:gd name="connsiteY11" fmla="*/ 17563 h 211179"/>
                                    <a:gd name="connsiteX12" fmla="*/ 200167 w 256040"/>
                                    <a:gd name="connsiteY12" fmla="*/ 25755 h 211179"/>
                                    <a:gd name="connsiteX13" fmla="*/ 179135 w 256040"/>
                                    <a:gd name="connsiteY13" fmla="*/ 80900 h 211179"/>
                                    <a:gd name="connsiteX14" fmla="*/ 248625 w 256040"/>
                                    <a:gd name="connsiteY14" fmla="*/ 96919 h 211179"/>
                                    <a:gd name="connsiteX15" fmla="*/ 256040 w 256040"/>
                                    <a:gd name="connsiteY15" fmla="*/ 108511 h 211179"/>
                                    <a:gd name="connsiteX16" fmla="*/ 239582 w 256040"/>
                                    <a:gd name="connsiteY16" fmla="*/ 124523 h 211179"/>
                                    <a:gd name="connsiteX17" fmla="*/ 211142 w 256040"/>
                                    <a:gd name="connsiteY17" fmla="*/ 211179 h 211179"/>
                                    <a:gd name="connsiteX18" fmla="*/ 188375 w 256040"/>
                                    <a:gd name="connsiteY18" fmla="*/ 207652 h 211179"/>
                                    <a:gd name="connsiteX19" fmla="*/ 134885 w 256040"/>
                                    <a:gd name="connsiteY19" fmla="*/ 202650 h 211179"/>
                                    <a:gd name="connsiteX20" fmla="*/ 61500 w 256040"/>
                                    <a:gd name="connsiteY20" fmla="*/ 183668 h 211179"/>
                                    <a:gd name="connsiteX21" fmla="*/ 88642 w 256040"/>
                                    <a:gd name="connsiteY21" fmla="*/ 203680 h 211179"/>
                                    <a:gd name="connsiteX22" fmla="*/ 48944 w 256040"/>
                                    <a:gd name="connsiteY22" fmla="*/ 195009 h 211179"/>
                                    <a:gd name="connsiteX23" fmla="*/ 40456 w 256040"/>
                                    <a:gd name="connsiteY23" fmla="*/ 155652 h 211179"/>
                                    <a:gd name="connsiteX24" fmla="*/ 12 w 256040"/>
                                    <a:gd name="connsiteY24" fmla="*/ 147317 h 211179"/>
                                    <a:gd name="connsiteX0" fmla="*/ 791 w 256040"/>
                                    <a:gd name="connsiteY0" fmla="*/ 146085 h 211179"/>
                                    <a:gd name="connsiteX1" fmla="*/ 20172 w 256040"/>
                                    <a:gd name="connsiteY1" fmla="*/ 104078 h 211179"/>
                                    <a:gd name="connsiteX2" fmla="*/ 53419 w 256040"/>
                                    <a:gd name="connsiteY2" fmla="*/ 100061 h 211179"/>
                                    <a:gd name="connsiteX3" fmla="*/ 66317 w 256040"/>
                                    <a:gd name="connsiteY3" fmla="*/ 2658 h 211179"/>
                                    <a:gd name="connsiteX4" fmla="*/ 84930 w 256040"/>
                                    <a:gd name="connsiteY4" fmla="*/ 7263 h 211179"/>
                                    <a:gd name="connsiteX5" fmla="*/ 77881 w 256040"/>
                                    <a:gd name="connsiteY5" fmla="*/ 93832 h 211179"/>
                                    <a:gd name="connsiteX6" fmla="*/ 71408 w 256040"/>
                                    <a:gd name="connsiteY6" fmla="*/ 126855 h 211179"/>
                                    <a:gd name="connsiteX7" fmla="*/ 87553 w 256040"/>
                                    <a:gd name="connsiteY7" fmla="*/ 129640 h 211179"/>
                                    <a:gd name="connsiteX8" fmla="*/ 92659 w 256040"/>
                                    <a:gd name="connsiteY8" fmla="*/ 109440 h 211179"/>
                                    <a:gd name="connsiteX9" fmla="*/ 108508 w 256040"/>
                                    <a:gd name="connsiteY9" fmla="*/ 78912 h 211179"/>
                                    <a:gd name="connsiteX10" fmla="*/ 110636 w 256040"/>
                                    <a:gd name="connsiteY10" fmla="*/ 41657 h 211179"/>
                                    <a:gd name="connsiteX11" fmla="*/ 134045 w 256040"/>
                                    <a:gd name="connsiteY11" fmla="*/ 17563 h 211179"/>
                                    <a:gd name="connsiteX12" fmla="*/ 200167 w 256040"/>
                                    <a:gd name="connsiteY12" fmla="*/ 25755 h 211179"/>
                                    <a:gd name="connsiteX13" fmla="*/ 179135 w 256040"/>
                                    <a:gd name="connsiteY13" fmla="*/ 80900 h 211179"/>
                                    <a:gd name="connsiteX14" fmla="*/ 248625 w 256040"/>
                                    <a:gd name="connsiteY14" fmla="*/ 96919 h 211179"/>
                                    <a:gd name="connsiteX15" fmla="*/ 256040 w 256040"/>
                                    <a:gd name="connsiteY15" fmla="*/ 108511 h 211179"/>
                                    <a:gd name="connsiteX16" fmla="*/ 239582 w 256040"/>
                                    <a:gd name="connsiteY16" fmla="*/ 124523 h 211179"/>
                                    <a:gd name="connsiteX17" fmla="*/ 211142 w 256040"/>
                                    <a:gd name="connsiteY17" fmla="*/ 211179 h 211179"/>
                                    <a:gd name="connsiteX18" fmla="*/ 188375 w 256040"/>
                                    <a:gd name="connsiteY18" fmla="*/ 207652 h 211179"/>
                                    <a:gd name="connsiteX19" fmla="*/ 134885 w 256040"/>
                                    <a:gd name="connsiteY19" fmla="*/ 202650 h 211179"/>
                                    <a:gd name="connsiteX20" fmla="*/ 61500 w 256040"/>
                                    <a:gd name="connsiteY20" fmla="*/ 183668 h 211179"/>
                                    <a:gd name="connsiteX21" fmla="*/ 88642 w 256040"/>
                                    <a:gd name="connsiteY21" fmla="*/ 203680 h 211179"/>
                                    <a:gd name="connsiteX22" fmla="*/ 48944 w 256040"/>
                                    <a:gd name="connsiteY22" fmla="*/ 195009 h 211179"/>
                                    <a:gd name="connsiteX23" fmla="*/ 40456 w 256040"/>
                                    <a:gd name="connsiteY23" fmla="*/ 155652 h 211179"/>
                                    <a:gd name="connsiteX24" fmla="*/ 12 w 256040"/>
                                    <a:gd name="connsiteY24" fmla="*/ 147317 h 211179"/>
                                    <a:gd name="connsiteX0" fmla="*/ 791 w 256801"/>
                                    <a:gd name="connsiteY0" fmla="*/ 146085 h 211179"/>
                                    <a:gd name="connsiteX1" fmla="*/ 20172 w 256801"/>
                                    <a:gd name="connsiteY1" fmla="*/ 104078 h 211179"/>
                                    <a:gd name="connsiteX2" fmla="*/ 53419 w 256801"/>
                                    <a:gd name="connsiteY2" fmla="*/ 100061 h 211179"/>
                                    <a:gd name="connsiteX3" fmla="*/ 66317 w 256801"/>
                                    <a:gd name="connsiteY3" fmla="*/ 2658 h 211179"/>
                                    <a:gd name="connsiteX4" fmla="*/ 84930 w 256801"/>
                                    <a:gd name="connsiteY4" fmla="*/ 7263 h 211179"/>
                                    <a:gd name="connsiteX5" fmla="*/ 77881 w 256801"/>
                                    <a:gd name="connsiteY5" fmla="*/ 93832 h 211179"/>
                                    <a:gd name="connsiteX6" fmla="*/ 71408 w 256801"/>
                                    <a:gd name="connsiteY6" fmla="*/ 126855 h 211179"/>
                                    <a:gd name="connsiteX7" fmla="*/ 87553 w 256801"/>
                                    <a:gd name="connsiteY7" fmla="*/ 129640 h 211179"/>
                                    <a:gd name="connsiteX8" fmla="*/ 92659 w 256801"/>
                                    <a:gd name="connsiteY8" fmla="*/ 109440 h 211179"/>
                                    <a:gd name="connsiteX9" fmla="*/ 108508 w 256801"/>
                                    <a:gd name="connsiteY9" fmla="*/ 78912 h 211179"/>
                                    <a:gd name="connsiteX10" fmla="*/ 110636 w 256801"/>
                                    <a:gd name="connsiteY10" fmla="*/ 41657 h 211179"/>
                                    <a:gd name="connsiteX11" fmla="*/ 134045 w 256801"/>
                                    <a:gd name="connsiteY11" fmla="*/ 17563 h 211179"/>
                                    <a:gd name="connsiteX12" fmla="*/ 200167 w 256801"/>
                                    <a:gd name="connsiteY12" fmla="*/ 25755 h 211179"/>
                                    <a:gd name="connsiteX13" fmla="*/ 179040 w 256801"/>
                                    <a:gd name="connsiteY13" fmla="*/ 77283 h 211179"/>
                                    <a:gd name="connsiteX14" fmla="*/ 248625 w 256801"/>
                                    <a:gd name="connsiteY14" fmla="*/ 96919 h 211179"/>
                                    <a:gd name="connsiteX15" fmla="*/ 256040 w 256801"/>
                                    <a:gd name="connsiteY15" fmla="*/ 108511 h 211179"/>
                                    <a:gd name="connsiteX16" fmla="*/ 239582 w 256801"/>
                                    <a:gd name="connsiteY16" fmla="*/ 124523 h 211179"/>
                                    <a:gd name="connsiteX17" fmla="*/ 211142 w 256801"/>
                                    <a:gd name="connsiteY17" fmla="*/ 211179 h 211179"/>
                                    <a:gd name="connsiteX18" fmla="*/ 188375 w 256801"/>
                                    <a:gd name="connsiteY18" fmla="*/ 207652 h 211179"/>
                                    <a:gd name="connsiteX19" fmla="*/ 134885 w 256801"/>
                                    <a:gd name="connsiteY19" fmla="*/ 202650 h 211179"/>
                                    <a:gd name="connsiteX20" fmla="*/ 61500 w 256801"/>
                                    <a:gd name="connsiteY20" fmla="*/ 183668 h 211179"/>
                                    <a:gd name="connsiteX21" fmla="*/ 88642 w 256801"/>
                                    <a:gd name="connsiteY21" fmla="*/ 203680 h 211179"/>
                                    <a:gd name="connsiteX22" fmla="*/ 48944 w 256801"/>
                                    <a:gd name="connsiteY22" fmla="*/ 195009 h 211179"/>
                                    <a:gd name="connsiteX23" fmla="*/ 40456 w 256801"/>
                                    <a:gd name="connsiteY23" fmla="*/ 155652 h 211179"/>
                                    <a:gd name="connsiteX24" fmla="*/ 12 w 256801"/>
                                    <a:gd name="connsiteY24" fmla="*/ 147317 h 211179"/>
                                    <a:gd name="connsiteX0" fmla="*/ 791 w 256801"/>
                                    <a:gd name="connsiteY0" fmla="*/ 146085 h 211179"/>
                                    <a:gd name="connsiteX1" fmla="*/ 20172 w 256801"/>
                                    <a:gd name="connsiteY1" fmla="*/ 104078 h 211179"/>
                                    <a:gd name="connsiteX2" fmla="*/ 53419 w 256801"/>
                                    <a:gd name="connsiteY2" fmla="*/ 100061 h 211179"/>
                                    <a:gd name="connsiteX3" fmla="*/ 66317 w 256801"/>
                                    <a:gd name="connsiteY3" fmla="*/ 2658 h 211179"/>
                                    <a:gd name="connsiteX4" fmla="*/ 84930 w 256801"/>
                                    <a:gd name="connsiteY4" fmla="*/ 7263 h 211179"/>
                                    <a:gd name="connsiteX5" fmla="*/ 77881 w 256801"/>
                                    <a:gd name="connsiteY5" fmla="*/ 93832 h 211179"/>
                                    <a:gd name="connsiteX6" fmla="*/ 71408 w 256801"/>
                                    <a:gd name="connsiteY6" fmla="*/ 126855 h 211179"/>
                                    <a:gd name="connsiteX7" fmla="*/ 87553 w 256801"/>
                                    <a:gd name="connsiteY7" fmla="*/ 129640 h 211179"/>
                                    <a:gd name="connsiteX8" fmla="*/ 92659 w 256801"/>
                                    <a:gd name="connsiteY8" fmla="*/ 109440 h 211179"/>
                                    <a:gd name="connsiteX9" fmla="*/ 108508 w 256801"/>
                                    <a:gd name="connsiteY9" fmla="*/ 78912 h 211179"/>
                                    <a:gd name="connsiteX10" fmla="*/ 110636 w 256801"/>
                                    <a:gd name="connsiteY10" fmla="*/ 41657 h 211179"/>
                                    <a:gd name="connsiteX11" fmla="*/ 134045 w 256801"/>
                                    <a:gd name="connsiteY11" fmla="*/ 17563 h 211179"/>
                                    <a:gd name="connsiteX12" fmla="*/ 200167 w 256801"/>
                                    <a:gd name="connsiteY12" fmla="*/ 25755 h 211179"/>
                                    <a:gd name="connsiteX13" fmla="*/ 179040 w 256801"/>
                                    <a:gd name="connsiteY13" fmla="*/ 77283 h 211179"/>
                                    <a:gd name="connsiteX14" fmla="*/ 248625 w 256801"/>
                                    <a:gd name="connsiteY14" fmla="*/ 96919 h 211179"/>
                                    <a:gd name="connsiteX15" fmla="*/ 256040 w 256801"/>
                                    <a:gd name="connsiteY15" fmla="*/ 108511 h 211179"/>
                                    <a:gd name="connsiteX16" fmla="*/ 239582 w 256801"/>
                                    <a:gd name="connsiteY16" fmla="*/ 124523 h 211179"/>
                                    <a:gd name="connsiteX17" fmla="*/ 211142 w 256801"/>
                                    <a:gd name="connsiteY17" fmla="*/ 211179 h 211179"/>
                                    <a:gd name="connsiteX18" fmla="*/ 188375 w 256801"/>
                                    <a:gd name="connsiteY18" fmla="*/ 207652 h 211179"/>
                                    <a:gd name="connsiteX19" fmla="*/ 134885 w 256801"/>
                                    <a:gd name="connsiteY19" fmla="*/ 202650 h 211179"/>
                                    <a:gd name="connsiteX20" fmla="*/ 61500 w 256801"/>
                                    <a:gd name="connsiteY20" fmla="*/ 183668 h 211179"/>
                                    <a:gd name="connsiteX21" fmla="*/ 88642 w 256801"/>
                                    <a:gd name="connsiteY21" fmla="*/ 203680 h 211179"/>
                                    <a:gd name="connsiteX22" fmla="*/ 48944 w 256801"/>
                                    <a:gd name="connsiteY22" fmla="*/ 195009 h 211179"/>
                                    <a:gd name="connsiteX23" fmla="*/ 40456 w 256801"/>
                                    <a:gd name="connsiteY23" fmla="*/ 155652 h 211179"/>
                                    <a:gd name="connsiteX24" fmla="*/ 12 w 256801"/>
                                    <a:gd name="connsiteY24" fmla="*/ 147317 h 211179"/>
                                    <a:gd name="connsiteX0" fmla="*/ 791 w 256801"/>
                                    <a:gd name="connsiteY0" fmla="*/ 146085 h 211179"/>
                                    <a:gd name="connsiteX1" fmla="*/ 20172 w 256801"/>
                                    <a:gd name="connsiteY1" fmla="*/ 104078 h 211179"/>
                                    <a:gd name="connsiteX2" fmla="*/ 53419 w 256801"/>
                                    <a:gd name="connsiteY2" fmla="*/ 100061 h 211179"/>
                                    <a:gd name="connsiteX3" fmla="*/ 66317 w 256801"/>
                                    <a:gd name="connsiteY3" fmla="*/ 2658 h 211179"/>
                                    <a:gd name="connsiteX4" fmla="*/ 84930 w 256801"/>
                                    <a:gd name="connsiteY4" fmla="*/ 7263 h 211179"/>
                                    <a:gd name="connsiteX5" fmla="*/ 77881 w 256801"/>
                                    <a:gd name="connsiteY5" fmla="*/ 93832 h 211179"/>
                                    <a:gd name="connsiteX6" fmla="*/ 71408 w 256801"/>
                                    <a:gd name="connsiteY6" fmla="*/ 126855 h 211179"/>
                                    <a:gd name="connsiteX7" fmla="*/ 87553 w 256801"/>
                                    <a:gd name="connsiteY7" fmla="*/ 129640 h 211179"/>
                                    <a:gd name="connsiteX8" fmla="*/ 92659 w 256801"/>
                                    <a:gd name="connsiteY8" fmla="*/ 109440 h 211179"/>
                                    <a:gd name="connsiteX9" fmla="*/ 108508 w 256801"/>
                                    <a:gd name="connsiteY9" fmla="*/ 78912 h 211179"/>
                                    <a:gd name="connsiteX10" fmla="*/ 110636 w 256801"/>
                                    <a:gd name="connsiteY10" fmla="*/ 41657 h 211179"/>
                                    <a:gd name="connsiteX11" fmla="*/ 134045 w 256801"/>
                                    <a:gd name="connsiteY11" fmla="*/ 17563 h 211179"/>
                                    <a:gd name="connsiteX12" fmla="*/ 200167 w 256801"/>
                                    <a:gd name="connsiteY12" fmla="*/ 25755 h 211179"/>
                                    <a:gd name="connsiteX13" fmla="*/ 179040 w 256801"/>
                                    <a:gd name="connsiteY13" fmla="*/ 77283 h 211179"/>
                                    <a:gd name="connsiteX14" fmla="*/ 248625 w 256801"/>
                                    <a:gd name="connsiteY14" fmla="*/ 96919 h 211179"/>
                                    <a:gd name="connsiteX15" fmla="*/ 256040 w 256801"/>
                                    <a:gd name="connsiteY15" fmla="*/ 108511 h 211179"/>
                                    <a:gd name="connsiteX16" fmla="*/ 239582 w 256801"/>
                                    <a:gd name="connsiteY16" fmla="*/ 124523 h 211179"/>
                                    <a:gd name="connsiteX17" fmla="*/ 211142 w 256801"/>
                                    <a:gd name="connsiteY17" fmla="*/ 211179 h 211179"/>
                                    <a:gd name="connsiteX18" fmla="*/ 188375 w 256801"/>
                                    <a:gd name="connsiteY18" fmla="*/ 207652 h 211179"/>
                                    <a:gd name="connsiteX19" fmla="*/ 134885 w 256801"/>
                                    <a:gd name="connsiteY19" fmla="*/ 202650 h 211179"/>
                                    <a:gd name="connsiteX20" fmla="*/ 61500 w 256801"/>
                                    <a:gd name="connsiteY20" fmla="*/ 183668 h 211179"/>
                                    <a:gd name="connsiteX21" fmla="*/ 88642 w 256801"/>
                                    <a:gd name="connsiteY21" fmla="*/ 203680 h 211179"/>
                                    <a:gd name="connsiteX22" fmla="*/ 48944 w 256801"/>
                                    <a:gd name="connsiteY22" fmla="*/ 195009 h 211179"/>
                                    <a:gd name="connsiteX23" fmla="*/ 40456 w 256801"/>
                                    <a:gd name="connsiteY23" fmla="*/ 155652 h 211179"/>
                                    <a:gd name="connsiteX24" fmla="*/ 12 w 256801"/>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200167 w 257059"/>
                                    <a:gd name="connsiteY12" fmla="*/ 25755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200167 w 257059"/>
                                    <a:gd name="connsiteY12" fmla="*/ 25755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128757 w 257059"/>
                                    <a:gd name="connsiteY12" fmla="*/ 41637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128757 w 257059"/>
                                    <a:gd name="connsiteY12" fmla="*/ 41637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128757 w 257059"/>
                                    <a:gd name="connsiteY12" fmla="*/ 41637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128757 w 257059"/>
                                    <a:gd name="connsiteY12" fmla="*/ 41637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128757 w 257059"/>
                                    <a:gd name="connsiteY12" fmla="*/ 41637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59"/>
                                    <a:gd name="connsiteY0" fmla="*/ 146085 h 211179"/>
                                    <a:gd name="connsiteX1" fmla="*/ 20172 w 257059"/>
                                    <a:gd name="connsiteY1" fmla="*/ 104078 h 211179"/>
                                    <a:gd name="connsiteX2" fmla="*/ 53419 w 257059"/>
                                    <a:gd name="connsiteY2" fmla="*/ 100061 h 211179"/>
                                    <a:gd name="connsiteX3" fmla="*/ 66317 w 257059"/>
                                    <a:gd name="connsiteY3" fmla="*/ 2658 h 211179"/>
                                    <a:gd name="connsiteX4" fmla="*/ 84930 w 257059"/>
                                    <a:gd name="connsiteY4" fmla="*/ 7263 h 211179"/>
                                    <a:gd name="connsiteX5" fmla="*/ 77881 w 257059"/>
                                    <a:gd name="connsiteY5" fmla="*/ 93832 h 211179"/>
                                    <a:gd name="connsiteX6" fmla="*/ 71408 w 257059"/>
                                    <a:gd name="connsiteY6" fmla="*/ 126855 h 211179"/>
                                    <a:gd name="connsiteX7" fmla="*/ 87553 w 257059"/>
                                    <a:gd name="connsiteY7" fmla="*/ 129640 h 211179"/>
                                    <a:gd name="connsiteX8" fmla="*/ 92659 w 257059"/>
                                    <a:gd name="connsiteY8" fmla="*/ 109440 h 211179"/>
                                    <a:gd name="connsiteX9" fmla="*/ 108508 w 257059"/>
                                    <a:gd name="connsiteY9" fmla="*/ 78912 h 211179"/>
                                    <a:gd name="connsiteX10" fmla="*/ 110636 w 257059"/>
                                    <a:gd name="connsiteY10" fmla="*/ 41657 h 211179"/>
                                    <a:gd name="connsiteX11" fmla="*/ 134045 w 257059"/>
                                    <a:gd name="connsiteY11" fmla="*/ 17563 h 211179"/>
                                    <a:gd name="connsiteX12" fmla="*/ 128757 w 257059"/>
                                    <a:gd name="connsiteY12" fmla="*/ 41637 h 211179"/>
                                    <a:gd name="connsiteX13" fmla="*/ 174789 w 257059"/>
                                    <a:gd name="connsiteY13" fmla="*/ 74149 h 211179"/>
                                    <a:gd name="connsiteX14" fmla="*/ 248625 w 257059"/>
                                    <a:gd name="connsiteY14" fmla="*/ 96919 h 211179"/>
                                    <a:gd name="connsiteX15" fmla="*/ 256040 w 257059"/>
                                    <a:gd name="connsiteY15" fmla="*/ 108511 h 211179"/>
                                    <a:gd name="connsiteX16" fmla="*/ 239582 w 257059"/>
                                    <a:gd name="connsiteY16" fmla="*/ 124523 h 211179"/>
                                    <a:gd name="connsiteX17" fmla="*/ 211142 w 257059"/>
                                    <a:gd name="connsiteY17" fmla="*/ 211179 h 211179"/>
                                    <a:gd name="connsiteX18" fmla="*/ 188375 w 257059"/>
                                    <a:gd name="connsiteY18" fmla="*/ 207652 h 211179"/>
                                    <a:gd name="connsiteX19" fmla="*/ 134885 w 257059"/>
                                    <a:gd name="connsiteY19" fmla="*/ 202650 h 211179"/>
                                    <a:gd name="connsiteX20" fmla="*/ 61500 w 257059"/>
                                    <a:gd name="connsiteY20" fmla="*/ 183668 h 211179"/>
                                    <a:gd name="connsiteX21" fmla="*/ 88642 w 257059"/>
                                    <a:gd name="connsiteY21" fmla="*/ 203680 h 211179"/>
                                    <a:gd name="connsiteX22" fmla="*/ 48944 w 257059"/>
                                    <a:gd name="connsiteY22" fmla="*/ 195009 h 211179"/>
                                    <a:gd name="connsiteX23" fmla="*/ 40456 w 257059"/>
                                    <a:gd name="connsiteY23" fmla="*/ 155652 h 211179"/>
                                    <a:gd name="connsiteX24" fmla="*/ 12 w 257059"/>
                                    <a:gd name="connsiteY24"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0636 w 257018"/>
                                    <a:gd name="connsiteY10" fmla="*/ 41657 h 211179"/>
                                    <a:gd name="connsiteX11" fmla="*/ 134045 w 257018"/>
                                    <a:gd name="connsiteY11" fmla="*/ 17563 h 211179"/>
                                    <a:gd name="connsiteX12" fmla="*/ 128757 w 257018"/>
                                    <a:gd name="connsiteY12" fmla="*/ 41637 h 211179"/>
                                    <a:gd name="connsiteX13" fmla="*/ 175451 w 257018"/>
                                    <a:gd name="connsiteY13" fmla="*/ 76663 h 211179"/>
                                    <a:gd name="connsiteX14" fmla="*/ 248625 w 257018"/>
                                    <a:gd name="connsiteY14" fmla="*/ 96919 h 211179"/>
                                    <a:gd name="connsiteX15" fmla="*/ 256040 w 257018"/>
                                    <a:gd name="connsiteY15" fmla="*/ 108511 h 211179"/>
                                    <a:gd name="connsiteX16" fmla="*/ 239582 w 257018"/>
                                    <a:gd name="connsiteY16" fmla="*/ 124523 h 211179"/>
                                    <a:gd name="connsiteX17" fmla="*/ 211142 w 257018"/>
                                    <a:gd name="connsiteY17" fmla="*/ 211179 h 211179"/>
                                    <a:gd name="connsiteX18" fmla="*/ 188375 w 257018"/>
                                    <a:gd name="connsiteY18" fmla="*/ 207652 h 211179"/>
                                    <a:gd name="connsiteX19" fmla="*/ 134885 w 257018"/>
                                    <a:gd name="connsiteY19" fmla="*/ 202650 h 211179"/>
                                    <a:gd name="connsiteX20" fmla="*/ 61500 w 257018"/>
                                    <a:gd name="connsiteY20" fmla="*/ 183668 h 211179"/>
                                    <a:gd name="connsiteX21" fmla="*/ 88642 w 257018"/>
                                    <a:gd name="connsiteY21" fmla="*/ 203680 h 211179"/>
                                    <a:gd name="connsiteX22" fmla="*/ 48944 w 257018"/>
                                    <a:gd name="connsiteY22" fmla="*/ 195009 h 211179"/>
                                    <a:gd name="connsiteX23" fmla="*/ 40456 w 257018"/>
                                    <a:gd name="connsiteY23" fmla="*/ 155652 h 211179"/>
                                    <a:gd name="connsiteX24" fmla="*/ 12 w 257018"/>
                                    <a:gd name="connsiteY24"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0636 w 257018"/>
                                    <a:gd name="connsiteY10" fmla="*/ 41657 h 211179"/>
                                    <a:gd name="connsiteX11" fmla="*/ 134045 w 257018"/>
                                    <a:gd name="connsiteY11" fmla="*/ 17563 h 211179"/>
                                    <a:gd name="connsiteX12" fmla="*/ 128757 w 257018"/>
                                    <a:gd name="connsiteY12" fmla="*/ 41637 h 211179"/>
                                    <a:gd name="connsiteX13" fmla="*/ 175451 w 257018"/>
                                    <a:gd name="connsiteY13" fmla="*/ 76663 h 211179"/>
                                    <a:gd name="connsiteX14" fmla="*/ 248625 w 257018"/>
                                    <a:gd name="connsiteY14" fmla="*/ 96919 h 211179"/>
                                    <a:gd name="connsiteX15" fmla="*/ 256040 w 257018"/>
                                    <a:gd name="connsiteY15" fmla="*/ 108511 h 211179"/>
                                    <a:gd name="connsiteX16" fmla="*/ 239582 w 257018"/>
                                    <a:gd name="connsiteY16" fmla="*/ 124523 h 211179"/>
                                    <a:gd name="connsiteX17" fmla="*/ 211142 w 257018"/>
                                    <a:gd name="connsiteY17" fmla="*/ 211179 h 211179"/>
                                    <a:gd name="connsiteX18" fmla="*/ 188375 w 257018"/>
                                    <a:gd name="connsiteY18" fmla="*/ 207652 h 211179"/>
                                    <a:gd name="connsiteX19" fmla="*/ 134885 w 257018"/>
                                    <a:gd name="connsiteY19" fmla="*/ 202650 h 211179"/>
                                    <a:gd name="connsiteX20" fmla="*/ 61500 w 257018"/>
                                    <a:gd name="connsiteY20" fmla="*/ 183668 h 211179"/>
                                    <a:gd name="connsiteX21" fmla="*/ 88642 w 257018"/>
                                    <a:gd name="connsiteY21" fmla="*/ 203680 h 211179"/>
                                    <a:gd name="connsiteX22" fmla="*/ 48944 w 257018"/>
                                    <a:gd name="connsiteY22" fmla="*/ 195009 h 211179"/>
                                    <a:gd name="connsiteX23" fmla="*/ 40456 w 257018"/>
                                    <a:gd name="connsiteY23" fmla="*/ 155652 h 211179"/>
                                    <a:gd name="connsiteX24" fmla="*/ 12 w 257018"/>
                                    <a:gd name="connsiteY24"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0636 w 257018"/>
                                    <a:gd name="connsiteY10" fmla="*/ 41657 h 211179"/>
                                    <a:gd name="connsiteX11" fmla="*/ 134045 w 257018"/>
                                    <a:gd name="connsiteY11" fmla="*/ 17563 h 211179"/>
                                    <a:gd name="connsiteX12" fmla="*/ 130610 w 257018"/>
                                    <a:gd name="connsiteY12" fmla="*/ 41356 h 211179"/>
                                    <a:gd name="connsiteX13" fmla="*/ 175451 w 257018"/>
                                    <a:gd name="connsiteY13" fmla="*/ 76663 h 211179"/>
                                    <a:gd name="connsiteX14" fmla="*/ 248625 w 257018"/>
                                    <a:gd name="connsiteY14" fmla="*/ 96919 h 211179"/>
                                    <a:gd name="connsiteX15" fmla="*/ 256040 w 257018"/>
                                    <a:gd name="connsiteY15" fmla="*/ 108511 h 211179"/>
                                    <a:gd name="connsiteX16" fmla="*/ 239582 w 257018"/>
                                    <a:gd name="connsiteY16" fmla="*/ 124523 h 211179"/>
                                    <a:gd name="connsiteX17" fmla="*/ 211142 w 257018"/>
                                    <a:gd name="connsiteY17" fmla="*/ 211179 h 211179"/>
                                    <a:gd name="connsiteX18" fmla="*/ 188375 w 257018"/>
                                    <a:gd name="connsiteY18" fmla="*/ 207652 h 211179"/>
                                    <a:gd name="connsiteX19" fmla="*/ 134885 w 257018"/>
                                    <a:gd name="connsiteY19" fmla="*/ 202650 h 211179"/>
                                    <a:gd name="connsiteX20" fmla="*/ 61500 w 257018"/>
                                    <a:gd name="connsiteY20" fmla="*/ 183668 h 211179"/>
                                    <a:gd name="connsiteX21" fmla="*/ 88642 w 257018"/>
                                    <a:gd name="connsiteY21" fmla="*/ 203680 h 211179"/>
                                    <a:gd name="connsiteX22" fmla="*/ 48944 w 257018"/>
                                    <a:gd name="connsiteY22" fmla="*/ 195009 h 211179"/>
                                    <a:gd name="connsiteX23" fmla="*/ 40456 w 257018"/>
                                    <a:gd name="connsiteY23" fmla="*/ 155652 h 211179"/>
                                    <a:gd name="connsiteX24" fmla="*/ 12 w 257018"/>
                                    <a:gd name="connsiteY24"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0636 w 257018"/>
                                    <a:gd name="connsiteY10" fmla="*/ 41657 h 211179"/>
                                    <a:gd name="connsiteX11" fmla="*/ 134045 w 257018"/>
                                    <a:gd name="connsiteY11" fmla="*/ 17563 h 211179"/>
                                    <a:gd name="connsiteX12" fmla="*/ 130610 w 257018"/>
                                    <a:gd name="connsiteY12" fmla="*/ 41356 h 211179"/>
                                    <a:gd name="connsiteX13" fmla="*/ 175451 w 257018"/>
                                    <a:gd name="connsiteY13" fmla="*/ 76663 h 211179"/>
                                    <a:gd name="connsiteX14" fmla="*/ 248625 w 257018"/>
                                    <a:gd name="connsiteY14" fmla="*/ 96919 h 211179"/>
                                    <a:gd name="connsiteX15" fmla="*/ 256040 w 257018"/>
                                    <a:gd name="connsiteY15" fmla="*/ 108511 h 211179"/>
                                    <a:gd name="connsiteX16" fmla="*/ 239582 w 257018"/>
                                    <a:gd name="connsiteY16" fmla="*/ 124523 h 211179"/>
                                    <a:gd name="connsiteX17" fmla="*/ 211142 w 257018"/>
                                    <a:gd name="connsiteY17" fmla="*/ 211179 h 211179"/>
                                    <a:gd name="connsiteX18" fmla="*/ 188375 w 257018"/>
                                    <a:gd name="connsiteY18" fmla="*/ 207652 h 211179"/>
                                    <a:gd name="connsiteX19" fmla="*/ 134885 w 257018"/>
                                    <a:gd name="connsiteY19" fmla="*/ 202650 h 211179"/>
                                    <a:gd name="connsiteX20" fmla="*/ 61500 w 257018"/>
                                    <a:gd name="connsiteY20" fmla="*/ 183668 h 211179"/>
                                    <a:gd name="connsiteX21" fmla="*/ 88642 w 257018"/>
                                    <a:gd name="connsiteY21" fmla="*/ 203680 h 211179"/>
                                    <a:gd name="connsiteX22" fmla="*/ 48944 w 257018"/>
                                    <a:gd name="connsiteY22" fmla="*/ 195009 h 211179"/>
                                    <a:gd name="connsiteX23" fmla="*/ 40456 w 257018"/>
                                    <a:gd name="connsiteY23" fmla="*/ 155652 h 211179"/>
                                    <a:gd name="connsiteX24" fmla="*/ 12 w 257018"/>
                                    <a:gd name="connsiteY24"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0636 w 257018"/>
                                    <a:gd name="connsiteY10" fmla="*/ 41657 h 211179"/>
                                    <a:gd name="connsiteX11" fmla="*/ 134045 w 257018"/>
                                    <a:gd name="connsiteY11" fmla="*/ 17563 h 211179"/>
                                    <a:gd name="connsiteX12" fmla="*/ 130610 w 257018"/>
                                    <a:gd name="connsiteY12" fmla="*/ 41356 h 211179"/>
                                    <a:gd name="connsiteX13" fmla="*/ 175451 w 257018"/>
                                    <a:gd name="connsiteY13" fmla="*/ 76663 h 211179"/>
                                    <a:gd name="connsiteX14" fmla="*/ 248625 w 257018"/>
                                    <a:gd name="connsiteY14" fmla="*/ 96919 h 211179"/>
                                    <a:gd name="connsiteX15" fmla="*/ 256040 w 257018"/>
                                    <a:gd name="connsiteY15" fmla="*/ 108511 h 211179"/>
                                    <a:gd name="connsiteX16" fmla="*/ 239582 w 257018"/>
                                    <a:gd name="connsiteY16" fmla="*/ 124523 h 211179"/>
                                    <a:gd name="connsiteX17" fmla="*/ 211142 w 257018"/>
                                    <a:gd name="connsiteY17" fmla="*/ 211179 h 211179"/>
                                    <a:gd name="connsiteX18" fmla="*/ 188375 w 257018"/>
                                    <a:gd name="connsiteY18" fmla="*/ 207652 h 211179"/>
                                    <a:gd name="connsiteX19" fmla="*/ 134885 w 257018"/>
                                    <a:gd name="connsiteY19" fmla="*/ 202650 h 211179"/>
                                    <a:gd name="connsiteX20" fmla="*/ 61500 w 257018"/>
                                    <a:gd name="connsiteY20" fmla="*/ 183668 h 211179"/>
                                    <a:gd name="connsiteX21" fmla="*/ 88642 w 257018"/>
                                    <a:gd name="connsiteY21" fmla="*/ 203680 h 211179"/>
                                    <a:gd name="connsiteX22" fmla="*/ 48944 w 257018"/>
                                    <a:gd name="connsiteY22" fmla="*/ 195009 h 211179"/>
                                    <a:gd name="connsiteX23" fmla="*/ 40456 w 257018"/>
                                    <a:gd name="connsiteY23" fmla="*/ 155652 h 211179"/>
                                    <a:gd name="connsiteX24" fmla="*/ 12 w 257018"/>
                                    <a:gd name="connsiteY24"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0636 w 257018"/>
                                    <a:gd name="connsiteY10" fmla="*/ 4165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3446 w 257018"/>
                                    <a:gd name="connsiteY10" fmla="*/ 40942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3446 w 257018"/>
                                    <a:gd name="connsiteY10" fmla="*/ 40942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8508 w 257018"/>
                                    <a:gd name="connsiteY9" fmla="*/ 7891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59 w 257018"/>
                                    <a:gd name="connsiteY8" fmla="*/ 109440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71408 w 257018"/>
                                    <a:gd name="connsiteY6" fmla="*/ 12685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69555 w 257018"/>
                                    <a:gd name="connsiteY6" fmla="*/ 12713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69555 w 257018"/>
                                    <a:gd name="connsiteY6" fmla="*/ 12713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69555 w 257018"/>
                                    <a:gd name="connsiteY6" fmla="*/ 12713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69555 w 257018"/>
                                    <a:gd name="connsiteY6" fmla="*/ 127135 h 211179"/>
                                    <a:gd name="connsiteX7" fmla="*/ 87553 w 257018"/>
                                    <a:gd name="connsiteY7" fmla="*/ 12964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46085 h 211179"/>
                                    <a:gd name="connsiteX1" fmla="*/ 20172 w 257018"/>
                                    <a:gd name="connsiteY1" fmla="*/ 104078 h 211179"/>
                                    <a:gd name="connsiteX2" fmla="*/ 53419 w 257018"/>
                                    <a:gd name="connsiteY2" fmla="*/ 100061 h 211179"/>
                                    <a:gd name="connsiteX3" fmla="*/ 66317 w 257018"/>
                                    <a:gd name="connsiteY3" fmla="*/ 2658 h 211179"/>
                                    <a:gd name="connsiteX4" fmla="*/ 84930 w 257018"/>
                                    <a:gd name="connsiteY4" fmla="*/ 7263 h 211179"/>
                                    <a:gd name="connsiteX5" fmla="*/ 77881 w 257018"/>
                                    <a:gd name="connsiteY5" fmla="*/ 93832 h 211179"/>
                                    <a:gd name="connsiteX6" fmla="*/ 69555 w 257018"/>
                                    <a:gd name="connsiteY6" fmla="*/ 127135 h 211179"/>
                                    <a:gd name="connsiteX7" fmla="*/ 87847 w 257018"/>
                                    <a:gd name="connsiteY7" fmla="*/ 126690 h 211179"/>
                                    <a:gd name="connsiteX8" fmla="*/ 92637 w 257018"/>
                                    <a:gd name="connsiteY8" fmla="*/ 114237 h 211179"/>
                                    <a:gd name="connsiteX9" fmla="*/ 104204 w 257018"/>
                                    <a:gd name="connsiteY9" fmla="*/ 99172 h 211179"/>
                                    <a:gd name="connsiteX10" fmla="*/ 114343 w 257018"/>
                                    <a:gd name="connsiteY10" fmla="*/ 41097 h 211179"/>
                                    <a:gd name="connsiteX11" fmla="*/ 130610 w 257018"/>
                                    <a:gd name="connsiteY11" fmla="*/ 41356 h 211179"/>
                                    <a:gd name="connsiteX12" fmla="*/ 175451 w 257018"/>
                                    <a:gd name="connsiteY12" fmla="*/ 76663 h 211179"/>
                                    <a:gd name="connsiteX13" fmla="*/ 248625 w 257018"/>
                                    <a:gd name="connsiteY13" fmla="*/ 96919 h 211179"/>
                                    <a:gd name="connsiteX14" fmla="*/ 256040 w 257018"/>
                                    <a:gd name="connsiteY14" fmla="*/ 108511 h 211179"/>
                                    <a:gd name="connsiteX15" fmla="*/ 239582 w 257018"/>
                                    <a:gd name="connsiteY15" fmla="*/ 124523 h 211179"/>
                                    <a:gd name="connsiteX16" fmla="*/ 211142 w 257018"/>
                                    <a:gd name="connsiteY16" fmla="*/ 211179 h 211179"/>
                                    <a:gd name="connsiteX17" fmla="*/ 188375 w 257018"/>
                                    <a:gd name="connsiteY17" fmla="*/ 207652 h 211179"/>
                                    <a:gd name="connsiteX18" fmla="*/ 134885 w 257018"/>
                                    <a:gd name="connsiteY18" fmla="*/ 202650 h 211179"/>
                                    <a:gd name="connsiteX19" fmla="*/ 61500 w 257018"/>
                                    <a:gd name="connsiteY19" fmla="*/ 183668 h 211179"/>
                                    <a:gd name="connsiteX20" fmla="*/ 88642 w 257018"/>
                                    <a:gd name="connsiteY20" fmla="*/ 203680 h 211179"/>
                                    <a:gd name="connsiteX21" fmla="*/ 48944 w 257018"/>
                                    <a:gd name="connsiteY21" fmla="*/ 195009 h 211179"/>
                                    <a:gd name="connsiteX22" fmla="*/ 40456 w 257018"/>
                                    <a:gd name="connsiteY22" fmla="*/ 155652 h 211179"/>
                                    <a:gd name="connsiteX23" fmla="*/ 12 w 257018"/>
                                    <a:gd name="connsiteY23" fmla="*/ 147317 h 211179"/>
                                    <a:gd name="connsiteX0" fmla="*/ 791 w 257018"/>
                                    <a:gd name="connsiteY0" fmla="*/ 138832 h 203926"/>
                                    <a:gd name="connsiteX1" fmla="*/ 20172 w 257018"/>
                                    <a:gd name="connsiteY1" fmla="*/ 96825 h 203926"/>
                                    <a:gd name="connsiteX2" fmla="*/ 53419 w 257018"/>
                                    <a:gd name="connsiteY2" fmla="*/ 92808 h 203926"/>
                                    <a:gd name="connsiteX3" fmla="*/ 84930 w 257018"/>
                                    <a:gd name="connsiteY3" fmla="*/ 10 h 203926"/>
                                    <a:gd name="connsiteX4" fmla="*/ 77881 w 257018"/>
                                    <a:gd name="connsiteY4" fmla="*/ 86579 h 203926"/>
                                    <a:gd name="connsiteX5" fmla="*/ 69555 w 257018"/>
                                    <a:gd name="connsiteY5" fmla="*/ 119882 h 203926"/>
                                    <a:gd name="connsiteX6" fmla="*/ 87847 w 257018"/>
                                    <a:gd name="connsiteY6" fmla="*/ 119437 h 203926"/>
                                    <a:gd name="connsiteX7" fmla="*/ 92637 w 257018"/>
                                    <a:gd name="connsiteY7" fmla="*/ 106984 h 203926"/>
                                    <a:gd name="connsiteX8" fmla="*/ 104204 w 257018"/>
                                    <a:gd name="connsiteY8" fmla="*/ 91919 h 203926"/>
                                    <a:gd name="connsiteX9" fmla="*/ 114343 w 257018"/>
                                    <a:gd name="connsiteY9" fmla="*/ 33844 h 203926"/>
                                    <a:gd name="connsiteX10" fmla="*/ 130610 w 257018"/>
                                    <a:gd name="connsiteY10" fmla="*/ 34103 h 203926"/>
                                    <a:gd name="connsiteX11" fmla="*/ 175451 w 257018"/>
                                    <a:gd name="connsiteY11" fmla="*/ 69410 h 203926"/>
                                    <a:gd name="connsiteX12" fmla="*/ 248625 w 257018"/>
                                    <a:gd name="connsiteY12" fmla="*/ 89666 h 203926"/>
                                    <a:gd name="connsiteX13" fmla="*/ 256040 w 257018"/>
                                    <a:gd name="connsiteY13" fmla="*/ 101258 h 203926"/>
                                    <a:gd name="connsiteX14" fmla="*/ 239582 w 257018"/>
                                    <a:gd name="connsiteY14" fmla="*/ 117270 h 203926"/>
                                    <a:gd name="connsiteX15" fmla="*/ 211142 w 257018"/>
                                    <a:gd name="connsiteY15" fmla="*/ 203926 h 203926"/>
                                    <a:gd name="connsiteX16" fmla="*/ 188375 w 257018"/>
                                    <a:gd name="connsiteY16" fmla="*/ 200399 h 203926"/>
                                    <a:gd name="connsiteX17" fmla="*/ 134885 w 257018"/>
                                    <a:gd name="connsiteY17" fmla="*/ 195397 h 203926"/>
                                    <a:gd name="connsiteX18" fmla="*/ 61500 w 257018"/>
                                    <a:gd name="connsiteY18" fmla="*/ 176415 h 203926"/>
                                    <a:gd name="connsiteX19" fmla="*/ 88642 w 257018"/>
                                    <a:gd name="connsiteY19" fmla="*/ 196427 h 203926"/>
                                    <a:gd name="connsiteX20" fmla="*/ 48944 w 257018"/>
                                    <a:gd name="connsiteY20" fmla="*/ 187756 h 203926"/>
                                    <a:gd name="connsiteX21" fmla="*/ 40456 w 257018"/>
                                    <a:gd name="connsiteY21" fmla="*/ 148399 h 203926"/>
                                    <a:gd name="connsiteX22" fmla="*/ 12 w 257018"/>
                                    <a:gd name="connsiteY22" fmla="*/ 140064 h 203926"/>
                                    <a:gd name="connsiteX0" fmla="*/ 791 w 257018"/>
                                    <a:gd name="connsiteY0" fmla="*/ 106389 h 171483"/>
                                    <a:gd name="connsiteX1" fmla="*/ 20172 w 257018"/>
                                    <a:gd name="connsiteY1" fmla="*/ 64382 h 171483"/>
                                    <a:gd name="connsiteX2" fmla="*/ 53419 w 257018"/>
                                    <a:gd name="connsiteY2" fmla="*/ 60365 h 171483"/>
                                    <a:gd name="connsiteX3" fmla="*/ 77881 w 257018"/>
                                    <a:gd name="connsiteY3" fmla="*/ 54136 h 171483"/>
                                    <a:gd name="connsiteX4" fmla="*/ 69555 w 257018"/>
                                    <a:gd name="connsiteY4" fmla="*/ 87439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3419 w 257018"/>
                                    <a:gd name="connsiteY2" fmla="*/ 60365 h 171483"/>
                                    <a:gd name="connsiteX3" fmla="*/ 77881 w 257018"/>
                                    <a:gd name="connsiteY3" fmla="*/ 54136 h 171483"/>
                                    <a:gd name="connsiteX4" fmla="*/ 70724 w 257018"/>
                                    <a:gd name="connsiteY4" fmla="*/ 89441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3419 w 257018"/>
                                    <a:gd name="connsiteY2" fmla="*/ 60365 h 171483"/>
                                    <a:gd name="connsiteX3" fmla="*/ 72136 w 257018"/>
                                    <a:gd name="connsiteY3" fmla="*/ 70546 h 171483"/>
                                    <a:gd name="connsiteX4" fmla="*/ 70724 w 257018"/>
                                    <a:gd name="connsiteY4" fmla="*/ 89441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3419 w 257018"/>
                                    <a:gd name="connsiteY2" fmla="*/ 60365 h 171483"/>
                                    <a:gd name="connsiteX3" fmla="*/ 72136 w 257018"/>
                                    <a:gd name="connsiteY3" fmla="*/ 7054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2136 w 257018"/>
                                    <a:gd name="connsiteY3" fmla="*/ 7054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2136 w 257018"/>
                                    <a:gd name="connsiteY3" fmla="*/ 7054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2136 w 257018"/>
                                    <a:gd name="connsiteY3" fmla="*/ 7054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88642 w 257018"/>
                                    <a:gd name="connsiteY18" fmla="*/ 163984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73565 w 257018"/>
                                    <a:gd name="connsiteY18" fmla="*/ 159582 h 171483"/>
                                    <a:gd name="connsiteX19" fmla="*/ 48944 w 257018"/>
                                    <a:gd name="connsiteY19" fmla="*/ 155313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61500 w 257018"/>
                                    <a:gd name="connsiteY17" fmla="*/ 143972 h 171483"/>
                                    <a:gd name="connsiteX18" fmla="*/ 48944 w 257018"/>
                                    <a:gd name="connsiteY18" fmla="*/ 155313 h 171483"/>
                                    <a:gd name="connsiteX19" fmla="*/ 40456 w 257018"/>
                                    <a:gd name="connsiteY19" fmla="*/ 115956 h 171483"/>
                                    <a:gd name="connsiteX20" fmla="*/ 12 w 257018"/>
                                    <a:gd name="connsiteY20"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4885 w 257018"/>
                                    <a:gd name="connsiteY16" fmla="*/ 162954 h 171483"/>
                                    <a:gd name="connsiteX17" fmla="*/ 47496 w 257018"/>
                                    <a:gd name="connsiteY17" fmla="*/ 137956 h 171483"/>
                                    <a:gd name="connsiteX18" fmla="*/ 48944 w 257018"/>
                                    <a:gd name="connsiteY18" fmla="*/ 155313 h 171483"/>
                                    <a:gd name="connsiteX19" fmla="*/ 40456 w 257018"/>
                                    <a:gd name="connsiteY19" fmla="*/ 115956 h 171483"/>
                                    <a:gd name="connsiteX20" fmla="*/ 12 w 257018"/>
                                    <a:gd name="connsiteY20"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496 w 257018"/>
                                    <a:gd name="connsiteY17" fmla="*/ 137956 h 171483"/>
                                    <a:gd name="connsiteX18" fmla="*/ 48944 w 257018"/>
                                    <a:gd name="connsiteY18" fmla="*/ 155313 h 171483"/>
                                    <a:gd name="connsiteX19" fmla="*/ 40456 w 257018"/>
                                    <a:gd name="connsiteY19" fmla="*/ 115956 h 171483"/>
                                    <a:gd name="connsiteX20" fmla="*/ 12 w 257018"/>
                                    <a:gd name="connsiteY20"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496 w 257018"/>
                                    <a:gd name="connsiteY17" fmla="*/ 137956 h 171483"/>
                                    <a:gd name="connsiteX18" fmla="*/ 48944 w 257018"/>
                                    <a:gd name="connsiteY18" fmla="*/ 155313 h 171483"/>
                                    <a:gd name="connsiteX19" fmla="*/ 40456 w 257018"/>
                                    <a:gd name="connsiteY19" fmla="*/ 115956 h 171483"/>
                                    <a:gd name="connsiteX20" fmla="*/ 12 w 257018"/>
                                    <a:gd name="connsiteY20"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496 w 257018"/>
                                    <a:gd name="connsiteY17" fmla="*/ 137956 h 171483"/>
                                    <a:gd name="connsiteX18" fmla="*/ 50757 w 257018"/>
                                    <a:gd name="connsiteY18" fmla="*/ 91420 h 171483"/>
                                    <a:gd name="connsiteX19" fmla="*/ 40456 w 257018"/>
                                    <a:gd name="connsiteY19" fmla="*/ 115956 h 171483"/>
                                    <a:gd name="connsiteX20" fmla="*/ 12 w 257018"/>
                                    <a:gd name="connsiteY20"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496 w 257018"/>
                                    <a:gd name="connsiteY17" fmla="*/ 137956 h 171483"/>
                                    <a:gd name="connsiteX18" fmla="*/ 50757 w 257018"/>
                                    <a:gd name="connsiteY18" fmla="*/ 91420 h 171483"/>
                                    <a:gd name="connsiteX19" fmla="*/ 40456 w 257018"/>
                                    <a:gd name="connsiteY19" fmla="*/ 115956 h 171483"/>
                                    <a:gd name="connsiteX20" fmla="*/ 12 w 257018"/>
                                    <a:gd name="connsiteY20"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496 w 257018"/>
                                    <a:gd name="connsiteY17" fmla="*/ 137956 h 171483"/>
                                    <a:gd name="connsiteX18" fmla="*/ 50757 w 257018"/>
                                    <a:gd name="connsiteY18" fmla="*/ 91420 h 171483"/>
                                    <a:gd name="connsiteX19" fmla="*/ 48932 w 257018"/>
                                    <a:gd name="connsiteY19" fmla="*/ 93257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496 w 257018"/>
                                    <a:gd name="connsiteY17" fmla="*/ 137956 h 171483"/>
                                    <a:gd name="connsiteX18" fmla="*/ 50757 w 257018"/>
                                    <a:gd name="connsiteY18" fmla="*/ 91420 h 171483"/>
                                    <a:gd name="connsiteX19" fmla="*/ 48932 w 257018"/>
                                    <a:gd name="connsiteY19" fmla="*/ 93257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202 w 257018"/>
                                    <a:gd name="connsiteY17" fmla="*/ 140905 h 171483"/>
                                    <a:gd name="connsiteX18" fmla="*/ 50757 w 257018"/>
                                    <a:gd name="connsiteY18" fmla="*/ 91420 h 171483"/>
                                    <a:gd name="connsiteX19" fmla="*/ 48932 w 257018"/>
                                    <a:gd name="connsiteY19" fmla="*/ 93257 h 171483"/>
                                    <a:gd name="connsiteX20" fmla="*/ 40456 w 257018"/>
                                    <a:gd name="connsiteY20" fmla="*/ 115956 h 171483"/>
                                    <a:gd name="connsiteX21" fmla="*/ 12 w 257018"/>
                                    <a:gd name="connsiteY21" fmla="*/ 107621 h 171483"/>
                                    <a:gd name="connsiteX0" fmla="*/ 791 w 257018"/>
                                    <a:gd name="connsiteY0" fmla="*/ 106389 h 171483"/>
                                    <a:gd name="connsiteX1" fmla="*/ 20172 w 257018"/>
                                    <a:gd name="connsiteY1" fmla="*/ 64382 h 171483"/>
                                    <a:gd name="connsiteX2" fmla="*/ 54897 w 257018"/>
                                    <a:gd name="connsiteY2" fmla="*/ 68421 h 171483"/>
                                    <a:gd name="connsiteX3" fmla="*/ 71901 w 257018"/>
                                    <a:gd name="connsiteY3" fmla="*/ 72906 h 171483"/>
                                    <a:gd name="connsiteX4" fmla="*/ 71621 w 257018"/>
                                    <a:gd name="connsiteY4" fmla="*/ 89596 h 171483"/>
                                    <a:gd name="connsiteX5" fmla="*/ 87847 w 257018"/>
                                    <a:gd name="connsiteY5" fmla="*/ 86994 h 171483"/>
                                    <a:gd name="connsiteX6" fmla="*/ 92637 w 257018"/>
                                    <a:gd name="connsiteY6" fmla="*/ 74541 h 171483"/>
                                    <a:gd name="connsiteX7" fmla="*/ 104204 w 257018"/>
                                    <a:gd name="connsiteY7" fmla="*/ 59476 h 171483"/>
                                    <a:gd name="connsiteX8" fmla="*/ 114343 w 257018"/>
                                    <a:gd name="connsiteY8" fmla="*/ 1401 h 171483"/>
                                    <a:gd name="connsiteX9" fmla="*/ 130610 w 257018"/>
                                    <a:gd name="connsiteY9" fmla="*/ 1660 h 171483"/>
                                    <a:gd name="connsiteX10" fmla="*/ 175451 w 257018"/>
                                    <a:gd name="connsiteY10" fmla="*/ 36967 h 171483"/>
                                    <a:gd name="connsiteX11" fmla="*/ 248625 w 257018"/>
                                    <a:gd name="connsiteY11" fmla="*/ 57223 h 171483"/>
                                    <a:gd name="connsiteX12" fmla="*/ 256040 w 257018"/>
                                    <a:gd name="connsiteY12" fmla="*/ 68815 h 171483"/>
                                    <a:gd name="connsiteX13" fmla="*/ 239582 w 257018"/>
                                    <a:gd name="connsiteY13" fmla="*/ 84827 h 171483"/>
                                    <a:gd name="connsiteX14" fmla="*/ 211142 w 257018"/>
                                    <a:gd name="connsiteY14" fmla="*/ 171483 h 171483"/>
                                    <a:gd name="connsiteX15" fmla="*/ 188375 w 257018"/>
                                    <a:gd name="connsiteY15" fmla="*/ 167956 h 171483"/>
                                    <a:gd name="connsiteX16" fmla="*/ 136856 w 257018"/>
                                    <a:gd name="connsiteY16" fmla="*/ 161494 h 171483"/>
                                    <a:gd name="connsiteX17" fmla="*/ 47202 w 257018"/>
                                    <a:gd name="connsiteY17" fmla="*/ 140905 h 171483"/>
                                    <a:gd name="connsiteX18" fmla="*/ 50757 w 257018"/>
                                    <a:gd name="connsiteY18" fmla="*/ 91420 h 171483"/>
                                    <a:gd name="connsiteX19" fmla="*/ 48932 w 257018"/>
                                    <a:gd name="connsiteY19" fmla="*/ 93257 h 171483"/>
                                    <a:gd name="connsiteX20" fmla="*/ 40456 w 257018"/>
                                    <a:gd name="connsiteY20" fmla="*/ 115956 h 171483"/>
                                    <a:gd name="connsiteX21" fmla="*/ 12 w 257018"/>
                                    <a:gd name="connsiteY21" fmla="*/ 107621 h 171483"/>
                                    <a:gd name="connsiteX0" fmla="*/ 0 w 256227"/>
                                    <a:gd name="connsiteY0" fmla="*/ 106389 h 171483"/>
                                    <a:gd name="connsiteX1" fmla="*/ 19381 w 256227"/>
                                    <a:gd name="connsiteY1" fmla="*/ 64382 h 171483"/>
                                    <a:gd name="connsiteX2" fmla="*/ 54106 w 256227"/>
                                    <a:gd name="connsiteY2" fmla="*/ 68421 h 171483"/>
                                    <a:gd name="connsiteX3" fmla="*/ 71110 w 256227"/>
                                    <a:gd name="connsiteY3" fmla="*/ 72906 h 171483"/>
                                    <a:gd name="connsiteX4" fmla="*/ 70830 w 256227"/>
                                    <a:gd name="connsiteY4" fmla="*/ 89596 h 171483"/>
                                    <a:gd name="connsiteX5" fmla="*/ 87056 w 256227"/>
                                    <a:gd name="connsiteY5" fmla="*/ 86994 h 171483"/>
                                    <a:gd name="connsiteX6" fmla="*/ 91846 w 256227"/>
                                    <a:gd name="connsiteY6" fmla="*/ 74541 h 171483"/>
                                    <a:gd name="connsiteX7" fmla="*/ 103413 w 256227"/>
                                    <a:gd name="connsiteY7" fmla="*/ 59476 h 171483"/>
                                    <a:gd name="connsiteX8" fmla="*/ 113552 w 256227"/>
                                    <a:gd name="connsiteY8" fmla="*/ 1401 h 171483"/>
                                    <a:gd name="connsiteX9" fmla="*/ 129819 w 256227"/>
                                    <a:gd name="connsiteY9" fmla="*/ 1660 h 171483"/>
                                    <a:gd name="connsiteX10" fmla="*/ 174660 w 256227"/>
                                    <a:gd name="connsiteY10" fmla="*/ 36967 h 171483"/>
                                    <a:gd name="connsiteX11" fmla="*/ 247834 w 256227"/>
                                    <a:gd name="connsiteY11" fmla="*/ 57223 h 171483"/>
                                    <a:gd name="connsiteX12" fmla="*/ 255249 w 256227"/>
                                    <a:gd name="connsiteY12" fmla="*/ 68815 h 171483"/>
                                    <a:gd name="connsiteX13" fmla="*/ 238791 w 256227"/>
                                    <a:gd name="connsiteY13" fmla="*/ 84827 h 171483"/>
                                    <a:gd name="connsiteX14" fmla="*/ 210351 w 256227"/>
                                    <a:gd name="connsiteY14" fmla="*/ 171483 h 171483"/>
                                    <a:gd name="connsiteX15" fmla="*/ 187584 w 256227"/>
                                    <a:gd name="connsiteY15" fmla="*/ 167956 h 171483"/>
                                    <a:gd name="connsiteX16" fmla="*/ 136065 w 256227"/>
                                    <a:gd name="connsiteY16" fmla="*/ 161494 h 171483"/>
                                    <a:gd name="connsiteX17" fmla="*/ 46411 w 256227"/>
                                    <a:gd name="connsiteY17" fmla="*/ 140905 h 171483"/>
                                    <a:gd name="connsiteX18" fmla="*/ 49966 w 256227"/>
                                    <a:gd name="connsiteY18" fmla="*/ 91420 h 171483"/>
                                    <a:gd name="connsiteX19" fmla="*/ 48141 w 256227"/>
                                    <a:gd name="connsiteY19" fmla="*/ 93257 h 171483"/>
                                    <a:gd name="connsiteX20" fmla="*/ 39665 w 256227"/>
                                    <a:gd name="connsiteY20" fmla="*/ 115956 h 171483"/>
                                    <a:gd name="connsiteX0" fmla="*/ 0 w 256227"/>
                                    <a:gd name="connsiteY0" fmla="*/ 106389 h 171483"/>
                                    <a:gd name="connsiteX1" fmla="*/ 19381 w 256227"/>
                                    <a:gd name="connsiteY1" fmla="*/ 64382 h 171483"/>
                                    <a:gd name="connsiteX2" fmla="*/ 54106 w 256227"/>
                                    <a:gd name="connsiteY2" fmla="*/ 68421 h 171483"/>
                                    <a:gd name="connsiteX3" fmla="*/ 71110 w 256227"/>
                                    <a:gd name="connsiteY3" fmla="*/ 72906 h 171483"/>
                                    <a:gd name="connsiteX4" fmla="*/ 70830 w 256227"/>
                                    <a:gd name="connsiteY4" fmla="*/ 89596 h 171483"/>
                                    <a:gd name="connsiteX5" fmla="*/ 87056 w 256227"/>
                                    <a:gd name="connsiteY5" fmla="*/ 86994 h 171483"/>
                                    <a:gd name="connsiteX6" fmla="*/ 91846 w 256227"/>
                                    <a:gd name="connsiteY6" fmla="*/ 74541 h 171483"/>
                                    <a:gd name="connsiteX7" fmla="*/ 103413 w 256227"/>
                                    <a:gd name="connsiteY7" fmla="*/ 59476 h 171483"/>
                                    <a:gd name="connsiteX8" fmla="*/ 113552 w 256227"/>
                                    <a:gd name="connsiteY8" fmla="*/ 1401 h 171483"/>
                                    <a:gd name="connsiteX9" fmla="*/ 129819 w 256227"/>
                                    <a:gd name="connsiteY9" fmla="*/ 1660 h 171483"/>
                                    <a:gd name="connsiteX10" fmla="*/ 174660 w 256227"/>
                                    <a:gd name="connsiteY10" fmla="*/ 36967 h 171483"/>
                                    <a:gd name="connsiteX11" fmla="*/ 247834 w 256227"/>
                                    <a:gd name="connsiteY11" fmla="*/ 57223 h 171483"/>
                                    <a:gd name="connsiteX12" fmla="*/ 255249 w 256227"/>
                                    <a:gd name="connsiteY12" fmla="*/ 68815 h 171483"/>
                                    <a:gd name="connsiteX13" fmla="*/ 238791 w 256227"/>
                                    <a:gd name="connsiteY13" fmla="*/ 84827 h 171483"/>
                                    <a:gd name="connsiteX14" fmla="*/ 210351 w 256227"/>
                                    <a:gd name="connsiteY14" fmla="*/ 171483 h 171483"/>
                                    <a:gd name="connsiteX15" fmla="*/ 187584 w 256227"/>
                                    <a:gd name="connsiteY15" fmla="*/ 167956 h 171483"/>
                                    <a:gd name="connsiteX16" fmla="*/ 136065 w 256227"/>
                                    <a:gd name="connsiteY16" fmla="*/ 161494 h 171483"/>
                                    <a:gd name="connsiteX17" fmla="*/ 46411 w 256227"/>
                                    <a:gd name="connsiteY17" fmla="*/ 140905 h 171483"/>
                                    <a:gd name="connsiteX18" fmla="*/ 49966 w 256227"/>
                                    <a:gd name="connsiteY18" fmla="*/ 91420 h 171483"/>
                                    <a:gd name="connsiteX19" fmla="*/ 48141 w 256227"/>
                                    <a:gd name="connsiteY19" fmla="*/ 93257 h 171483"/>
                                    <a:gd name="connsiteX0" fmla="*/ 0 w 236846"/>
                                    <a:gd name="connsiteY0" fmla="*/ 64382 h 171483"/>
                                    <a:gd name="connsiteX1" fmla="*/ 34725 w 236846"/>
                                    <a:gd name="connsiteY1" fmla="*/ 68421 h 171483"/>
                                    <a:gd name="connsiteX2" fmla="*/ 51729 w 236846"/>
                                    <a:gd name="connsiteY2" fmla="*/ 72906 h 171483"/>
                                    <a:gd name="connsiteX3" fmla="*/ 51449 w 236846"/>
                                    <a:gd name="connsiteY3" fmla="*/ 89596 h 171483"/>
                                    <a:gd name="connsiteX4" fmla="*/ 67675 w 236846"/>
                                    <a:gd name="connsiteY4" fmla="*/ 86994 h 171483"/>
                                    <a:gd name="connsiteX5" fmla="*/ 72465 w 236846"/>
                                    <a:gd name="connsiteY5" fmla="*/ 74541 h 171483"/>
                                    <a:gd name="connsiteX6" fmla="*/ 84032 w 236846"/>
                                    <a:gd name="connsiteY6" fmla="*/ 59476 h 171483"/>
                                    <a:gd name="connsiteX7" fmla="*/ 94171 w 236846"/>
                                    <a:gd name="connsiteY7" fmla="*/ 1401 h 171483"/>
                                    <a:gd name="connsiteX8" fmla="*/ 110438 w 236846"/>
                                    <a:gd name="connsiteY8" fmla="*/ 1660 h 171483"/>
                                    <a:gd name="connsiteX9" fmla="*/ 155279 w 236846"/>
                                    <a:gd name="connsiteY9" fmla="*/ 36967 h 171483"/>
                                    <a:gd name="connsiteX10" fmla="*/ 228453 w 236846"/>
                                    <a:gd name="connsiteY10" fmla="*/ 57223 h 171483"/>
                                    <a:gd name="connsiteX11" fmla="*/ 235868 w 236846"/>
                                    <a:gd name="connsiteY11" fmla="*/ 68815 h 171483"/>
                                    <a:gd name="connsiteX12" fmla="*/ 219410 w 236846"/>
                                    <a:gd name="connsiteY12" fmla="*/ 84827 h 171483"/>
                                    <a:gd name="connsiteX13" fmla="*/ 190970 w 236846"/>
                                    <a:gd name="connsiteY13" fmla="*/ 171483 h 171483"/>
                                    <a:gd name="connsiteX14" fmla="*/ 168203 w 236846"/>
                                    <a:gd name="connsiteY14" fmla="*/ 167956 h 171483"/>
                                    <a:gd name="connsiteX15" fmla="*/ 116684 w 236846"/>
                                    <a:gd name="connsiteY15" fmla="*/ 161494 h 171483"/>
                                    <a:gd name="connsiteX16" fmla="*/ 27030 w 236846"/>
                                    <a:gd name="connsiteY16" fmla="*/ 140905 h 171483"/>
                                    <a:gd name="connsiteX17" fmla="*/ 30585 w 236846"/>
                                    <a:gd name="connsiteY17" fmla="*/ 91420 h 171483"/>
                                    <a:gd name="connsiteX18" fmla="*/ 28760 w 236846"/>
                                    <a:gd name="connsiteY18" fmla="*/ 93257 h 171483"/>
                                    <a:gd name="connsiteX0" fmla="*/ 8110 w 209816"/>
                                    <a:gd name="connsiteY0" fmla="*/ 87246 h 171483"/>
                                    <a:gd name="connsiteX1" fmla="*/ 7695 w 209816"/>
                                    <a:gd name="connsiteY1" fmla="*/ 68421 h 171483"/>
                                    <a:gd name="connsiteX2" fmla="*/ 24699 w 209816"/>
                                    <a:gd name="connsiteY2" fmla="*/ 72906 h 171483"/>
                                    <a:gd name="connsiteX3" fmla="*/ 24419 w 209816"/>
                                    <a:gd name="connsiteY3" fmla="*/ 89596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3555 w 209816"/>
                                    <a:gd name="connsiteY17" fmla="*/ 91420 h 171483"/>
                                    <a:gd name="connsiteX18" fmla="*/ 1730 w 209816"/>
                                    <a:gd name="connsiteY18" fmla="*/ 93257 h 171483"/>
                                    <a:gd name="connsiteX0" fmla="*/ 30159 w 231865"/>
                                    <a:gd name="connsiteY0" fmla="*/ 87246 h 171483"/>
                                    <a:gd name="connsiteX1" fmla="*/ 29744 w 231865"/>
                                    <a:gd name="connsiteY1" fmla="*/ 68421 h 171483"/>
                                    <a:gd name="connsiteX2" fmla="*/ 46748 w 231865"/>
                                    <a:gd name="connsiteY2" fmla="*/ 72906 h 171483"/>
                                    <a:gd name="connsiteX3" fmla="*/ 46468 w 231865"/>
                                    <a:gd name="connsiteY3" fmla="*/ 89596 h 171483"/>
                                    <a:gd name="connsiteX4" fmla="*/ 62694 w 231865"/>
                                    <a:gd name="connsiteY4" fmla="*/ 86994 h 171483"/>
                                    <a:gd name="connsiteX5" fmla="*/ 67484 w 231865"/>
                                    <a:gd name="connsiteY5" fmla="*/ 74541 h 171483"/>
                                    <a:gd name="connsiteX6" fmla="*/ 79051 w 231865"/>
                                    <a:gd name="connsiteY6" fmla="*/ 59476 h 171483"/>
                                    <a:gd name="connsiteX7" fmla="*/ 89190 w 231865"/>
                                    <a:gd name="connsiteY7" fmla="*/ 1401 h 171483"/>
                                    <a:gd name="connsiteX8" fmla="*/ 105457 w 231865"/>
                                    <a:gd name="connsiteY8" fmla="*/ 1660 h 171483"/>
                                    <a:gd name="connsiteX9" fmla="*/ 150298 w 231865"/>
                                    <a:gd name="connsiteY9" fmla="*/ 36967 h 171483"/>
                                    <a:gd name="connsiteX10" fmla="*/ 223472 w 231865"/>
                                    <a:gd name="connsiteY10" fmla="*/ 57223 h 171483"/>
                                    <a:gd name="connsiteX11" fmla="*/ 230887 w 231865"/>
                                    <a:gd name="connsiteY11" fmla="*/ 68815 h 171483"/>
                                    <a:gd name="connsiteX12" fmla="*/ 214429 w 231865"/>
                                    <a:gd name="connsiteY12" fmla="*/ 84827 h 171483"/>
                                    <a:gd name="connsiteX13" fmla="*/ 185989 w 231865"/>
                                    <a:gd name="connsiteY13" fmla="*/ 171483 h 171483"/>
                                    <a:gd name="connsiteX14" fmla="*/ 163222 w 231865"/>
                                    <a:gd name="connsiteY14" fmla="*/ 167956 h 171483"/>
                                    <a:gd name="connsiteX15" fmla="*/ 111703 w 231865"/>
                                    <a:gd name="connsiteY15" fmla="*/ 161494 h 171483"/>
                                    <a:gd name="connsiteX16" fmla="*/ 22049 w 231865"/>
                                    <a:gd name="connsiteY16" fmla="*/ 140905 h 171483"/>
                                    <a:gd name="connsiteX17" fmla="*/ 25604 w 231865"/>
                                    <a:gd name="connsiteY17" fmla="*/ 91420 h 171483"/>
                                    <a:gd name="connsiteX18" fmla="*/ 0 w 231865"/>
                                    <a:gd name="connsiteY18" fmla="*/ 89155 h 171483"/>
                                    <a:gd name="connsiteX0" fmla="*/ 8110 w 209816"/>
                                    <a:gd name="connsiteY0" fmla="*/ 87246 h 171483"/>
                                    <a:gd name="connsiteX1" fmla="*/ 7695 w 209816"/>
                                    <a:gd name="connsiteY1" fmla="*/ 68421 h 171483"/>
                                    <a:gd name="connsiteX2" fmla="*/ 24699 w 209816"/>
                                    <a:gd name="connsiteY2" fmla="*/ 72906 h 171483"/>
                                    <a:gd name="connsiteX3" fmla="*/ 24419 w 209816"/>
                                    <a:gd name="connsiteY3" fmla="*/ 89596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3555 w 209816"/>
                                    <a:gd name="connsiteY17" fmla="*/ 91420 h 171483"/>
                                    <a:gd name="connsiteX0" fmla="*/ 3932 w 209816"/>
                                    <a:gd name="connsiteY0" fmla="*/ 92526 h 171483"/>
                                    <a:gd name="connsiteX1" fmla="*/ 7695 w 209816"/>
                                    <a:gd name="connsiteY1" fmla="*/ 68421 h 171483"/>
                                    <a:gd name="connsiteX2" fmla="*/ 24699 w 209816"/>
                                    <a:gd name="connsiteY2" fmla="*/ 72906 h 171483"/>
                                    <a:gd name="connsiteX3" fmla="*/ 24419 w 209816"/>
                                    <a:gd name="connsiteY3" fmla="*/ 89596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3555 w 209816"/>
                                    <a:gd name="connsiteY17" fmla="*/ 91420 h 171483"/>
                                    <a:gd name="connsiteX0" fmla="*/ 3932 w 209816"/>
                                    <a:gd name="connsiteY0" fmla="*/ 92526 h 171483"/>
                                    <a:gd name="connsiteX1" fmla="*/ 7695 w 209816"/>
                                    <a:gd name="connsiteY1" fmla="*/ 68421 h 171483"/>
                                    <a:gd name="connsiteX2" fmla="*/ 24699 w 209816"/>
                                    <a:gd name="connsiteY2" fmla="*/ 72906 h 171483"/>
                                    <a:gd name="connsiteX3" fmla="*/ 24419 w 209816"/>
                                    <a:gd name="connsiteY3" fmla="*/ 89596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3555 w 209816"/>
                                    <a:gd name="connsiteY17" fmla="*/ 91420 h 171483"/>
                                    <a:gd name="connsiteX0" fmla="*/ 3932 w 209816"/>
                                    <a:gd name="connsiteY0" fmla="*/ 92526 h 171483"/>
                                    <a:gd name="connsiteX1" fmla="*/ 7695 w 209816"/>
                                    <a:gd name="connsiteY1" fmla="*/ 68421 h 171483"/>
                                    <a:gd name="connsiteX2" fmla="*/ 24699 w 209816"/>
                                    <a:gd name="connsiteY2" fmla="*/ 72906 h 171483"/>
                                    <a:gd name="connsiteX3" fmla="*/ 25765 w 209816"/>
                                    <a:gd name="connsiteY3" fmla="*/ 89828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3555 w 209816"/>
                                    <a:gd name="connsiteY17" fmla="*/ 91420 h 171483"/>
                                    <a:gd name="connsiteX0" fmla="*/ 24860 w 230744"/>
                                    <a:gd name="connsiteY0" fmla="*/ 92526 h 171483"/>
                                    <a:gd name="connsiteX1" fmla="*/ 28623 w 230744"/>
                                    <a:gd name="connsiteY1" fmla="*/ 68421 h 171483"/>
                                    <a:gd name="connsiteX2" fmla="*/ 45627 w 230744"/>
                                    <a:gd name="connsiteY2" fmla="*/ 72906 h 171483"/>
                                    <a:gd name="connsiteX3" fmla="*/ 46693 w 230744"/>
                                    <a:gd name="connsiteY3" fmla="*/ 89828 h 171483"/>
                                    <a:gd name="connsiteX4" fmla="*/ 61573 w 230744"/>
                                    <a:gd name="connsiteY4" fmla="*/ 86994 h 171483"/>
                                    <a:gd name="connsiteX5" fmla="*/ 66363 w 230744"/>
                                    <a:gd name="connsiteY5" fmla="*/ 74541 h 171483"/>
                                    <a:gd name="connsiteX6" fmla="*/ 77930 w 230744"/>
                                    <a:gd name="connsiteY6" fmla="*/ 59476 h 171483"/>
                                    <a:gd name="connsiteX7" fmla="*/ 88069 w 230744"/>
                                    <a:gd name="connsiteY7" fmla="*/ 1401 h 171483"/>
                                    <a:gd name="connsiteX8" fmla="*/ 104336 w 230744"/>
                                    <a:gd name="connsiteY8" fmla="*/ 1660 h 171483"/>
                                    <a:gd name="connsiteX9" fmla="*/ 149177 w 230744"/>
                                    <a:gd name="connsiteY9" fmla="*/ 36967 h 171483"/>
                                    <a:gd name="connsiteX10" fmla="*/ 222351 w 230744"/>
                                    <a:gd name="connsiteY10" fmla="*/ 57223 h 171483"/>
                                    <a:gd name="connsiteX11" fmla="*/ 229766 w 230744"/>
                                    <a:gd name="connsiteY11" fmla="*/ 68815 h 171483"/>
                                    <a:gd name="connsiteX12" fmla="*/ 213308 w 230744"/>
                                    <a:gd name="connsiteY12" fmla="*/ 84827 h 171483"/>
                                    <a:gd name="connsiteX13" fmla="*/ 184868 w 230744"/>
                                    <a:gd name="connsiteY13" fmla="*/ 171483 h 171483"/>
                                    <a:gd name="connsiteX14" fmla="*/ 162101 w 230744"/>
                                    <a:gd name="connsiteY14" fmla="*/ 167956 h 171483"/>
                                    <a:gd name="connsiteX15" fmla="*/ 110582 w 230744"/>
                                    <a:gd name="connsiteY15" fmla="*/ 161494 h 171483"/>
                                    <a:gd name="connsiteX16" fmla="*/ 20928 w 230744"/>
                                    <a:gd name="connsiteY16" fmla="*/ 140905 h 171483"/>
                                    <a:gd name="connsiteX17" fmla="*/ 0 w 230744"/>
                                    <a:gd name="connsiteY17" fmla="*/ 57793 h 171483"/>
                                    <a:gd name="connsiteX0" fmla="*/ 25544 w 230744"/>
                                    <a:gd name="connsiteY0" fmla="*/ 90244 h 171483"/>
                                    <a:gd name="connsiteX1" fmla="*/ 28623 w 230744"/>
                                    <a:gd name="connsiteY1" fmla="*/ 68421 h 171483"/>
                                    <a:gd name="connsiteX2" fmla="*/ 45627 w 230744"/>
                                    <a:gd name="connsiteY2" fmla="*/ 72906 h 171483"/>
                                    <a:gd name="connsiteX3" fmla="*/ 46693 w 230744"/>
                                    <a:gd name="connsiteY3" fmla="*/ 89828 h 171483"/>
                                    <a:gd name="connsiteX4" fmla="*/ 61573 w 230744"/>
                                    <a:gd name="connsiteY4" fmla="*/ 86994 h 171483"/>
                                    <a:gd name="connsiteX5" fmla="*/ 66363 w 230744"/>
                                    <a:gd name="connsiteY5" fmla="*/ 74541 h 171483"/>
                                    <a:gd name="connsiteX6" fmla="*/ 77930 w 230744"/>
                                    <a:gd name="connsiteY6" fmla="*/ 59476 h 171483"/>
                                    <a:gd name="connsiteX7" fmla="*/ 88069 w 230744"/>
                                    <a:gd name="connsiteY7" fmla="*/ 1401 h 171483"/>
                                    <a:gd name="connsiteX8" fmla="*/ 104336 w 230744"/>
                                    <a:gd name="connsiteY8" fmla="*/ 1660 h 171483"/>
                                    <a:gd name="connsiteX9" fmla="*/ 149177 w 230744"/>
                                    <a:gd name="connsiteY9" fmla="*/ 36967 h 171483"/>
                                    <a:gd name="connsiteX10" fmla="*/ 222351 w 230744"/>
                                    <a:gd name="connsiteY10" fmla="*/ 57223 h 171483"/>
                                    <a:gd name="connsiteX11" fmla="*/ 229766 w 230744"/>
                                    <a:gd name="connsiteY11" fmla="*/ 68815 h 171483"/>
                                    <a:gd name="connsiteX12" fmla="*/ 213308 w 230744"/>
                                    <a:gd name="connsiteY12" fmla="*/ 84827 h 171483"/>
                                    <a:gd name="connsiteX13" fmla="*/ 184868 w 230744"/>
                                    <a:gd name="connsiteY13" fmla="*/ 171483 h 171483"/>
                                    <a:gd name="connsiteX14" fmla="*/ 162101 w 230744"/>
                                    <a:gd name="connsiteY14" fmla="*/ 167956 h 171483"/>
                                    <a:gd name="connsiteX15" fmla="*/ 110582 w 230744"/>
                                    <a:gd name="connsiteY15" fmla="*/ 161494 h 171483"/>
                                    <a:gd name="connsiteX16" fmla="*/ 20928 w 230744"/>
                                    <a:gd name="connsiteY16" fmla="*/ 140905 h 171483"/>
                                    <a:gd name="connsiteX17" fmla="*/ 0 w 230744"/>
                                    <a:gd name="connsiteY17" fmla="*/ 57793 h 171483"/>
                                    <a:gd name="connsiteX0" fmla="*/ 25544 w 230744"/>
                                    <a:gd name="connsiteY0" fmla="*/ 90244 h 171483"/>
                                    <a:gd name="connsiteX1" fmla="*/ 28623 w 230744"/>
                                    <a:gd name="connsiteY1" fmla="*/ 68421 h 171483"/>
                                    <a:gd name="connsiteX2" fmla="*/ 45627 w 230744"/>
                                    <a:gd name="connsiteY2" fmla="*/ 72906 h 171483"/>
                                    <a:gd name="connsiteX3" fmla="*/ 46693 w 230744"/>
                                    <a:gd name="connsiteY3" fmla="*/ 89828 h 171483"/>
                                    <a:gd name="connsiteX4" fmla="*/ 61573 w 230744"/>
                                    <a:gd name="connsiteY4" fmla="*/ 86994 h 171483"/>
                                    <a:gd name="connsiteX5" fmla="*/ 66363 w 230744"/>
                                    <a:gd name="connsiteY5" fmla="*/ 74541 h 171483"/>
                                    <a:gd name="connsiteX6" fmla="*/ 77930 w 230744"/>
                                    <a:gd name="connsiteY6" fmla="*/ 59476 h 171483"/>
                                    <a:gd name="connsiteX7" fmla="*/ 88069 w 230744"/>
                                    <a:gd name="connsiteY7" fmla="*/ 1401 h 171483"/>
                                    <a:gd name="connsiteX8" fmla="*/ 104336 w 230744"/>
                                    <a:gd name="connsiteY8" fmla="*/ 1660 h 171483"/>
                                    <a:gd name="connsiteX9" fmla="*/ 149177 w 230744"/>
                                    <a:gd name="connsiteY9" fmla="*/ 36967 h 171483"/>
                                    <a:gd name="connsiteX10" fmla="*/ 222351 w 230744"/>
                                    <a:gd name="connsiteY10" fmla="*/ 57223 h 171483"/>
                                    <a:gd name="connsiteX11" fmla="*/ 229766 w 230744"/>
                                    <a:gd name="connsiteY11" fmla="*/ 68815 h 171483"/>
                                    <a:gd name="connsiteX12" fmla="*/ 213308 w 230744"/>
                                    <a:gd name="connsiteY12" fmla="*/ 84827 h 171483"/>
                                    <a:gd name="connsiteX13" fmla="*/ 184868 w 230744"/>
                                    <a:gd name="connsiteY13" fmla="*/ 171483 h 171483"/>
                                    <a:gd name="connsiteX14" fmla="*/ 162101 w 230744"/>
                                    <a:gd name="connsiteY14" fmla="*/ 167956 h 171483"/>
                                    <a:gd name="connsiteX15" fmla="*/ 110582 w 230744"/>
                                    <a:gd name="connsiteY15" fmla="*/ 161494 h 171483"/>
                                    <a:gd name="connsiteX16" fmla="*/ 20928 w 230744"/>
                                    <a:gd name="connsiteY16" fmla="*/ 140905 h 171483"/>
                                    <a:gd name="connsiteX17" fmla="*/ 0 w 230744"/>
                                    <a:gd name="connsiteY17" fmla="*/ 57793 h 171483"/>
                                    <a:gd name="connsiteX0" fmla="*/ 4616 w 209816"/>
                                    <a:gd name="connsiteY0" fmla="*/ 90244 h 171483"/>
                                    <a:gd name="connsiteX1" fmla="*/ 7695 w 209816"/>
                                    <a:gd name="connsiteY1" fmla="*/ 68421 h 171483"/>
                                    <a:gd name="connsiteX2" fmla="*/ 24699 w 209816"/>
                                    <a:gd name="connsiteY2" fmla="*/ 72906 h 171483"/>
                                    <a:gd name="connsiteX3" fmla="*/ 25765 w 209816"/>
                                    <a:gd name="connsiteY3" fmla="*/ 89828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4180 w 209816"/>
                                    <a:gd name="connsiteY17" fmla="*/ 89728 h 171483"/>
                                    <a:gd name="connsiteX0" fmla="*/ 4616 w 209816"/>
                                    <a:gd name="connsiteY0" fmla="*/ 90244 h 171483"/>
                                    <a:gd name="connsiteX1" fmla="*/ 7695 w 209816"/>
                                    <a:gd name="connsiteY1" fmla="*/ 68421 h 171483"/>
                                    <a:gd name="connsiteX2" fmla="*/ 24699 w 209816"/>
                                    <a:gd name="connsiteY2" fmla="*/ 72906 h 171483"/>
                                    <a:gd name="connsiteX3" fmla="*/ 25765 w 209816"/>
                                    <a:gd name="connsiteY3" fmla="*/ 89828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4180 w 209816"/>
                                    <a:gd name="connsiteY17" fmla="*/ 89728 h 171483"/>
                                    <a:gd name="connsiteX0" fmla="*/ 4616 w 209816"/>
                                    <a:gd name="connsiteY0" fmla="*/ 90244 h 171483"/>
                                    <a:gd name="connsiteX1" fmla="*/ 7695 w 209816"/>
                                    <a:gd name="connsiteY1" fmla="*/ 68421 h 171483"/>
                                    <a:gd name="connsiteX2" fmla="*/ 24699 w 209816"/>
                                    <a:gd name="connsiteY2" fmla="*/ 72906 h 171483"/>
                                    <a:gd name="connsiteX3" fmla="*/ 25765 w 209816"/>
                                    <a:gd name="connsiteY3" fmla="*/ 89828 h 171483"/>
                                    <a:gd name="connsiteX4" fmla="*/ 40645 w 209816"/>
                                    <a:gd name="connsiteY4" fmla="*/ 86994 h 171483"/>
                                    <a:gd name="connsiteX5" fmla="*/ 45435 w 209816"/>
                                    <a:gd name="connsiteY5" fmla="*/ 74541 h 171483"/>
                                    <a:gd name="connsiteX6" fmla="*/ 57002 w 209816"/>
                                    <a:gd name="connsiteY6" fmla="*/ 59476 h 171483"/>
                                    <a:gd name="connsiteX7" fmla="*/ 67141 w 209816"/>
                                    <a:gd name="connsiteY7" fmla="*/ 1401 h 171483"/>
                                    <a:gd name="connsiteX8" fmla="*/ 83408 w 209816"/>
                                    <a:gd name="connsiteY8" fmla="*/ 1660 h 171483"/>
                                    <a:gd name="connsiteX9" fmla="*/ 128249 w 209816"/>
                                    <a:gd name="connsiteY9" fmla="*/ 36967 h 171483"/>
                                    <a:gd name="connsiteX10" fmla="*/ 201423 w 209816"/>
                                    <a:gd name="connsiteY10" fmla="*/ 57223 h 171483"/>
                                    <a:gd name="connsiteX11" fmla="*/ 208838 w 209816"/>
                                    <a:gd name="connsiteY11" fmla="*/ 68815 h 171483"/>
                                    <a:gd name="connsiteX12" fmla="*/ 192380 w 209816"/>
                                    <a:gd name="connsiteY12" fmla="*/ 84827 h 171483"/>
                                    <a:gd name="connsiteX13" fmla="*/ 163940 w 209816"/>
                                    <a:gd name="connsiteY13" fmla="*/ 171483 h 171483"/>
                                    <a:gd name="connsiteX14" fmla="*/ 141173 w 209816"/>
                                    <a:gd name="connsiteY14" fmla="*/ 167956 h 171483"/>
                                    <a:gd name="connsiteX15" fmla="*/ 89654 w 209816"/>
                                    <a:gd name="connsiteY15" fmla="*/ 161494 h 171483"/>
                                    <a:gd name="connsiteX16" fmla="*/ 0 w 209816"/>
                                    <a:gd name="connsiteY16" fmla="*/ 140905 h 171483"/>
                                    <a:gd name="connsiteX17" fmla="*/ 4180 w 209816"/>
                                    <a:gd name="connsiteY17" fmla="*/ 89728 h 17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816" h="171483">
                                      <a:moveTo>
                                        <a:pt x="4616" y="90244"/>
                                      </a:moveTo>
                                      <a:cubicBezTo>
                                        <a:pt x="7190" y="88920"/>
                                        <a:pt x="8138" y="79066"/>
                                        <a:pt x="7695" y="68421"/>
                                      </a:cubicBezTo>
                                      <a:cubicBezTo>
                                        <a:pt x="17136" y="68483"/>
                                        <a:pt x="22010" y="68394"/>
                                        <a:pt x="24699" y="72906"/>
                                      </a:cubicBezTo>
                                      <a:cubicBezTo>
                                        <a:pt x="27388" y="77418"/>
                                        <a:pt x="20927" y="88761"/>
                                        <a:pt x="25765" y="89828"/>
                                      </a:cubicBezTo>
                                      <a:cubicBezTo>
                                        <a:pt x="30603" y="90895"/>
                                        <a:pt x="37367" y="89542"/>
                                        <a:pt x="40645" y="86994"/>
                                      </a:cubicBezTo>
                                      <a:cubicBezTo>
                                        <a:pt x="43923" y="84446"/>
                                        <a:pt x="42709" y="79127"/>
                                        <a:pt x="45435" y="74541"/>
                                      </a:cubicBezTo>
                                      <a:cubicBezTo>
                                        <a:pt x="48161" y="69955"/>
                                        <a:pt x="49749" y="69077"/>
                                        <a:pt x="57002" y="59476"/>
                                      </a:cubicBezTo>
                                      <a:cubicBezTo>
                                        <a:pt x="60203" y="46549"/>
                                        <a:pt x="66752" y="11229"/>
                                        <a:pt x="67141" y="1401"/>
                                      </a:cubicBezTo>
                                      <a:cubicBezTo>
                                        <a:pt x="69611" y="2733"/>
                                        <a:pt x="76246" y="-2546"/>
                                        <a:pt x="83408" y="1660"/>
                                      </a:cubicBezTo>
                                      <a:cubicBezTo>
                                        <a:pt x="90570" y="5866"/>
                                        <a:pt x="124164" y="31597"/>
                                        <a:pt x="128249" y="36967"/>
                                      </a:cubicBezTo>
                                      <a:cubicBezTo>
                                        <a:pt x="132334" y="42337"/>
                                        <a:pt x="187992" y="51915"/>
                                        <a:pt x="201423" y="57223"/>
                                      </a:cubicBezTo>
                                      <a:cubicBezTo>
                                        <a:pt x="214854" y="62531"/>
                                        <a:pt x="207899" y="61958"/>
                                        <a:pt x="208838" y="68815"/>
                                      </a:cubicBezTo>
                                      <a:cubicBezTo>
                                        <a:pt x="203529" y="72382"/>
                                        <a:pt x="195975" y="78329"/>
                                        <a:pt x="192380" y="84827"/>
                                      </a:cubicBezTo>
                                      <a:cubicBezTo>
                                        <a:pt x="188785" y="91325"/>
                                        <a:pt x="173420" y="142598"/>
                                        <a:pt x="163940" y="171483"/>
                                      </a:cubicBezTo>
                                      <a:cubicBezTo>
                                        <a:pt x="154906" y="169582"/>
                                        <a:pt x="154221" y="171294"/>
                                        <a:pt x="141173" y="167956"/>
                                      </a:cubicBezTo>
                                      <a:cubicBezTo>
                                        <a:pt x="129867" y="168402"/>
                                        <a:pt x="113183" y="166003"/>
                                        <a:pt x="89654" y="161494"/>
                                      </a:cubicBezTo>
                                      <a:cubicBezTo>
                                        <a:pt x="66125" y="156986"/>
                                        <a:pt x="21041" y="147948"/>
                                        <a:pt x="0" y="140905"/>
                                      </a:cubicBezTo>
                                      <a:cubicBezTo>
                                        <a:pt x="395" y="124770"/>
                                        <a:pt x="3523" y="100606"/>
                                        <a:pt x="4180" y="89728"/>
                                      </a:cubicBezTo>
                                    </a:path>
                                  </a:pathLst>
                                </a:custGeom>
                                <a:solidFill>
                                  <a:srgbClr val="FF3300"/>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153" name="グループ化 152">
                                  <a:extLst>
                                    <a:ext uri="{FF2B5EF4-FFF2-40B4-BE49-F238E27FC236}">
                                      <a16:creationId xmlns:a16="http://schemas.microsoft.com/office/drawing/2014/main" id="{00000000-0008-0000-0000-000023070000}"/>
                                    </a:ext>
                                  </a:extLst>
                                </p:cNvPr>
                                <p:cNvGrpSpPr/>
                                <p:nvPr/>
                              </p:nvGrpSpPr>
                              <p:grpSpPr>
                                <a:xfrm>
                                  <a:off x="2705570" y="1339546"/>
                                  <a:ext cx="1164931" cy="770652"/>
                                  <a:chOff x="2705570" y="1339546"/>
                                  <a:chExt cx="1164931" cy="770652"/>
                                </a:xfrm>
                              </p:grpSpPr>
                              <p:sp>
                                <p:nvSpPr>
                                  <p:cNvPr id="154" name="角丸四角形 12">
                                    <a:extLst>
                                      <a:ext uri="{FF2B5EF4-FFF2-40B4-BE49-F238E27FC236}">
                                        <a16:creationId xmlns:a16="http://schemas.microsoft.com/office/drawing/2014/main" id="{00000000-0008-0000-0000-000024070000}"/>
                                      </a:ext>
                                    </a:extLst>
                                  </p:cNvPr>
                                  <p:cNvSpPr/>
                                  <p:nvPr/>
                                </p:nvSpPr>
                                <p:spPr bwMode="auto">
                                  <a:xfrm>
                                    <a:off x="2705570" y="1466999"/>
                                    <a:ext cx="285750" cy="345282"/>
                                  </a:xfrm>
                                  <a:custGeom>
                                    <a:avLst/>
                                    <a:gdLst>
                                      <a:gd name="connsiteX0" fmla="*/ 0 w 307181"/>
                                      <a:gd name="connsiteY0" fmla="*/ 51198 h 345282"/>
                                      <a:gd name="connsiteX1" fmla="*/ 51198 w 307181"/>
                                      <a:gd name="connsiteY1" fmla="*/ 0 h 345282"/>
                                      <a:gd name="connsiteX2" fmla="*/ 255983 w 307181"/>
                                      <a:gd name="connsiteY2" fmla="*/ 0 h 345282"/>
                                      <a:gd name="connsiteX3" fmla="*/ 307181 w 307181"/>
                                      <a:gd name="connsiteY3" fmla="*/ 51198 h 345282"/>
                                      <a:gd name="connsiteX4" fmla="*/ 307181 w 307181"/>
                                      <a:gd name="connsiteY4" fmla="*/ 294084 h 345282"/>
                                      <a:gd name="connsiteX5" fmla="*/ 255983 w 307181"/>
                                      <a:gd name="connsiteY5" fmla="*/ 345282 h 345282"/>
                                      <a:gd name="connsiteX6" fmla="*/ 51198 w 307181"/>
                                      <a:gd name="connsiteY6" fmla="*/ 345282 h 345282"/>
                                      <a:gd name="connsiteX7" fmla="*/ 0 w 307181"/>
                                      <a:gd name="connsiteY7" fmla="*/ 294084 h 345282"/>
                                      <a:gd name="connsiteX8" fmla="*/ 0 w 307181"/>
                                      <a:gd name="connsiteY8" fmla="*/ 51198 h 345282"/>
                                      <a:gd name="connsiteX0" fmla="*/ 0 w 307181"/>
                                      <a:gd name="connsiteY0" fmla="*/ 51198 h 345282"/>
                                      <a:gd name="connsiteX1" fmla="*/ 51198 w 307181"/>
                                      <a:gd name="connsiteY1" fmla="*/ 0 h 345282"/>
                                      <a:gd name="connsiteX2" fmla="*/ 255983 w 307181"/>
                                      <a:gd name="connsiteY2" fmla="*/ 0 h 345282"/>
                                      <a:gd name="connsiteX3" fmla="*/ 307181 w 307181"/>
                                      <a:gd name="connsiteY3" fmla="*/ 51198 h 345282"/>
                                      <a:gd name="connsiteX4" fmla="*/ 307181 w 307181"/>
                                      <a:gd name="connsiteY4" fmla="*/ 294084 h 345282"/>
                                      <a:gd name="connsiteX5" fmla="*/ 141683 w 307181"/>
                                      <a:gd name="connsiteY5" fmla="*/ 345282 h 345282"/>
                                      <a:gd name="connsiteX6" fmla="*/ 51198 w 307181"/>
                                      <a:gd name="connsiteY6" fmla="*/ 345282 h 345282"/>
                                      <a:gd name="connsiteX7" fmla="*/ 0 w 307181"/>
                                      <a:gd name="connsiteY7" fmla="*/ 294084 h 345282"/>
                                      <a:gd name="connsiteX8" fmla="*/ 0 w 307181"/>
                                      <a:gd name="connsiteY8" fmla="*/ 51198 h 345282"/>
                                      <a:gd name="connsiteX0" fmla="*/ 0 w 307181"/>
                                      <a:gd name="connsiteY0" fmla="*/ 51198 h 345282"/>
                                      <a:gd name="connsiteX1" fmla="*/ 51198 w 307181"/>
                                      <a:gd name="connsiteY1" fmla="*/ 0 h 345282"/>
                                      <a:gd name="connsiteX2" fmla="*/ 255983 w 307181"/>
                                      <a:gd name="connsiteY2" fmla="*/ 0 h 345282"/>
                                      <a:gd name="connsiteX3" fmla="*/ 307181 w 307181"/>
                                      <a:gd name="connsiteY3" fmla="*/ 51198 h 345282"/>
                                      <a:gd name="connsiteX4" fmla="*/ 200024 w 307181"/>
                                      <a:gd name="connsiteY4" fmla="*/ 310752 h 345282"/>
                                      <a:gd name="connsiteX5" fmla="*/ 141683 w 307181"/>
                                      <a:gd name="connsiteY5" fmla="*/ 345282 h 345282"/>
                                      <a:gd name="connsiteX6" fmla="*/ 51198 w 307181"/>
                                      <a:gd name="connsiteY6" fmla="*/ 345282 h 345282"/>
                                      <a:gd name="connsiteX7" fmla="*/ 0 w 307181"/>
                                      <a:gd name="connsiteY7" fmla="*/ 294084 h 345282"/>
                                      <a:gd name="connsiteX8" fmla="*/ 0 w 307181"/>
                                      <a:gd name="connsiteY8" fmla="*/ 51198 h 345282"/>
                                      <a:gd name="connsiteX0" fmla="*/ 0 w 285750"/>
                                      <a:gd name="connsiteY0" fmla="*/ 51198 h 345282"/>
                                      <a:gd name="connsiteX1" fmla="*/ 51198 w 285750"/>
                                      <a:gd name="connsiteY1" fmla="*/ 0 h 345282"/>
                                      <a:gd name="connsiteX2" fmla="*/ 255983 w 285750"/>
                                      <a:gd name="connsiteY2" fmla="*/ 0 h 345282"/>
                                      <a:gd name="connsiteX3" fmla="*/ 285750 w 285750"/>
                                      <a:gd name="connsiteY3" fmla="*/ 44054 h 345282"/>
                                      <a:gd name="connsiteX4" fmla="*/ 200024 w 285750"/>
                                      <a:gd name="connsiteY4" fmla="*/ 310752 h 345282"/>
                                      <a:gd name="connsiteX5" fmla="*/ 141683 w 285750"/>
                                      <a:gd name="connsiteY5" fmla="*/ 345282 h 345282"/>
                                      <a:gd name="connsiteX6" fmla="*/ 51198 w 285750"/>
                                      <a:gd name="connsiteY6" fmla="*/ 345282 h 345282"/>
                                      <a:gd name="connsiteX7" fmla="*/ 0 w 285750"/>
                                      <a:gd name="connsiteY7" fmla="*/ 294084 h 345282"/>
                                      <a:gd name="connsiteX8" fmla="*/ 0 w 285750"/>
                                      <a:gd name="connsiteY8" fmla="*/ 51198 h 345282"/>
                                      <a:gd name="connsiteX0" fmla="*/ 0 w 285750"/>
                                      <a:gd name="connsiteY0" fmla="*/ 51198 h 345282"/>
                                      <a:gd name="connsiteX1" fmla="*/ 117873 w 285750"/>
                                      <a:gd name="connsiteY1" fmla="*/ 0 h 345282"/>
                                      <a:gd name="connsiteX2" fmla="*/ 255983 w 285750"/>
                                      <a:gd name="connsiteY2" fmla="*/ 0 h 345282"/>
                                      <a:gd name="connsiteX3" fmla="*/ 285750 w 285750"/>
                                      <a:gd name="connsiteY3" fmla="*/ 44054 h 345282"/>
                                      <a:gd name="connsiteX4" fmla="*/ 200024 w 285750"/>
                                      <a:gd name="connsiteY4" fmla="*/ 310752 h 345282"/>
                                      <a:gd name="connsiteX5" fmla="*/ 141683 w 285750"/>
                                      <a:gd name="connsiteY5" fmla="*/ 345282 h 345282"/>
                                      <a:gd name="connsiteX6" fmla="*/ 51198 w 285750"/>
                                      <a:gd name="connsiteY6" fmla="*/ 345282 h 345282"/>
                                      <a:gd name="connsiteX7" fmla="*/ 0 w 285750"/>
                                      <a:gd name="connsiteY7" fmla="*/ 294084 h 345282"/>
                                      <a:gd name="connsiteX8" fmla="*/ 0 w 285750"/>
                                      <a:gd name="connsiteY8" fmla="*/ 51198 h 345282"/>
                                      <a:gd name="connsiteX0" fmla="*/ 78582 w 285750"/>
                                      <a:gd name="connsiteY0" fmla="*/ 53579 h 345282"/>
                                      <a:gd name="connsiteX1" fmla="*/ 117873 w 285750"/>
                                      <a:gd name="connsiteY1" fmla="*/ 0 h 345282"/>
                                      <a:gd name="connsiteX2" fmla="*/ 255983 w 285750"/>
                                      <a:gd name="connsiteY2" fmla="*/ 0 h 345282"/>
                                      <a:gd name="connsiteX3" fmla="*/ 285750 w 285750"/>
                                      <a:gd name="connsiteY3" fmla="*/ 44054 h 345282"/>
                                      <a:gd name="connsiteX4" fmla="*/ 200024 w 285750"/>
                                      <a:gd name="connsiteY4" fmla="*/ 310752 h 345282"/>
                                      <a:gd name="connsiteX5" fmla="*/ 141683 w 285750"/>
                                      <a:gd name="connsiteY5" fmla="*/ 345282 h 345282"/>
                                      <a:gd name="connsiteX6" fmla="*/ 51198 w 285750"/>
                                      <a:gd name="connsiteY6" fmla="*/ 345282 h 345282"/>
                                      <a:gd name="connsiteX7" fmla="*/ 0 w 285750"/>
                                      <a:gd name="connsiteY7" fmla="*/ 294084 h 345282"/>
                                      <a:gd name="connsiteX8" fmla="*/ 78582 w 285750"/>
                                      <a:gd name="connsiteY8" fmla="*/ 53579 h 345282"/>
                                      <a:gd name="connsiteX0" fmla="*/ 78582 w 285750"/>
                                      <a:gd name="connsiteY0" fmla="*/ 53579 h 345282"/>
                                      <a:gd name="connsiteX1" fmla="*/ 134541 w 285750"/>
                                      <a:gd name="connsiteY1" fmla="*/ 0 h 345282"/>
                                      <a:gd name="connsiteX2" fmla="*/ 255983 w 285750"/>
                                      <a:gd name="connsiteY2" fmla="*/ 0 h 345282"/>
                                      <a:gd name="connsiteX3" fmla="*/ 285750 w 285750"/>
                                      <a:gd name="connsiteY3" fmla="*/ 44054 h 345282"/>
                                      <a:gd name="connsiteX4" fmla="*/ 200024 w 285750"/>
                                      <a:gd name="connsiteY4" fmla="*/ 310752 h 345282"/>
                                      <a:gd name="connsiteX5" fmla="*/ 141683 w 285750"/>
                                      <a:gd name="connsiteY5" fmla="*/ 345282 h 345282"/>
                                      <a:gd name="connsiteX6" fmla="*/ 51198 w 285750"/>
                                      <a:gd name="connsiteY6" fmla="*/ 345282 h 345282"/>
                                      <a:gd name="connsiteX7" fmla="*/ 0 w 285750"/>
                                      <a:gd name="connsiteY7" fmla="*/ 294084 h 345282"/>
                                      <a:gd name="connsiteX8" fmla="*/ 78582 w 285750"/>
                                      <a:gd name="connsiteY8" fmla="*/ 53579 h 34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345282">
                                        <a:moveTo>
                                          <a:pt x="78582" y="53579"/>
                                        </a:moveTo>
                                        <a:cubicBezTo>
                                          <a:pt x="78582" y="25303"/>
                                          <a:pt x="106265" y="0"/>
                                          <a:pt x="134541" y="0"/>
                                        </a:cubicBezTo>
                                        <a:lnTo>
                                          <a:pt x="255983" y="0"/>
                                        </a:lnTo>
                                        <a:cubicBezTo>
                                          <a:pt x="284259" y="0"/>
                                          <a:pt x="285750" y="15778"/>
                                          <a:pt x="285750" y="44054"/>
                                        </a:cubicBezTo>
                                        <a:lnTo>
                                          <a:pt x="200024" y="310752"/>
                                        </a:lnTo>
                                        <a:cubicBezTo>
                                          <a:pt x="200024" y="339028"/>
                                          <a:pt x="169959" y="345282"/>
                                          <a:pt x="141683" y="345282"/>
                                        </a:cubicBezTo>
                                        <a:lnTo>
                                          <a:pt x="51198" y="345282"/>
                                        </a:lnTo>
                                        <a:cubicBezTo>
                                          <a:pt x="22922" y="345282"/>
                                          <a:pt x="0" y="322360"/>
                                          <a:pt x="0" y="294084"/>
                                        </a:cubicBezTo>
                                        <a:lnTo>
                                          <a:pt x="78582" y="53579"/>
                                        </a:lnTo>
                                        <a:close/>
                                      </a:path>
                                    </a:pathLst>
                                  </a:custGeom>
                                  <a:solidFill>
                                    <a:sysClr val="window" lastClr="FFFFFF"/>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155" name="グループ化 154">
                                    <a:extLst>
                                      <a:ext uri="{FF2B5EF4-FFF2-40B4-BE49-F238E27FC236}">
                                        <a16:creationId xmlns:a16="http://schemas.microsoft.com/office/drawing/2014/main" id="{00000000-0008-0000-0000-000025070000}"/>
                                      </a:ext>
                                    </a:extLst>
                                  </p:cNvPr>
                                  <p:cNvGrpSpPr/>
                                  <p:nvPr/>
                                </p:nvGrpSpPr>
                                <p:grpSpPr>
                                  <a:xfrm>
                                    <a:off x="3445724" y="1339546"/>
                                    <a:ext cx="424777" cy="770652"/>
                                    <a:chOff x="3445724" y="1339546"/>
                                    <a:chExt cx="424777" cy="770652"/>
                                  </a:xfrm>
                                </p:grpSpPr>
                                <p:sp>
                                  <p:nvSpPr>
                                    <p:cNvPr id="156" name="フリーフォーム 2295">
                                      <a:extLst>
                                        <a:ext uri="{FF2B5EF4-FFF2-40B4-BE49-F238E27FC236}">
                                          <a16:creationId xmlns:a16="http://schemas.microsoft.com/office/drawing/2014/main" id="{00000000-0008-0000-0000-000026070000}"/>
                                        </a:ext>
                                      </a:extLst>
                                    </p:cNvPr>
                                    <p:cNvSpPr/>
                                    <p:nvPr/>
                                  </p:nvSpPr>
                                  <p:spPr bwMode="auto">
                                    <a:xfrm>
                                      <a:off x="3601059" y="1397943"/>
                                      <a:ext cx="269442" cy="210879"/>
                                    </a:xfrm>
                                    <a:custGeom>
                                      <a:avLst/>
                                      <a:gdLst>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225396 w 545049"/>
                                        <a:gd name="connsiteY0" fmla="*/ 0 h 364856"/>
                                        <a:gd name="connsiteX1" fmla="*/ 115616 w 545049"/>
                                        <a:gd name="connsiteY1" fmla="*/ 9686 h 364856"/>
                                        <a:gd name="connsiteX2" fmla="*/ 25210 w 545049"/>
                                        <a:gd name="connsiteY2" fmla="*/ 100093 h 364856"/>
                                        <a:gd name="connsiteX3" fmla="*/ 12294 w 545049"/>
                                        <a:gd name="connsiteY3" fmla="*/ 313195 h 364856"/>
                                        <a:gd name="connsiteX4" fmla="*/ 0 w 545049"/>
                                        <a:gd name="connsiteY4" fmla="*/ 350712 h 364856"/>
                                        <a:gd name="connsiteX5" fmla="*/ 545049 w 545049"/>
                                        <a:gd name="connsiteY5" fmla="*/ 364856 h 364856"/>
                                        <a:gd name="connsiteX6" fmla="*/ 538591 w 545049"/>
                                        <a:gd name="connsiteY6" fmla="*/ 267991 h 364856"/>
                                        <a:gd name="connsiteX7" fmla="*/ 354549 w 545049"/>
                                        <a:gd name="connsiteY7" fmla="*/ 287364 h 364856"/>
                                        <a:gd name="connsiteX8" fmla="*/ 173735 w 545049"/>
                                        <a:gd name="connsiteY8" fmla="*/ 196957 h 364856"/>
                                        <a:gd name="connsiteX9" fmla="*/ 173735 w 545049"/>
                                        <a:gd name="connsiteY9" fmla="*/ 196957 h 364856"/>
                                        <a:gd name="connsiteX0" fmla="*/ 225396 w 538591"/>
                                        <a:gd name="connsiteY0" fmla="*/ 0 h 381410"/>
                                        <a:gd name="connsiteX1" fmla="*/ 115616 w 538591"/>
                                        <a:gd name="connsiteY1" fmla="*/ 9686 h 381410"/>
                                        <a:gd name="connsiteX2" fmla="*/ 25210 w 538591"/>
                                        <a:gd name="connsiteY2" fmla="*/ 100093 h 381410"/>
                                        <a:gd name="connsiteX3" fmla="*/ 12294 w 538591"/>
                                        <a:gd name="connsiteY3" fmla="*/ 313195 h 381410"/>
                                        <a:gd name="connsiteX4" fmla="*/ 0 w 538591"/>
                                        <a:gd name="connsiteY4" fmla="*/ 350712 h 381410"/>
                                        <a:gd name="connsiteX5" fmla="*/ 22212 w 538591"/>
                                        <a:gd name="connsiteY5" fmla="*/ 381410 h 381410"/>
                                        <a:gd name="connsiteX6" fmla="*/ 538591 w 538591"/>
                                        <a:gd name="connsiteY6" fmla="*/ 267991 h 381410"/>
                                        <a:gd name="connsiteX7" fmla="*/ 354549 w 538591"/>
                                        <a:gd name="connsiteY7" fmla="*/ 287364 h 381410"/>
                                        <a:gd name="connsiteX8" fmla="*/ 173735 w 538591"/>
                                        <a:gd name="connsiteY8" fmla="*/ 196957 h 381410"/>
                                        <a:gd name="connsiteX9" fmla="*/ 173735 w 538591"/>
                                        <a:gd name="connsiteY9" fmla="*/ 196957 h 381410"/>
                                        <a:gd name="connsiteX0" fmla="*/ 225396 w 354549"/>
                                        <a:gd name="connsiteY0" fmla="*/ 0 h 381410"/>
                                        <a:gd name="connsiteX1" fmla="*/ 115616 w 354549"/>
                                        <a:gd name="connsiteY1" fmla="*/ 9686 h 381410"/>
                                        <a:gd name="connsiteX2" fmla="*/ 25210 w 354549"/>
                                        <a:gd name="connsiteY2" fmla="*/ 100093 h 381410"/>
                                        <a:gd name="connsiteX3" fmla="*/ 12294 w 354549"/>
                                        <a:gd name="connsiteY3" fmla="*/ 313195 h 381410"/>
                                        <a:gd name="connsiteX4" fmla="*/ 0 w 354549"/>
                                        <a:gd name="connsiteY4" fmla="*/ 350712 h 381410"/>
                                        <a:gd name="connsiteX5" fmla="*/ 22212 w 354549"/>
                                        <a:gd name="connsiteY5" fmla="*/ 381410 h 381410"/>
                                        <a:gd name="connsiteX6" fmla="*/ 306219 w 354549"/>
                                        <a:gd name="connsiteY6" fmla="*/ 379729 h 381410"/>
                                        <a:gd name="connsiteX7" fmla="*/ 354549 w 354549"/>
                                        <a:gd name="connsiteY7" fmla="*/ 287364 h 381410"/>
                                        <a:gd name="connsiteX8" fmla="*/ 173735 w 354549"/>
                                        <a:gd name="connsiteY8" fmla="*/ 196957 h 381410"/>
                                        <a:gd name="connsiteX9" fmla="*/ 173735 w 35454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34214 w 306219"/>
                                        <a:gd name="connsiteY7" fmla="*/ 324609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244276 w 306219"/>
                                        <a:gd name="connsiteY9" fmla="*/ 105912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98632 w 306219"/>
                                        <a:gd name="connsiteY8" fmla="*/ 225925 h 381410"/>
                                        <a:gd name="connsiteX9" fmla="*/ 244276 w 306219"/>
                                        <a:gd name="connsiteY9" fmla="*/ 105912 h 381410"/>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01018 w 289621"/>
                                        <a:gd name="connsiteY7" fmla="*/ 308055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35976 w 289621"/>
                                        <a:gd name="connsiteY9" fmla="*/ 60389 h 388007"/>
                                        <a:gd name="connsiteX0" fmla="*/ 229546 w 289621"/>
                                        <a:gd name="connsiteY0" fmla="*/ 52389 h 378321"/>
                                        <a:gd name="connsiteX1" fmla="*/ 115616 w 289621"/>
                                        <a:gd name="connsiteY1" fmla="*/ 0 h 378321"/>
                                        <a:gd name="connsiteX2" fmla="*/ 25210 w 289621"/>
                                        <a:gd name="connsiteY2" fmla="*/ 90407 h 378321"/>
                                        <a:gd name="connsiteX3" fmla="*/ 12294 w 289621"/>
                                        <a:gd name="connsiteY3" fmla="*/ 303509 h 378321"/>
                                        <a:gd name="connsiteX4" fmla="*/ 0 w 289621"/>
                                        <a:gd name="connsiteY4" fmla="*/ 341026 h 378321"/>
                                        <a:gd name="connsiteX5" fmla="*/ 22212 w 289621"/>
                                        <a:gd name="connsiteY5" fmla="*/ 371724 h 378321"/>
                                        <a:gd name="connsiteX6" fmla="*/ 289621 w 289621"/>
                                        <a:gd name="connsiteY6" fmla="*/ 378321 h 378321"/>
                                        <a:gd name="connsiteX7" fmla="*/ 271560 w 289621"/>
                                        <a:gd name="connsiteY7" fmla="*/ 335615 h 378321"/>
                                        <a:gd name="connsiteX8" fmla="*/ 198632 w 289621"/>
                                        <a:gd name="connsiteY8" fmla="*/ 274177 h 378321"/>
                                        <a:gd name="connsiteX9" fmla="*/ 235976 w 289621"/>
                                        <a:gd name="connsiteY9" fmla="*/ 50703 h 378321"/>
                                        <a:gd name="connsiteX0" fmla="*/ 229546 w 289621"/>
                                        <a:gd name="connsiteY0" fmla="*/ 1686 h 327618"/>
                                        <a:gd name="connsiteX1" fmla="*/ 25210 w 289621"/>
                                        <a:gd name="connsiteY1" fmla="*/ 39704 h 327618"/>
                                        <a:gd name="connsiteX2" fmla="*/ 12294 w 289621"/>
                                        <a:gd name="connsiteY2" fmla="*/ 252806 h 327618"/>
                                        <a:gd name="connsiteX3" fmla="*/ 0 w 289621"/>
                                        <a:gd name="connsiteY3" fmla="*/ 290323 h 327618"/>
                                        <a:gd name="connsiteX4" fmla="*/ 22212 w 289621"/>
                                        <a:gd name="connsiteY4" fmla="*/ 321021 h 327618"/>
                                        <a:gd name="connsiteX5" fmla="*/ 289621 w 289621"/>
                                        <a:gd name="connsiteY5" fmla="*/ 327618 h 327618"/>
                                        <a:gd name="connsiteX6" fmla="*/ 271560 w 289621"/>
                                        <a:gd name="connsiteY6" fmla="*/ 284912 h 327618"/>
                                        <a:gd name="connsiteX7" fmla="*/ 198632 w 289621"/>
                                        <a:gd name="connsiteY7" fmla="*/ 223474 h 327618"/>
                                        <a:gd name="connsiteX8" fmla="*/ 235976 w 289621"/>
                                        <a:gd name="connsiteY8" fmla="*/ 0 h 327618"/>
                                        <a:gd name="connsiteX0" fmla="*/ 229546 w 289621"/>
                                        <a:gd name="connsiteY0" fmla="*/ 0 h 325932"/>
                                        <a:gd name="connsiteX1" fmla="*/ 25210 w 289621"/>
                                        <a:gd name="connsiteY1" fmla="*/ 38018 h 325932"/>
                                        <a:gd name="connsiteX2" fmla="*/ 12294 w 289621"/>
                                        <a:gd name="connsiteY2" fmla="*/ 251120 h 325932"/>
                                        <a:gd name="connsiteX3" fmla="*/ 0 w 289621"/>
                                        <a:gd name="connsiteY3" fmla="*/ 288637 h 325932"/>
                                        <a:gd name="connsiteX4" fmla="*/ 22212 w 289621"/>
                                        <a:gd name="connsiteY4" fmla="*/ 319335 h 325932"/>
                                        <a:gd name="connsiteX5" fmla="*/ 289621 w 289621"/>
                                        <a:gd name="connsiteY5" fmla="*/ 325932 h 325932"/>
                                        <a:gd name="connsiteX6" fmla="*/ 271560 w 289621"/>
                                        <a:gd name="connsiteY6" fmla="*/ 283226 h 325932"/>
                                        <a:gd name="connsiteX7" fmla="*/ 198632 w 289621"/>
                                        <a:gd name="connsiteY7" fmla="*/ 221788 h 325932"/>
                                        <a:gd name="connsiteX8" fmla="*/ 227677 w 289621"/>
                                        <a:gd name="connsiteY8" fmla="*/ 43838 h 325932"/>
                                        <a:gd name="connsiteX0" fmla="*/ 225396 w 289621"/>
                                        <a:gd name="connsiteY0" fmla="*/ 7504 h 287914"/>
                                        <a:gd name="connsiteX1" fmla="*/ 25210 w 289621"/>
                                        <a:gd name="connsiteY1" fmla="*/ 0 h 287914"/>
                                        <a:gd name="connsiteX2" fmla="*/ 12294 w 289621"/>
                                        <a:gd name="connsiteY2" fmla="*/ 213102 h 287914"/>
                                        <a:gd name="connsiteX3" fmla="*/ 0 w 289621"/>
                                        <a:gd name="connsiteY3" fmla="*/ 250619 h 287914"/>
                                        <a:gd name="connsiteX4" fmla="*/ 22212 w 289621"/>
                                        <a:gd name="connsiteY4" fmla="*/ 281317 h 287914"/>
                                        <a:gd name="connsiteX5" fmla="*/ 289621 w 289621"/>
                                        <a:gd name="connsiteY5" fmla="*/ 287914 h 287914"/>
                                        <a:gd name="connsiteX6" fmla="*/ 271560 w 289621"/>
                                        <a:gd name="connsiteY6" fmla="*/ 245208 h 287914"/>
                                        <a:gd name="connsiteX7" fmla="*/ 198632 w 289621"/>
                                        <a:gd name="connsiteY7" fmla="*/ 183770 h 287914"/>
                                        <a:gd name="connsiteX8" fmla="*/ 227677 w 289621"/>
                                        <a:gd name="connsiteY8" fmla="*/ 5820 h 287914"/>
                                        <a:gd name="connsiteX0" fmla="*/ 225396 w 306914"/>
                                        <a:gd name="connsiteY0" fmla="*/ 7504 h 290325"/>
                                        <a:gd name="connsiteX1" fmla="*/ 25210 w 306914"/>
                                        <a:gd name="connsiteY1" fmla="*/ 0 h 290325"/>
                                        <a:gd name="connsiteX2" fmla="*/ 12294 w 306914"/>
                                        <a:gd name="connsiteY2" fmla="*/ 213102 h 290325"/>
                                        <a:gd name="connsiteX3" fmla="*/ 0 w 306914"/>
                                        <a:gd name="connsiteY3" fmla="*/ 250619 h 290325"/>
                                        <a:gd name="connsiteX4" fmla="*/ 22212 w 306914"/>
                                        <a:gd name="connsiteY4" fmla="*/ 281317 h 290325"/>
                                        <a:gd name="connsiteX5" fmla="*/ 289621 w 306914"/>
                                        <a:gd name="connsiteY5" fmla="*/ 287914 h 290325"/>
                                        <a:gd name="connsiteX6" fmla="*/ 271560 w 306914"/>
                                        <a:gd name="connsiteY6" fmla="*/ 245208 h 290325"/>
                                        <a:gd name="connsiteX7" fmla="*/ 198632 w 306914"/>
                                        <a:gd name="connsiteY7" fmla="*/ 183770 h 290325"/>
                                        <a:gd name="connsiteX8" fmla="*/ 227677 w 306914"/>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31829 w 312238"/>
                                        <a:gd name="connsiteY0" fmla="*/ 7504 h 290325"/>
                                        <a:gd name="connsiteX1" fmla="*/ 31643 w 312238"/>
                                        <a:gd name="connsiteY1" fmla="*/ 0 h 290325"/>
                                        <a:gd name="connsiteX2" fmla="*/ 18727 w 312238"/>
                                        <a:gd name="connsiteY2" fmla="*/ 213102 h 290325"/>
                                        <a:gd name="connsiteX3" fmla="*/ 6433 w 312238"/>
                                        <a:gd name="connsiteY3" fmla="*/ 250619 h 290325"/>
                                        <a:gd name="connsiteX4" fmla="*/ 28645 w 312238"/>
                                        <a:gd name="connsiteY4" fmla="*/ 281317 h 290325"/>
                                        <a:gd name="connsiteX5" fmla="*/ 296054 w 312238"/>
                                        <a:gd name="connsiteY5" fmla="*/ 287914 h 290325"/>
                                        <a:gd name="connsiteX6" fmla="*/ 277993 w 312238"/>
                                        <a:gd name="connsiteY6" fmla="*/ 245208 h 290325"/>
                                        <a:gd name="connsiteX7" fmla="*/ 205065 w 312238"/>
                                        <a:gd name="connsiteY7" fmla="*/ 183770 h 290325"/>
                                        <a:gd name="connsiteX8" fmla="*/ 234110 w 312238"/>
                                        <a:gd name="connsiteY8" fmla="*/ 5820 h 290325"/>
                                        <a:gd name="connsiteX0" fmla="*/ 231829 w 307018"/>
                                        <a:gd name="connsiteY0" fmla="*/ 7504 h 303635"/>
                                        <a:gd name="connsiteX1" fmla="*/ 31643 w 307018"/>
                                        <a:gd name="connsiteY1" fmla="*/ 0 h 303635"/>
                                        <a:gd name="connsiteX2" fmla="*/ 18727 w 307018"/>
                                        <a:gd name="connsiteY2" fmla="*/ 213102 h 303635"/>
                                        <a:gd name="connsiteX3" fmla="*/ 6433 w 307018"/>
                                        <a:gd name="connsiteY3" fmla="*/ 250619 h 303635"/>
                                        <a:gd name="connsiteX4" fmla="*/ 28645 w 307018"/>
                                        <a:gd name="connsiteY4" fmla="*/ 281317 h 303635"/>
                                        <a:gd name="connsiteX5" fmla="*/ 296054 w 307018"/>
                                        <a:gd name="connsiteY5" fmla="*/ 287914 h 303635"/>
                                        <a:gd name="connsiteX6" fmla="*/ 277993 w 307018"/>
                                        <a:gd name="connsiteY6" fmla="*/ 245208 h 303635"/>
                                        <a:gd name="connsiteX7" fmla="*/ 205065 w 307018"/>
                                        <a:gd name="connsiteY7" fmla="*/ 183770 h 303635"/>
                                        <a:gd name="connsiteX8" fmla="*/ 234110 w 307018"/>
                                        <a:gd name="connsiteY8" fmla="*/ 5820 h 303635"/>
                                        <a:gd name="connsiteX0" fmla="*/ 231829 w 300678"/>
                                        <a:gd name="connsiteY0" fmla="*/ 7504 h 291523"/>
                                        <a:gd name="connsiteX1" fmla="*/ 31643 w 300678"/>
                                        <a:gd name="connsiteY1" fmla="*/ 0 h 291523"/>
                                        <a:gd name="connsiteX2" fmla="*/ 18727 w 300678"/>
                                        <a:gd name="connsiteY2" fmla="*/ 213102 h 291523"/>
                                        <a:gd name="connsiteX3" fmla="*/ 6433 w 300678"/>
                                        <a:gd name="connsiteY3" fmla="*/ 250619 h 291523"/>
                                        <a:gd name="connsiteX4" fmla="*/ 28645 w 300678"/>
                                        <a:gd name="connsiteY4" fmla="*/ 281317 h 291523"/>
                                        <a:gd name="connsiteX5" fmla="*/ 296054 w 300678"/>
                                        <a:gd name="connsiteY5" fmla="*/ 287914 h 291523"/>
                                        <a:gd name="connsiteX6" fmla="*/ 277993 w 300678"/>
                                        <a:gd name="connsiteY6" fmla="*/ 245208 h 291523"/>
                                        <a:gd name="connsiteX7" fmla="*/ 205065 w 300678"/>
                                        <a:gd name="connsiteY7" fmla="*/ 183770 h 291523"/>
                                        <a:gd name="connsiteX8" fmla="*/ 234110 w 300678"/>
                                        <a:gd name="connsiteY8" fmla="*/ 5820 h 291523"/>
                                        <a:gd name="connsiteX0" fmla="*/ 231829 w 323357"/>
                                        <a:gd name="connsiteY0" fmla="*/ 7504 h 286131"/>
                                        <a:gd name="connsiteX1" fmla="*/ 31643 w 323357"/>
                                        <a:gd name="connsiteY1" fmla="*/ 0 h 286131"/>
                                        <a:gd name="connsiteX2" fmla="*/ 18727 w 323357"/>
                                        <a:gd name="connsiteY2" fmla="*/ 213102 h 286131"/>
                                        <a:gd name="connsiteX3" fmla="*/ 6433 w 323357"/>
                                        <a:gd name="connsiteY3" fmla="*/ 250619 h 286131"/>
                                        <a:gd name="connsiteX4" fmla="*/ 28645 w 323357"/>
                                        <a:gd name="connsiteY4" fmla="*/ 281317 h 286131"/>
                                        <a:gd name="connsiteX5" fmla="*/ 320090 w 323357"/>
                                        <a:gd name="connsiteY5" fmla="*/ 279715 h 286131"/>
                                        <a:gd name="connsiteX6" fmla="*/ 277993 w 323357"/>
                                        <a:gd name="connsiteY6" fmla="*/ 245208 h 286131"/>
                                        <a:gd name="connsiteX7" fmla="*/ 205065 w 323357"/>
                                        <a:gd name="connsiteY7" fmla="*/ 183770 h 286131"/>
                                        <a:gd name="connsiteX8" fmla="*/ 234110 w 323357"/>
                                        <a:gd name="connsiteY8" fmla="*/ 5820 h 286131"/>
                                        <a:gd name="connsiteX0" fmla="*/ 231829 w 327902"/>
                                        <a:gd name="connsiteY0" fmla="*/ 7504 h 286131"/>
                                        <a:gd name="connsiteX1" fmla="*/ 31643 w 327902"/>
                                        <a:gd name="connsiteY1" fmla="*/ 0 h 286131"/>
                                        <a:gd name="connsiteX2" fmla="*/ 18727 w 327902"/>
                                        <a:gd name="connsiteY2" fmla="*/ 213102 h 286131"/>
                                        <a:gd name="connsiteX3" fmla="*/ 6433 w 327902"/>
                                        <a:gd name="connsiteY3" fmla="*/ 250619 h 286131"/>
                                        <a:gd name="connsiteX4" fmla="*/ 28645 w 327902"/>
                                        <a:gd name="connsiteY4" fmla="*/ 281317 h 286131"/>
                                        <a:gd name="connsiteX5" fmla="*/ 320090 w 327902"/>
                                        <a:gd name="connsiteY5" fmla="*/ 279715 h 286131"/>
                                        <a:gd name="connsiteX6" fmla="*/ 277993 w 327902"/>
                                        <a:gd name="connsiteY6" fmla="*/ 245208 h 286131"/>
                                        <a:gd name="connsiteX7" fmla="*/ 205065 w 327902"/>
                                        <a:gd name="connsiteY7" fmla="*/ 183770 h 286131"/>
                                        <a:gd name="connsiteX8" fmla="*/ 234110 w 327902"/>
                                        <a:gd name="connsiteY8" fmla="*/ 5820 h 286131"/>
                                        <a:gd name="connsiteX0" fmla="*/ 231829 w 323357"/>
                                        <a:gd name="connsiteY0" fmla="*/ 7504 h 293755"/>
                                        <a:gd name="connsiteX1" fmla="*/ 31643 w 323357"/>
                                        <a:gd name="connsiteY1" fmla="*/ 0 h 293755"/>
                                        <a:gd name="connsiteX2" fmla="*/ 18727 w 323357"/>
                                        <a:gd name="connsiteY2" fmla="*/ 213102 h 293755"/>
                                        <a:gd name="connsiteX3" fmla="*/ 6433 w 323357"/>
                                        <a:gd name="connsiteY3" fmla="*/ 250619 h 293755"/>
                                        <a:gd name="connsiteX4" fmla="*/ 28645 w 323357"/>
                                        <a:gd name="connsiteY4" fmla="*/ 281317 h 293755"/>
                                        <a:gd name="connsiteX5" fmla="*/ 320090 w 323357"/>
                                        <a:gd name="connsiteY5" fmla="*/ 290647 h 293755"/>
                                        <a:gd name="connsiteX6" fmla="*/ 277993 w 323357"/>
                                        <a:gd name="connsiteY6" fmla="*/ 245208 h 293755"/>
                                        <a:gd name="connsiteX7" fmla="*/ 205065 w 323357"/>
                                        <a:gd name="connsiteY7" fmla="*/ 183770 h 293755"/>
                                        <a:gd name="connsiteX8" fmla="*/ 234110 w 323357"/>
                                        <a:gd name="connsiteY8" fmla="*/ 5820 h 293755"/>
                                        <a:gd name="connsiteX0" fmla="*/ 230082 w 331831"/>
                                        <a:gd name="connsiteY0" fmla="*/ 7504 h 295261"/>
                                        <a:gd name="connsiteX1" fmla="*/ 29896 w 331831"/>
                                        <a:gd name="connsiteY1" fmla="*/ 0 h 295261"/>
                                        <a:gd name="connsiteX2" fmla="*/ 16980 w 331831"/>
                                        <a:gd name="connsiteY2" fmla="*/ 213102 h 295261"/>
                                        <a:gd name="connsiteX3" fmla="*/ 4686 w 331831"/>
                                        <a:gd name="connsiteY3" fmla="*/ 250619 h 295261"/>
                                        <a:gd name="connsiteX4" fmla="*/ 29903 w 331831"/>
                                        <a:gd name="connsiteY4" fmla="*/ 289516 h 295261"/>
                                        <a:gd name="connsiteX5" fmla="*/ 318343 w 331831"/>
                                        <a:gd name="connsiteY5" fmla="*/ 290647 h 295261"/>
                                        <a:gd name="connsiteX6" fmla="*/ 276246 w 331831"/>
                                        <a:gd name="connsiteY6" fmla="*/ 245208 h 295261"/>
                                        <a:gd name="connsiteX7" fmla="*/ 203318 w 331831"/>
                                        <a:gd name="connsiteY7" fmla="*/ 183770 h 295261"/>
                                        <a:gd name="connsiteX8" fmla="*/ 232363 w 331831"/>
                                        <a:gd name="connsiteY8" fmla="*/ 5820 h 295261"/>
                                        <a:gd name="connsiteX0" fmla="*/ 230082 w 333504"/>
                                        <a:gd name="connsiteY0" fmla="*/ 7504 h 295261"/>
                                        <a:gd name="connsiteX1" fmla="*/ 29896 w 333504"/>
                                        <a:gd name="connsiteY1" fmla="*/ 0 h 295261"/>
                                        <a:gd name="connsiteX2" fmla="*/ 16980 w 333504"/>
                                        <a:gd name="connsiteY2" fmla="*/ 213102 h 295261"/>
                                        <a:gd name="connsiteX3" fmla="*/ 4686 w 333504"/>
                                        <a:gd name="connsiteY3" fmla="*/ 250619 h 295261"/>
                                        <a:gd name="connsiteX4" fmla="*/ 29903 w 333504"/>
                                        <a:gd name="connsiteY4" fmla="*/ 289516 h 295261"/>
                                        <a:gd name="connsiteX5" fmla="*/ 318343 w 333504"/>
                                        <a:gd name="connsiteY5" fmla="*/ 290647 h 295261"/>
                                        <a:gd name="connsiteX6" fmla="*/ 276246 w 333504"/>
                                        <a:gd name="connsiteY6" fmla="*/ 245208 h 295261"/>
                                        <a:gd name="connsiteX7" fmla="*/ 203318 w 333504"/>
                                        <a:gd name="connsiteY7" fmla="*/ 183770 h 295261"/>
                                        <a:gd name="connsiteX8" fmla="*/ 232363 w 333504"/>
                                        <a:gd name="connsiteY8" fmla="*/ 5820 h 295261"/>
                                        <a:gd name="connsiteX0" fmla="*/ 230082 w 335037"/>
                                        <a:gd name="connsiteY0" fmla="*/ 7504 h 295641"/>
                                        <a:gd name="connsiteX1" fmla="*/ 29896 w 335037"/>
                                        <a:gd name="connsiteY1" fmla="*/ 0 h 295641"/>
                                        <a:gd name="connsiteX2" fmla="*/ 16980 w 335037"/>
                                        <a:gd name="connsiteY2" fmla="*/ 213102 h 295641"/>
                                        <a:gd name="connsiteX3" fmla="*/ 4686 w 335037"/>
                                        <a:gd name="connsiteY3" fmla="*/ 250619 h 295641"/>
                                        <a:gd name="connsiteX4" fmla="*/ 29903 w 335037"/>
                                        <a:gd name="connsiteY4" fmla="*/ 289516 h 295641"/>
                                        <a:gd name="connsiteX5" fmla="*/ 318343 w 335037"/>
                                        <a:gd name="connsiteY5" fmla="*/ 290647 h 295641"/>
                                        <a:gd name="connsiteX6" fmla="*/ 282254 w 335037"/>
                                        <a:gd name="connsiteY6" fmla="*/ 239742 h 295641"/>
                                        <a:gd name="connsiteX7" fmla="*/ 203318 w 335037"/>
                                        <a:gd name="connsiteY7" fmla="*/ 183770 h 295641"/>
                                        <a:gd name="connsiteX8" fmla="*/ 232363 w 335037"/>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32363 w 333362"/>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3350 w 333362"/>
                                        <a:gd name="connsiteY8" fmla="*/ 3087 h 295641"/>
                                        <a:gd name="connsiteX0" fmla="*/ 230082 w 333362"/>
                                        <a:gd name="connsiteY0" fmla="*/ 39947 h 328084"/>
                                        <a:gd name="connsiteX1" fmla="*/ 29896 w 333362"/>
                                        <a:gd name="connsiteY1" fmla="*/ 32443 h 328084"/>
                                        <a:gd name="connsiteX2" fmla="*/ 16980 w 333362"/>
                                        <a:gd name="connsiteY2" fmla="*/ 245545 h 328084"/>
                                        <a:gd name="connsiteX3" fmla="*/ 4686 w 333362"/>
                                        <a:gd name="connsiteY3" fmla="*/ 283062 h 328084"/>
                                        <a:gd name="connsiteX4" fmla="*/ 29903 w 333362"/>
                                        <a:gd name="connsiteY4" fmla="*/ 321959 h 328084"/>
                                        <a:gd name="connsiteX5" fmla="*/ 318343 w 333362"/>
                                        <a:gd name="connsiteY5" fmla="*/ 323090 h 328084"/>
                                        <a:gd name="connsiteX6" fmla="*/ 282254 w 333362"/>
                                        <a:gd name="connsiteY6" fmla="*/ 272185 h 328084"/>
                                        <a:gd name="connsiteX7" fmla="*/ 194304 w 333362"/>
                                        <a:gd name="connsiteY7" fmla="*/ 210747 h 328084"/>
                                        <a:gd name="connsiteX8" fmla="*/ 211332 w 333362"/>
                                        <a:gd name="connsiteY8" fmla="*/ 0 h 328084"/>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9359 w 333362"/>
                                        <a:gd name="connsiteY8" fmla="*/ 27684 h 295641"/>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9359 w 333362"/>
                                        <a:gd name="connsiteY8" fmla="*/ 31112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0346 w 333362"/>
                                        <a:gd name="connsiteY8"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193810 w 333362"/>
                                        <a:gd name="connsiteY8" fmla="*/ 63553 h 299069"/>
                                        <a:gd name="connsiteX9" fmla="*/ 220346 w 333362"/>
                                        <a:gd name="connsiteY9"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05827 w 333362"/>
                                        <a:gd name="connsiteY8" fmla="*/ 74485 h 299069"/>
                                        <a:gd name="connsiteX9" fmla="*/ 220346 w 333362"/>
                                        <a:gd name="connsiteY9" fmla="*/ 1049 h 299069"/>
                                        <a:gd name="connsiteX0" fmla="*/ 346032 w 461330"/>
                                        <a:gd name="connsiteY0" fmla="*/ 0 h 299069"/>
                                        <a:gd name="connsiteX1" fmla="*/ 0 w 461330"/>
                                        <a:gd name="connsiteY1" fmla="*/ 36436 h 299069"/>
                                        <a:gd name="connsiteX2" fmla="*/ 144948 w 461330"/>
                                        <a:gd name="connsiteY2" fmla="*/ 216530 h 299069"/>
                                        <a:gd name="connsiteX3" fmla="*/ 132654 w 461330"/>
                                        <a:gd name="connsiteY3" fmla="*/ 254047 h 299069"/>
                                        <a:gd name="connsiteX4" fmla="*/ 157871 w 461330"/>
                                        <a:gd name="connsiteY4" fmla="*/ 292944 h 299069"/>
                                        <a:gd name="connsiteX5" fmla="*/ 446311 w 461330"/>
                                        <a:gd name="connsiteY5" fmla="*/ 294075 h 299069"/>
                                        <a:gd name="connsiteX6" fmla="*/ 410222 w 461330"/>
                                        <a:gd name="connsiteY6" fmla="*/ 243170 h 299069"/>
                                        <a:gd name="connsiteX7" fmla="*/ 322272 w 461330"/>
                                        <a:gd name="connsiteY7" fmla="*/ 181732 h 299069"/>
                                        <a:gd name="connsiteX8" fmla="*/ 333795 w 461330"/>
                                        <a:gd name="connsiteY8" fmla="*/ 74485 h 299069"/>
                                        <a:gd name="connsiteX9" fmla="*/ 348314 w 461330"/>
                                        <a:gd name="connsiteY9" fmla="*/ 1049 h 299069"/>
                                        <a:gd name="connsiteX0" fmla="*/ 346032 w 461330"/>
                                        <a:gd name="connsiteY0" fmla="*/ 0 h 299069"/>
                                        <a:gd name="connsiteX1" fmla="*/ 0 w 461330"/>
                                        <a:gd name="connsiteY1" fmla="*/ 36436 h 299069"/>
                                        <a:gd name="connsiteX2" fmla="*/ 144948 w 461330"/>
                                        <a:gd name="connsiteY2" fmla="*/ 216530 h 299069"/>
                                        <a:gd name="connsiteX3" fmla="*/ 132654 w 461330"/>
                                        <a:gd name="connsiteY3" fmla="*/ 254047 h 299069"/>
                                        <a:gd name="connsiteX4" fmla="*/ 157871 w 461330"/>
                                        <a:gd name="connsiteY4" fmla="*/ 292944 h 299069"/>
                                        <a:gd name="connsiteX5" fmla="*/ 446311 w 461330"/>
                                        <a:gd name="connsiteY5" fmla="*/ 294075 h 299069"/>
                                        <a:gd name="connsiteX6" fmla="*/ 410222 w 461330"/>
                                        <a:gd name="connsiteY6" fmla="*/ 243170 h 299069"/>
                                        <a:gd name="connsiteX7" fmla="*/ 322272 w 461330"/>
                                        <a:gd name="connsiteY7" fmla="*/ 181732 h 299069"/>
                                        <a:gd name="connsiteX8" fmla="*/ 333795 w 461330"/>
                                        <a:gd name="connsiteY8" fmla="*/ 74485 h 299069"/>
                                        <a:gd name="connsiteX9" fmla="*/ 398051 w 461330"/>
                                        <a:gd name="connsiteY9" fmla="*/ 128676 h 299069"/>
                                        <a:gd name="connsiteX0" fmla="*/ 242231 w 461330"/>
                                        <a:gd name="connsiteY0" fmla="*/ 38380 h 262633"/>
                                        <a:gd name="connsiteX1" fmla="*/ 0 w 461330"/>
                                        <a:gd name="connsiteY1" fmla="*/ 0 h 262633"/>
                                        <a:gd name="connsiteX2" fmla="*/ 144948 w 461330"/>
                                        <a:gd name="connsiteY2" fmla="*/ 180094 h 262633"/>
                                        <a:gd name="connsiteX3" fmla="*/ 132654 w 461330"/>
                                        <a:gd name="connsiteY3" fmla="*/ 217611 h 262633"/>
                                        <a:gd name="connsiteX4" fmla="*/ 157871 w 461330"/>
                                        <a:gd name="connsiteY4" fmla="*/ 256508 h 262633"/>
                                        <a:gd name="connsiteX5" fmla="*/ 446311 w 461330"/>
                                        <a:gd name="connsiteY5" fmla="*/ 257639 h 262633"/>
                                        <a:gd name="connsiteX6" fmla="*/ 410222 w 461330"/>
                                        <a:gd name="connsiteY6" fmla="*/ 206734 h 262633"/>
                                        <a:gd name="connsiteX7" fmla="*/ 322272 w 461330"/>
                                        <a:gd name="connsiteY7" fmla="*/ 145296 h 262633"/>
                                        <a:gd name="connsiteX8" fmla="*/ 333795 w 461330"/>
                                        <a:gd name="connsiteY8" fmla="*/ 38049 h 262633"/>
                                        <a:gd name="connsiteX9" fmla="*/ 398051 w 461330"/>
                                        <a:gd name="connsiteY9" fmla="*/ 92240 h 262633"/>
                                        <a:gd name="connsiteX0" fmla="*/ 242231 w 461330"/>
                                        <a:gd name="connsiteY0" fmla="*/ 38380 h 262633"/>
                                        <a:gd name="connsiteX1" fmla="*/ 0 w 461330"/>
                                        <a:gd name="connsiteY1" fmla="*/ 0 h 262633"/>
                                        <a:gd name="connsiteX2" fmla="*/ 144948 w 461330"/>
                                        <a:gd name="connsiteY2" fmla="*/ 180094 h 262633"/>
                                        <a:gd name="connsiteX3" fmla="*/ 132654 w 461330"/>
                                        <a:gd name="connsiteY3" fmla="*/ 217611 h 262633"/>
                                        <a:gd name="connsiteX4" fmla="*/ 157871 w 461330"/>
                                        <a:gd name="connsiteY4" fmla="*/ 256508 h 262633"/>
                                        <a:gd name="connsiteX5" fmla="*/ 446311 w 461330"/>
                                        <a:gd name="connsiteY5" fmla="*/ 257639 h 262633"/>
                                        <a:gd name="connsiteX6" fmla="*/ 410222 w 461330"/>
                                        <a:gd name="connsiteY6" fmla="*/ 206734 h 262633"/>
                                        <a:gd name="connsiteX7" fmla="*/ 322272 w 461330"/>
                                        <a:gd name="connsiteY7" fmla="*/ 145296 h 262633"/>
                                        <a:gd name="connsiteX8" fmla="*/ 333795 w 461330"/>
                                        <a:gd name="connsiteY8" fmla="*/ 38049 h 262633"/>
                                        <a:gd name="connsiteX9" fmla="*/ 398051 w 461330"/>
                                        <a:gd name="connsiteY9" fmla="*/ 92240 h 262633"/>
                                        <a:gd name="connsiteX0" fmla="*/ 242231 w 461330"/>
                                        <a:gd name="connsiteY0" fmla="*/ 47734 h 271987"/>
                                        <a:gd name="connsiteX1" fmla="*/ 184195 w 461330"/>
                                        <a:gd name="connsiteY1" fmla="*/ 27930 h 271987"/>
                                        <a:gd name="connsiteX2" fmla="*/ 0 w 461330"/>
                                        <a:gd name="connsiteY2" fmla="*/ 9354 h 271987"/>
                                        <a:gd name="connsiteX3" fmla="*/ 144948 w 461330"/>
                                        <a:gd name="connsiteY3" fmla="*/ 189448 h 271987"/>
                                        <a:gd name="connsiteX4" fmla="*/ 132654 w 461330"/>
                                        <a:gd name="connsiteY4" fmla="*/ 226965 h 271987"/>
                                        <a:gd name="connsiteX5" fmla="*/ 157871 w 461330"/>
                                        <a:gd name="connsiteY5" fmla="*/ 265862 h 271987"/>
                                        <a:gd name="connsiteX6" fmla="*/ 446311 w 461330"/>
                                        <a:gd name="connsiteY6" fmla="*/ 266993 h 271987"/>
                                        <a:gd name="connsiteX7" fmla="*/ 410222 w 461330"/>
                                        <a:gd name="connsiteY7" fmla="*/ 216088 h 271987"/>
                                        <a:gd name="connsiteX8" fmla="*/ 322272 w 461330"/>
                                        <a:gd name="connsiteY8" fmla="*/ 154650 h 271987"/>
                                        <a:gd name="connsiteX9" fmla="*/ 333795 w 461330"/>
                                        <a:gd name="connsiteY9" fmla="*/ 47403 h 271987"/>
                                        <a:gd name="connsiteX10" fmla="*/ 398051 w 461330"/>
                                        <a:gd name="connsiteY10" fmla="*/ 101594 h 271987"/>
                                        <a:gd name="connsiteX0" fmla="*/ 243739 w 462838"/>
                                        <a:gd name="connsiteY0" fmla="*/ 54625 h 278878"/>
                                        <a:gd name="connsiteX1" fmla="*/ 185703 w 462838"/>
                                        <a:gd name="connsiteY1" fmla="*/ 34821 h 278878"/>
                                        <a:gd name="connsiteX2" fmla="*/ 77576 w 462838"/>
                                        <a:gd name="connsiteY2" fmla="*/ 10615 h 278878"/>
                                        <a:gd name="connsiteX3" fmla="*/ 1508 w 462838"/>
                                        <a:gd name="connsiteY3" fmla="*/ 16245 h 278878"/>
                                        <a:gd name="connsiteX4" fmla="*/ 146456 w 462838"/>
                                        <a:gd name="connsiteY4" fmla="*/ 196339 h 278878"/>
                                        <a:gd name="connsiteX5" fmla="*/ 134162 w 462838"/>
                                        <a:gd name="connsiteY5" fmla="*/ 233856 h 278878"/>
                                        <a:gd name="connsiteX6" fmla="*/ 159379 w 462838"/>
                                        <a:gd name="connsiteY6" fmla="*/ 272753 h 278878"/>
                                        <a:gd name="connsiteX7" fmla="*/ 447819 w 462838"/>
                                        <a:gd name="connsiteY7" fmla="*/ 273884 h 278878"/>
                                        <a:gd name="connsiteX8" fmla="*/ 411730 w 462838"/>
                                        <a:gd name="connsiteY8" fmla="*/ 222979 h 278878"/>
                                        <a:gd name="connsiteX9" fmla="*/ 323780 w 462838"/>
                                        <a:gd name="connsiteY9" fmla="*/ 161541 h 278878"/>
                                        <a:gd name="connsiteX10" fmla="*/ 335303 w 462838"/>
                                        <a:gd name="connsiteY10" fmla="*/ 54294 h 278878"/>
                                        <a:gd name="connsiteX11" fmla="*/ 399559 w 462838"/>
                                        <a:gd name="connsiteY11" fmla="*/ 108485 h 278878"/>
                                        <a:gd name="connsiteX0" fmla="*/ 243739 w 462838"/>
                                        <a:gd name="connsiteY0" fmla="*/ 75691 h 299944"/>
                                        <a:gd name="connsiteX1" fmla="*/ 218141 w 462838"/>
                                        <a:gd name="connsiteY1" fmla="*/ 875 h 299944"/>
                                        <a:gd name="connsiteX2" fmla="*/ 77576 w 462838"/>
                                        <a:gd name="connsiteY2" fmla="*/ 31681 h 299944"/>
                                        <a:gd name="connsiteX3" fmla="*/ 1508 w 462838"/>
                                        <a:gd name="connsiteY3" fmla="*/ 37311 h 299944"/>
                                        <a:gd name="connsiteX4" fmla="*/ 146456 w 462838"/>
                                        <a:gd name="connsiteY4" fmla="*/ 217405 h 299944"/>
                                        <a:gd name="connsiteX5" fmla="*/ 134162 w 462838"/>
                                        <a:gd name="connsiteY5" fmla="*/ 254922 h 299944"/>
                                        <a:gd name="connsiteX6" fmla="*/ 159379 w 462838"/>
                                        <a:gd name="connsiteY6" fmla="*/ 293819 h 299944"/>
                                        <a:gd name="connsiteX7" fmla="*/ 447819 w 462838"/>
                                        <a:gd name="connsiteY7" fmla="*/ 294950 h 299944"/>
                                        <a:gd name="connsiteX8" fmla="*/ 411730 w 462838"/>
                                        <a:gd name="connsiteY8" fmla="*/ 244045 h 299944"/>
                                        <a:gd name="connsiteX9" fmla="*/ 323780 w 462838"/>
                                        <a:gd name="connsiteY9" fmla="*/ 182607 h 299944"/>
                                        <a:gd name="connsiteX10" fmla="*/ 335303 w 462838"/>
                                        <a:gd name="connsiteY10" fmla="*/ 75360 h 299944"/>
                                        <a:gd name="connsiteX11" fmla="*/ 399559 w 462838"/>
                                        <a:gd name="connsiteY11" fmla="*/ 129551 h 299944"/>
                                        <a:gd name="connsiteX0" fmla="*/ 243739 w 462838"/>
                                        <a:gd name="connsiteY0" fmla="*/ 54626 h 278879"/>
                                        <a:gd name="connsiteX1" fmla="*/ 185703 w 462838"/>
                                        <a:gd name="connsiteY1" fmla="*/ 32622 h 278879"/>
                                        <a:gd name="connsiteX2" fmla="*/ 77576 w 462838"/>
                                        <a:gd name="connsiteY2" fmla="*/ 10616 h 278879"/>
                                        <a:gd name="connsiteX3" fmla="*/ 1508 w 462838"/>
                                        <a:gd name="connsiteY3" fmla="*/ 16246 h 278879"/>
                                        <a:gd name="connsiteX4" fmla="*/ 146456 w 462838"/>
                                        <a:gd name="connsiteY4" fmla="*/ 196340 h 278879"/>
                                        <a:gd name="connsiteX5" fmla="*/ 134162 w 462838"/>
                                        <a:gd name="connsiteY5" fmla="*/ 233857 h 278879"/>
                                        <a:gd name="connsiteX6" fmla="*/ 159379 w 462838"/>
                                        <a:gd name="connsiteY6" fmla="*/ 272754 h 278879"/>
                                        <a:gd name="connsiteX7" fmla="*/ 447819 w 462838"/>
                                        <a:gd name="connsiteY7" fmla="*/ 273885 h 278879"/>
                                        <a:gd name="connsiteX8" fmla="*/ 411730 w 462838"/>
                                        <a:gd name="connsiteY8" fmla="*/ 222980 h 278879"/>
                                        <a:gd name="connsiteX9" fmla="*/ 323780 w 462838"/>
                                        <a:gd name="connsiteY9" fmla="*/ 161542 h 278879"/>
                                        <a:gd name="connsiteX10" fmla="*/ 335303 w 462838"/>
                                        <a:gd name="connsiteY10" fmla="*/ 54295 h 278879"/>
                                        <a:gd name="connsiteX11" fmla="*/ 399559 w 462838"/>
                                        <a:gd name="connsiteY11" fmla="*/ 108486 h 278879"/>
                                        <a:gd name="connsiteX0" fmla="*/ 243739 w 462838"/>
                                        <a:gd name="connsiteY0" fmla="*/ 54626 h 278879"/>
                                        <a:gd name="connsiteX1" fmla="*/ 185703 w 462838"/>
                                        <a:gd name="connsiteY1" fmla="*/ 32622 h 278879"/>
                                        <a:gd name="connsiteX2" fmla="*/ 77576 w 462838"/>
                                        <a:gd name="connsiteY2" fmla="*/ 10616 h 278879"/>
                                        <a:gd name="connsiteX3" fmla="*/ 1508 w 462838"/>
                                        <a:gd name="connsiteY3" fmla="*/ 16246 h 278879"/>
                                        <a:gd name="connsiteX4" fmla="*/ 146456 w 462838"/>
                                        <a:gd name="connsiteY4" fmla="*/ 196340 h 278879"/>
                                        <a:gd name="connsiteX5" fmla="*/ 134162 w 462838"/>
                                        <a:gd name="connsiteY5" fmla="*/ 233857 h 278879"/>
                                        <a:gd name="connsiteX6" fmla="*/ 159379 w 462838"/>
                                        <a:gd name="connsiteY6" fmla="*/ 272754 h 278879"/>
                                        <a:gd name="connsiteX7" fmla="*/ 447819 w 462838"/>
                                        <a:gd name="connsiteY7" fmla="*/ 273885 h 278879"/>
                                        <a:gd name="connsiteX8" fmla="*/ 411730 w 462838"/>
                                        <a:gd name="connsiteY8" fmla="*/ 222980 h 278879"/>
                                        <a:gd name="connsiteX9" fmla="*/ 323780 w 462838"/>
                                        <a:gd name="connsiteY9" fmla="*/ 161542 h 278879"/>
                                        <a:gd name="connsiteX10" fmla="*/ 335303 w 462838"/>
                                        <a:gd name="connsiteY10" fmla="*/ 54295 h 278879"/>
                                        <a:gd name="connsiteX11" fmla="*/ 399559 w 462838"/>
                                        <a:gd name="connsiteY11" fmla="*/ 108486 h 278879"/>
                                        <a:gd name="connsiteX0" fmla="*/ 243739 w 462838"/>
                                        <a:gd name="connsiteY0" fmla="*/ 54626 h 278879"/>
                                        <a:gd name="connsiteX1" fmla="*/ 185703 w 462838"/>
                                        <a:gd name="connsiteY1" fmla="*/ 32622 h 278879"/>
                                        <a:gd name="connsiteX2" fmla="*/ 77576 w 462838"/>
                                        <a:gd name="connsiteY2" fmla="*/ 10616 h 278879"/>
                                        <a:gd name="connsiteX3" fmla="*/ 1508 w 462838"/>
                                        <a:gd name="connsiteY3" fmla="*/ 16246 h 278879"/>
                                        <a:gd name="connsiteX4" fmla="*/ 146456 w 462838"/>
                                        <a:gd name="connsiteY4" fmla="*/ 196340 h 278879"/>
                                        <a:gd name="connsiteX5" fmla="*/ 134162 w 462838"/>
                                        <a:gd name="connsiteY5" fmla="*/ 233857 h 278879"/>
                                        <a:gd name="connsiteX6" fmla="*/ 159379 w 462838"/>
                                        <a:gd name="connsiteY6" fmla="*/ 272754 h 278879"/>
                                        <a:gd name="connsiteX7" fmla="*/ 447819 w 462838"/>
                                        <a:gd name="connsiteY7" fmla="*/ 273885 h 278879"/>
                                        <a:gd name="connsiteX8" fmla="*/ 411730 w 462838"/>
                                        <a:gd name="connsiteY8" fmla="*/ 222980 h 278879"/>
                                        <a:gd name="connsiteX9" fmla="*/ 323780 w 462838"/>
                                        <a:gd name="connsiteY9" fmla="*/ 161542 h 278879"/>
                                        <a:gd name="connsiteX10" fmla="*/ 335303 w 462838"/>
                                        <a:gd name="connsiteY10" fmla="*/ 54295 h 278879"/>
                                        <a:gd name="connsiteX11" fmla="*/ 399559 w 462838"/>
                                        <a:gd name="connsiteY11" fmla="*/ 108486 h 278879"/>
                                        <a:gd name="connsiteX0" fmla="*/ 243739 w 462838"/>
                                        <a:gd name="connsiteY0" fmla="*/ 54626 h 278879"/>
                                        <a:gd name="connsiteX1" fmla="*/ 185703 w 462838"/>
                                        <a:gd name="connsiteY1" fmla="*/ 32622 h 278879"/>
                                        <a:gd name="connsiteX2" fmla="*/ 77576 w 462838"/>
                                        <a:gd name="connsiteY2" fmla="*/ 10616 h 278879"/>
                                        <a:gd name="connsiteX3" fmla="*/ 1508 w 462838"/>
                                        <a:gd name="connsiteY3" fmla="*/ 16246 h 278879"/>
                                        <a:gd name="connsiteX4" fmla="*/ 146456 w 462838"/>
                                        <a:gd name="connsiteY4" fmla="*/ 196340 h 278879"/>
                                        <a:gd name="connsiteX5" fmla="*/ 134162 w 462838"/>
                                        <a:gd name="connsiteY5" fmla="*/ 233857 h 278879"/>
                                        <a:gd name="connsiteX6" fmla="*/ 159379 w 462838"/>
                                        <a:gd name="connsiteY6" fmla="*/ 272754 h 278879"/>
                                        <a:gd name="connsiteX7" fmla="*/ 447819 w 462838"/>
                                        <a:gd name="connsiteY7" fmla="*/ 273885 h 278879"/>
                                        <a:gd name="connsiteX8" fmla="*/ 411730 w 462838"/>
                                        <a:gd name="connsiteY8" fmla="*/ 222980 h 278879"/>
                                        <a:gd name="connsiteX9" fmla="*/ 323780 w 462838"/>
                                        <a:gd name="connsiteY9" fmla="*/ 161542 h 278879"/>
                                        <a:gd name="connsiteX10" fmla="*/ 335303 w 462838"/>
                                        <a:gd name="connsiteY10" fmla="*/ 54295 h 278879"/>
                                        <a:gd name="connsiteX11" fmla="*/ 399559 w 462838"/>
                                        <a:gd name="connsiteY11" fmla="*/ 108486 h 278879"/>
                                        <a:gd name="connsiteX0" fmla="*/ 243901 w 463000"/>
                                        <a:gd name="connsiteY0" fmla="*/ 53886 h 278139"/>
                                        <a:gd name="connsiteX1" fmla="*/ 185865 w 463000"/>
                                        <a:gd name="connsiteY1" fmla="*/ 31882 h 278139"/>
                                        <a:gd name="connsiteX2" fmla="*/ 71251 w 463000"/>
                                        <a:gd name="connsiteY2" fmla="*/ 12076 h 278139"/>
                                        <a:gd name="connsiteX3" fmla="*/ 1670 w 463000"/>
                                        <a:gd name="connsiteY3" fmla="*/ 15506 h 278139"/>
                                        <a:gd name="connsiteX4" fmla="*/ 146618 w 463000"/>
                                        <a:gd name="connsiteY4" fmla="*/ 195600 h 278139"/>
                                        <a:gd name="connsiteX5" fmla="*/ 134324 w 463000"/>
                                        <a:gd name="connsiteY5" fmla="*/ 233117 h 278139"/>
                                        <a:gd name="connsiteX6" fmla="*/ 159541 w 463000"/>
                                        <a:gd name="connsiteY6" fmla="*/ 272014 h 278139"/>
                                        <a:gd name="connsiteX7" fmla="*/ 447981 w 463000"/>
                                        <a:gd name="connsiteY7" fmla="*/ 273145 h 278139"/>
                                        <a:gd name="connsiteX8" fmla="*/ 411892 w 463000"/>
                                        <a:gd name="connsiteY8" fmla="*/ 222240 h 278139"/>
                                        <a:gd name="connsiteX9" fmla="*/ 323942 w 463000"/>
                                        <a:gd name="connsiteY9" fmla="*/ 160802 h 278139"/>
                                        <a:gd name="connsiteX10" fmla="*/ 335465 w 463000"/>
                                        <a:gd name="connsiteY10" fmla="*/ 53555 h 278139"/>
                                        <a:gd name="connsiteX11" fmla="*/ 399721 w 463000"/>
                                        <a:gd name="connsiteY11" fmla="*/ 107746 h 278139"/>
                                        <a:gd name="connsiteX0" fmla="*/ 243901 w 463000"/>
                                        <a:gd name="connsiteY0" fmla="*/ 49341 h 273594"/>
                                        <a:gd name="connsiteX1" fmla="*/ 185865 w 463000"/>
                                        <a:gd name="connsiteY1" fmla="*/ 27337 h 273594"/>
                                        <a:gd name="connsiteX2" fmla="*/ 71251 w 463000"/>
                                        <a:gd name="connsiteY2" fmla="*/ 7531 h 273594"/>
                                        <a:gd name="connsiteX3" fmla="*/ 1670 w 463000"/>
                                        <a:gd name="connsiteY3" fmla="*/ 10961 h 273594"/>
                                        <a:gd name="connsiteX4" fmla="*/ 146618 w 463000"/>
                                        <a:gd name="connsiteY4" fmla="*/ 191055 h 273594"/>
                                        <a:gd name="connsiteX5" fmla="*/ 134324 w 463000"/>
                                        <a:gd name="connsiteY5" fmla="*/ 228572 h 273594"/>
                                        <a:gd name="connsiteX6" fmla="*/ 159541 w 463000"/>
                                        <a:gd name="connsiteY6" fmla="*/ 267469 h 273594"/>
                                        <a:gd name="connsiteX7" fmla="*/ 447981 w 463000"/>
                                        <a:gd name="connsiteY7" fmla="*/ 268600 h 273594"/>
                                        <a:gd name="connsiteX8" fmla="*/ 411892 w 463000"/>
                                        <a:gd name="connsiteY8" fmla="*/ 217695 h 273594"/>
                                        <a:gd name="connsiteX9" fmla="*/ 323942 w 463000"/>
                                        <a:gd name="connsiteY9" fmla="*/ 156257 h 273594"/>
                                        <a:gd name="connsiteX10" fmla="*/ 335465 w 463000"/>
                                        <a:gd name="connsiteY10" fmla="*/ 49010 h 273594"/>
                                        <a:gd name="connsiteX11" fmla="*/ 399721 w 463000"/>
                                        <a:gd name="connsiteY11" fmla="*/ 103201 h 273594"/>
                                        <a:gd name="connsiteX0" fmla="*/ 243901 w 463000"/>
                                        <a:gd name="connsiteY0" fmla="*/ 49341 h 273594"/>
                                        <a:gd name="connsiteX1" fmla="*/ 185865 w 463000"/>
                                        <a:gd name="connsiteY1" fmla="*/ 27337 h 273594"/>
                                        <a:gd name="connsiteX2" fmla="*/ 71251 w 463000"/>
                                        <a:gd name="connsiteY2" fmla="*/ 7531 h 273594"/>
                                        <a:gd name="connsiteX3" fmla="*/ 1670 w 463000"/>
                                        <a:gd name="connsiteY3" fmla="*/ 10961 h 273594"/>
                                        <a:gd name="connsiteX4" fmla="*/ 146618 w 463000"/>
                                        <a:gd name="connsiteY4" fmla="*/ 191055 h 273594"/>
                                        <a:gd name="connsiteX5" fmla="*/ 134324 w 463000"/>
                                        <a:gd name="connsiteY5" fmla="*/ 228572 h 273594"/>
                                        <a:gd name="connsiteX6" fmla="*/ 159541 w 463000"/>
                                        <a:gd name="connsiteY6" fmla="*/ 267469 h 273594"/>
                                        <a:gd name="connsiteX7" fmla="*/ 447981 w 463000"/>
                                        <a:gd name="connsiteY7" fmla="*/ 268600 h 273594"/>
                                        <a:gd name="connsiteX8" fmla="*/ 411892 w 463000"/>
                                        <a:gd name="connsiteY8" fmla="*/ 217695 h 273594"/>
                                        <a:gd name="connsiteX9" fmla="*/ 323942 w 463000"/>
                                        <a:gd name="connsiteY9" fmla="*/ 156257 h 273594"/>
                                        <a:gd name="connsiteX10" fmla="*/ 335465 w 463000"/>
                                        <a:gd name="connsiteY10" fmla="*/ 49010 h 273594"/>
                                        <a:gd name="connsiteX11" fmla="*/ 399721 w 463000"/>
                                        <a:gd name="connsiteY11" fmla="*/ 103201 h 273594"/>
                                        <a:gd name="connsiteX0" fmla="*/ 243901 w 463000"/>
                                        <a:gd name="connsiteY0" fmla="*/ 49341 h 273594"/>
                                        <a:gd name="connsiteX1" fmla="*/ 185865 w 463000"/>
                                        <a:gd name="connsiteY1" fmla="*/ 27337 h 273594"/>
                                        <a:gd name="connsiteX2" fmla="*/ 71251 w 463000"/>
                                        <a:gd name="connsiteY2" fmla="*/ 7531 h 273594"/>
                                        <a:gd name="connsiteX3" fmla="*/ 1670 w 463000"/>
                                        <a:gd name="connsiteY3" fmla="*/ 10961 h 273594"/>
                                        <a:gd name="connsiteX4" fmla="*/ 146618 w 463000"/>
                                        <a:gd name="connsiteY4" fmla="*/ 191055 h 273594"/>
                                        <a:gd name="connsiteX5" fmla="*/ 134324 w 463000"/>
                                        <a:gd name="connsiteY5" fmla="*/ 228572 h 273594"/>
                                        <a:gd name="connsiteX6" fmla="*/ 159541 w 463000"/>
                                        <a:gd name="connsiteY6" fmla="*/ 267469 h 273594"/>
                                        <a:gd name="connsiteX7" fmla="*/ 447981 w 463000"/>
                                        <a:gd name="connsiteY7" fmla="*/ 268600 h 273594"/>
                                        <a:gd name="connsiteX8" fmla="*/ 411892 w 463000"/>
                                        <a:gd name="connsiteY8" fmla="*/ 217695 h 273594"/>
                                        <a:gd name="connsiteX9" fmla="*/ 323942 w 463000"/>
                                        <a:gd name="connsiteY9" fmla="*/ 156257 h 273594"/>
                                        <a:gd name="connsiteX10" fmla="*/ 335465 w 463000"/>
                                        <a:gd name="connsiteY10" fmla="*/ 49010 h 273594"/>
                                        <a:gd name="connsiteX11" fmla="*/ 399721 w 463000"/>
                                        <a:gd name="connsiteY11" fmla="*/ 103201 h 273594"/>
                                        <a:gd name="connsiteX0" fmla="*/ 242231 w 461330"/>
                                        <a:gd name="connsiteY0" fmla="*/ 41810 h 266063"/>
                                        <a:gd name="connsiteX1" fmla="*/ 184195 w 461330"/>
                                        <a:gd name="connsiteY1" fmla="*/ 19806 h 266063"/>
                                        <a:gd name="connsiteX2" fmla="*/ 69581 w 461330"/>
                                        <a:gd name="connsiteY2" fmla="*/ 0 h 266063"/>
                                        <a:gd name="connsiteX3" fmla="*/ 0 w 461330"/>
                                        <a:gd name="connsiteY3" fmla="*/ 3430 h 266063"/>
                                        <a:gd name="connsiteX4" fmla="*/ 144948 w 461330"/>
                                        <a:gd name="connsiteY4" fmla="*/ 183524 h 266063"/>
                                        <a:gd name="connsiteX5" fmla="*/ 132654 w 461330"/>
                                        <a:gd name="connsiteY5" fmla="*/ 221041 h 266063"/>
                                        <a:gd name="connsiteX6" fmla="*/ 157871 w 461330"/>
                                        <a:gd name="connsiteY6" fmla="*/ 259938 h 266063"/>
                                        <a:gd name="connsiteX7" fmla="*/ 446311 w 461330"/>
                                        <a:gd name="connsiteY7" fmla="*/ 261069 h 266063"/>
                                        <a:gd name="connsiteX8" fmla="*/ 410222 w 461330"/>
                                        <a:gd name="connsiteY8" fmla="*/ 210164 h 266063"/>
                                        <a:gd name="connsiteX9" fmla="*/ 322272 w 461330"/>
                                        <a:gd name="connsiteY9" fmla="*/ 148726 h 266063"/>
                                        <a:gd name="connsiteX10" fmla="*/ 333795 w 461330"/>
                                        <a:gd name="connsiteY10" fmla="*/ 41479 h 266063"/>
                                        <a:gd name="connsiteX11" fmla="*/ 398051 w 461330"/>
                                        <a:gd name="connsiteY11" fmla="*/ 95670 h 266063"/>
                                        <a:gd name="connsiteX0" fmla="*/ 252695 w 471794"/>
                                        <a:gd name="connsiteY0" fmla="*/ 54682 h 278935"/>
                                        <a:gd name="connsiteX1" fmla="*/ 194659 w 471794"/>
                                        <a:gd name="connsiteY1" fmla="*/ 32678 h 278935"/>
                                        <a:gd name="connsiteX2" fmla="*/ 80045 w 471794"/>
                                        <a:gd name="connsiteY2" fmla="*/ 12872 h 278935"/>
                                        <a:gd name="connsiteX3" fmla="*/ 19495 w 471794"/>
                                        <a:gd name="connsiteY3" fmla="*/ 6271 h 278935"/>
                                        <a:gd name="connsiteX4" fmla="*/ 10464 w 471794"/>
                                        <a:gd name="connsiteY4" fmla="*/ 16302 h 278935"/>
                                        <a:gd name="connsiteX5" fmla="*/ 155412 w 471794"/>
                                        <a:gd name="connsiteY5" fmla="*/ 196396 h 278935"/>
                                        <a:gd name="connsiteX6" fmla="*/ 143118 w 471794"/>
                                        <a:gd name="connsiteY6" fmla="*/ 233913 h 278935"/>
                                        <a:gd name="connsiteX7" fmla="*/ 168335 w 471794"/>
                                        <a:gd name="connsiteY7" fmla="*/ 272810 h 278935"/>
                                        <a:gd name="connsiteX8" fmla="*/ 456775 w 471794"/>
                                        <a:gd name="connsiteY8" fmla="*/ 273941 h 278935"/>
                                        <a:gd name="connsiteX9" fmla="*/ 420686 w 471794"/>
                                        <a:gd name="connsiteY9" fmla="*/ 223036 h 278935"/>
                                        <a:gd name="connsiteX10" fmla="*/ 332736 w 471794"/>
                                        <a:gd name="connsiteY10" fmla="*/ 161598 h 278935"/>
                                        <a:gd name="connsiteX11" fmla="*/ 344259 w 471794"/>
                                        <a:gd name="connsiteY11" fmla="*/ 54351 h 278935"/>
                                        <a:gd name="connsiteX12" fmla="*/ 408515 w 471794"/>
                                        <a:gd name="connsiteY12" fmla="*/ 108542 h 278935"/>
                                        <a:gd name="connsiteX0" fmla="*/ 251114 w 470213"/>
                                        <a:gd name="connsiteY0" fmla="*/ 48460 h 272713"/>
                                        <a:gd name="connsiteX1" fmla="*/ 193078 w 470213"/>
                                        <a:gd name="connsiteY1" fmla="*/ 26456 h 272713"/>
                                        <a:gd name="connsiteX2" fmla="*/ 78464 w 470213"/>
                                        <a:gd name="connsiteY2" fmla="*/ 6650 h 272713"/>
                                        <a:gd name="connsiteX3" fmla="*/ 17914 w 470213"/>
                                        <a:gd name="connsiteY3" fmla="*/ 49 h 272713"/>
                                        <a:gd name="connsiteX4" fmla="*/ 11045 w 470213"/>
                                        <a:gd name="connsiteY4" fmla="*/ 106901 h 272713"/>
                                        <a:gd name="connsiteX5" fmla="*/ 153831 w 470213"/>
                                        <a:gd name="connsiteY5" fmla="*/ 190174 h 272713"/>
                                        <a:gd name="connsiteX6" fmla="*/ 141537 w 470213"/>
                                        <a:gd name="connsiteY6" fmla="*/ 227691 h 272713"/>
                                        <a:gd name="connsiteX7" fmla="*/ 166754 w 470213"/>
                                        <a:gd name="connsiteY7" fmla="*/ 266588 h 272713"/>
                                        <a:gd name="connsiteX8" fmla="*/ 455194 w 470213"/>
                                        <a:gd name="connsiteY8" fmla="*/ 267719 h 272713"/>
                                        <a:gd name="connsiteX9" fmla="*/ 419105 w 470213"/>
                                        <a:gd name="connsiteY9" fmla="*/ 216814 h 272713"/>
                                        <a:gd name="connsiteX10" fmla="*/ 331155 w 470213"/>
                                        <a:gd name="connsiteY10" fmla="*/ 155376 h 272713"/>
                                        <a:gd name="connsiteX11" fmla="*/ 342678 w 470213"/>
                                        <a:gd name="connsiteY11" fmla="*/ 48129 h 272713"/>
                                        <a:gd name="connsiteX12" fmla="*/ 406934 w 470213"/>
                                        <a:gd name="connsiteY12" fmla="*/ 102320 h 272713"/>
                                        <a:gd name="connsiteX0" fmla="*/ 253237 w 472336"/>
                                        <a:gd name="connsiteY0" fmla="*/ 50644 h 274897"/>
                                        <a:gd name="connsiteX1" fmla="*/ 195201 w 472336"/>
                                        <a:gd name="connsiteY1" fmla="*/ 28640 h 274897"/>
                                        <a:gd name="connsiteX2" fmla="*/ 80587 w 472336"/>
                                        <a:gd name="connsiteY2" fmla="*/ 8834 h 274897"/>
                                        <a:gd name="connsiteX3" fmla="*/ 13549 w 472336"/>
                                        <a:gd name="connsiteY3" fmla="*/ 33 h 274897"/>
                                        <a:gd name="connsiteX4" fmla="*/ 13168 w 472336"/>
                                        <a:gd name="connsiteY4" fmla="*/ 109085 h 274897"/>
                                        <a:gd name="connsiteX5" fmla="*/ 155954 w 472336"/>
                                        <a:gd name="connsiteY5" fmla="*/ 192358 h 274897"/>
                                        <a:gd name="connsiteX6" fmla="*/ 143660 w 472336"/>
                                        <a:gd name="connsiteY6" fmla="*/ 229875 h 274897"/>
                                        <a:gd name="connsiteX7" fmla="*/ 168877 w 472336"/>
                                        <a:gd name="connsiteY7" fmla="*/ 268772 h 274897"/>
                                        <a:gd name="connsiteX8" fmla="*/ 457317 w 472336"/>
                                        <a:gd name="connsiteY8" fmla="*/ 269903 h 274897"/>
                                        <a:gd name="connsiteX9" fmla="*/ 421228 w 472336"/>
                                        <a:gd name="connsiteY9" fmla="*/ 218998 h 274897"/>
                                        <a:gd name="connsiteX10" fmla="*/ 333278 w 472336"/>
                                        <a:gd name="connsiteY10" fmla="*/ 157560 h 274897"/>
                                        <a:gd name="connsiteX11" fmla="*/ 344801 w 472336"/>
                                        <a:gd name="connsiteY11" fmla="*/ 50313 h 274897"/>
                                        <a:gd name="connsiteX12" fmla="*/ 409057 w 472336"/>
                                        <a:gd name="connsiteY12" fmla="*/ 104504 h 274897"/>
                                        <a:gd name="connsiteX0" fmla="*/ 253237 w 472336"/>
                                        <a:gd name="connsiteY0" fmla="*/ 50611 h 274864"/>
                                        <a:gd name="connsiteX1" fmla="*/ 195201 w 472336"/>
                                        <a:gd name="connsiteY1" fmla="*/ 28607 h 274864"/>
                                        <a:gd name="connsiteX2" fmla="*/ 80587 w 472336"/>
                                        <a:gd name="connsiteY2" fmla="*/ 8801 h 274864"/>
                                        <a:gd name="connsiteX3" fmla="*/ 13549 w 472336"/>
                                        <a:gd name="connsiteY3" fmla="*/ 0 h 274864"/>
                                        <a:gd name="connsiteX4" fmla="*/ 13168 w 472336"/>
                                        <a:gd name="connsiteY4" fmla="*/ 109052 h 274864"/>
                                        <a:gd name="connsiteX5" fmla="*/ 155954 w 472336"/>
                                        <a:gd name="connsiteY5" fmla="*/ 192325 h 274864"/>
                                        <a:gd name="connsiteX6" fmla="*/ 143660 w 472336"/>
                                        <a:gd name="connsiteY6" fmla="*/ 229842 h 274864"/>
                                        <a:gd name="connsiteX7" fmla="*/ 168877 w 472336"/>
                                        <a:gd name="connsiteY7" fmla="*/ 268739 h 274864"/>
                                        <a:gd name="connsiteX8" fmla="*/ 457317 w 472336"/>
                                        <a:gd name="connsiteY8" fmla="*/ 269870 h 274864"/>
                                        <a:gd name="connsiteX9" fmla="*/ 421228 w 472336"/>
                                        <a:gd name="connsiteY9" fmla="*/ 218965 h 274864"/>
                                        <a:gd name="connsiteX10" fmla="*/ 333278 w 472336"/>
                                        <a:gd name="connsiteY10" fmla="*/ 157527 h 274864"/>
                                        <a:gd name="connsiteX11" fmla="*/ 344801 w 472336"/>
                                        <a:gd name="connsiteY11" fmla="*/ 50280 h 274864"/>
                                        <a:gd name="connsiteX12" fmla="*/ 409057 w 472336"/>
                                        <a:gd name="connsiteY12" fmla="*/ 104471 h 274864"/>
                                        <a:gd name="connsiteX0" fmla="*/ 250373 w 469472"/>
                                        <a:gd name="connsiteY0" fmla="*/ 50611 h 274864"/>
                                        <a:gd name="connsiteX1" fmla="*/ 192337 w 469472"/>
                                        <a:gd name="connsiteY1" fmla="*/ 28607 h 274864"/>
                                        <a:gd name="connsiteX2" fmla="*/ 77723 w 469472"/>
                                        <a:gd name="connsiteY2" fmla="*/ 8801 h 274864"/>
                                        <a:gd name="connsiteX3" fmla="*/ 10685 w 469472"/>
                                        <a:gd name="connsiteY3" fmla="*/ 0 h 274864"/>
                                        <a:gd name="connsiteX4" fmla="*/ 10304 w 469472"/>
                                        <a:gd name="connsiteY4" fmla="*/ 109052 h 274864"/>
                                        <a:gd name="connsiteX5" fmla="*/ 153090 w 469472"/>
                                        <a:gd name="connsiteY5" fmla="*/ 192325 h 274864"/>
                                        <a:gd name="connsiteX6" fmla="*/ 140796 w 469472"/>
                                        <a:gd name="connsiteY6" fmla="*/ 229842 h 274864"/>
                                        <a:gd name="connsiteX7" fmla="*/ 166013 w 469472"/>
                                        <a:gd name="connsiteY7" fmla="*/ 268739 h 274864"/>
                                        <a:gd name="connsiteX8" fmla="*/ 454453 w 469472"/>
                                        <a:gd name="connsiteY8" fmla="*/ 269870 h 274864"/>
                                        <a:gd name="connsiteX9" fmla="*/ 418364 w 469472"/>
                                        <a:gd name="connsiteY9" fmla="*/ 218965 h 274864"/>
                                        <a:gd name="connsiteX10" fmla="*/ 330414 w 469472"/>
                                        <a:gd name="connsiteY10" fmla="*/ 157527 h 274864"/>
                                        <a:gd name="connsiteX11" fmla="*/ 341937 w 469472"/>
                                        <a:gd name="connsiteY11" fmla="*/ 50280 h 274864"/>
                                        <a:gd name="connsiteX12" fmla="*/ 406193 w 469472"/>
                                        <a:gd name="connsiteY12" fmla="*/ 104471 h 274864"/>
                                        <a:gd name="connsiteX0" fmla="*/ 250373 w 469472"/>
                                        <a:gd name="connsiteY0" fmla="*/ 50611 h 274864"/>
                                        <a:gd name="connsiteX1" fmla="*/ 192337 w 469472"/>
                                        <a:gd name="connsiteY1" fmla="*/ 28607 h 274864"/>
                                        <a:gd name="connsiteX2" fmla="*/ 77723 w 469472"/>
                                        <a:gd name="connsiteY2" fmla="*/ 8801 h 274864"/>
                                        <a:gd name="connsiteX3" fmla="*/ 10685 w 469472"/>
                                        <a:gd name="connsiteY3" fmla="*/ 0 h 274864"/>
                                        <a:gd name="connsiteX4" fmla="*/ 10304 w 469472"/>
                                        <a:gd name="connsiteY4" fmla="*/ 109052 h 274864"/>
                                        <a:gd name="connsiteX5" fmla="*/ 153090 w 469472"/>
                                        <a:gd name="connsiteY5" fmla="*/ 192325 h 274864"/>
                                        <a:gd name="connsiteX6" fmla="*/ 140796 w 469472"/>
                                        <a:gd name="connsiteY6" fmla="*/ 229842 h 274864"/>
                                        <a:gd name="connsiteX7" fmla="*/ 166013 w 469472"/>
                                        <a:gd name="connsiteY7" fmla="*/ 268739 h 274864"/>
                                        <a:gd name="connsiteX8" fmla="*/ 454453 w 469472"/>
                                        <a:gd name="connsiteY8" fmla="*/ 269870 h 274864"/>
                                        <a:gd name="connsiteX9" fmla="*/ 418364 w 469472"/>
                                        <a:gd name="connsiteY9" fmla="*/ 218965 h 274864"/>
                                        <a:gd name="connsiteX10" fmla="*/ 330414 w 469472"/>
                                        <a:gd name="connsiteY10" fmla="*/ 157527 h 274864"/>
                                        <a:gd name="connsiteX11" fmla="*/ 341937 w 469472"/>
                                        <a:gd name="connsiteY11" fmla="*/ 50280 h 274864"/>
                                        <a:gd name="connsiteX12" fmla="*/ 406193 w 469472"/>
                                        <a:gd name="connsiteY12" fmla="*/ 104471 h 274864"/>
                                        <a:gd name="connsiteX0" fmla="*/ 250373 w 469472"/>
                                        <a:gd name="connsiteY0" fmla="*/ 50611 h 274864"/>
                                        <a:gd name="connsiteX1" fmla="*/ 192337 w 469472"/>
                                        <a:gd name="connsiteY1" fmla="*/ 28607 h 274864"/>
                                        <a:gd name="connsiteX2" fmla="*/ 77723 w 469472"/>
                                        <a:gd name="connsiteY2" fmla="*/ 8801 h 274864"/>
                                        <a:gd name="connsiteX3" fmla="*/ 10685 w 469472"/>
                                        <a:gd name="connsiteY3" fmla="*/ 0 h 274864"/>
                                        <a:gd name="connsiteX4" fmla="*/ 10304 w 469472"/>
                                        <a:gd name="connsiteY4" fmla="*/ 109052 h 274864"/>
                                        <a:gd name="connsiteX5" fmla="*/ 153090 w 469472"/>
                                        <a:gd name="connsiteY5" fmla="*/ 192325 h 274864"/>
                                        <a:gd name="connsiteX6" fmla="*/ 140796 w 469472"/>
                                        <a:gd name="connsiteY6" fmla="*/ 229842 h 274864"/>
                                        <a:gd name="connsiteX7" fmla="*/ 166013 w 469472"/>
                                        <a:gd name="connsiteY7" fmla="*/ 268739 h 274864"/>
                                        <a:gd name="connsiteX8" fmla="*/ 454453 w 469472"/>
                                        <a:gd name="connsiteY8" fmla="*/ 269870 h 274864"/>
                                        <a:gd name="connsiteX9" fmla="*/ 418364 w 469472"/>
                                        <a:gd name="connsiteY9" fmla="*/ 218965 h 274864"/>
                                        <a:gd name="connsiteX10" fmla="*/ 330414 w 469472"/>
                                        <a:gd name="connsiteY10" fmla="*/ 157527 h 274864"/>
                                        <a:gd name="connsiteX11" fmla="*/ 341937 w 469472"/>
                                        <a:gd name="connsiteY11" fmla="*/ 50280 h 274864"/>
                                        <a:gd name="connsiteX12" fmla="*/ 406193 w 469472"/>
                                        <a:gd name="connsiteY12" fmla="*/ 104471 h 274864"/>
                                        <a:gd name="connsiteX0" fmla="*/ 250373 w 469472"/>
                                        <a:gd name="connsiteY0" fmla="*/ 50611 h 274864"/>
                                        <a:gd name="connsiteX1" fmla="*/ 192337 w 469472"/>
                                        <a:gd name="connsiteY1" fmla="*/ 28607 h 274864"/>
                                        <a:gd name="connsiteX2" fmla="*/ 77723 w 469472"/>
                                        <a:gd name="connsiteY2" fmla="*/ 8801 h 274864"/>
                                        <a:gd name="connsiteX3" fmla="*/ 10685 w 469472"/>
                                        <a:gd name="connsiteY3" fmla="*/ 0 h 274864"/>
                                        <a:gd name="connsiteX4" fmla="*/ 10304 w 469472"/>
                                        <a:gd name="connsiteY4" fmla="*/ 109052 h 274864"/>
                                        <a:gd name="connsiteX5" fmla="*/ 153090 w 469472"/>
                                        <a:gd name="connsiteY5" fmla="*/ 192325 h 274864"/>
                                        <a:gd name="connsiteX6" fmla="*/ 140796 w 469472"/>
                                        <a:gd name="connsiteY6" fmla="*/ 229842 h 274864"/>
                                        <a:gd name="connsiteX7" fmla="*/ 166013 w 469472"/>
                                        <a:gd name="connsiteY7" fmla="*/ 268739 h 274864"/>
                                        <a:gd name="connsiteX8" fmla="*/ 454453 w 469472"/>
                                        <a:gd name="connsiteY8" fmla="*/ 269870 h 274864"/>
                                        <a:gd name="connsiteX9" fmla="*/ 418364 w 469472"/>
                                        <a:gd name="connsiteY9" fmla="*/ 218965 h 274864"/>
                                        <a:gd name="connsiteX10" fmla="*/ 330414 w 469472"/>
                                        <a:gd name="connsiteY10" fmla="*/ 157527 h 274864"/>
                                        <a:gd name="connsiteX11" fmla="*/ 341937 w 469472"/>
                                        <a:gd name="connsiteY11" fmla="*/ 50280 h 274864"/>
                                        <a:gd name="connsiteX12" fmla="*/ 406193 w 469472"/>
                                        <a:gd name="connsiteY12" fmla="*/ 104471 h 274864"/>
                                        <a:gd name="connsiteX0" fmla="*/ 250373 w 469472"/>
                                        <a:gd name="connsiteY0" fmla="*/ 50611 h 274864"/>
                                        <a:gd name="connsiteX1" fmla="*/ 192337 w 469472"/>
                                        <a:gd name="connsiteY1" fmla="*/ 28607 h 274864"/>
                                        <a:gd name="connsiteX2" fmla="*/ 77723 w 469472"/>
                                        <a:gd name="connsiteY2" fmla="*/ 8801 h 274864"/>
                                        <a:gd name="connsiteX3" fmla="*/ 10685 w 469472"/>
                                        <a:gd name="connsiteY3" fmla="*/ 0 h 274864"/>
                                        <a:gd name="connsiteX4" fmla="*/ 10304 w 469472"/>
                                        <a:gd name="connsiteY4" fmla="*/ 109052 h 274864"/>
                                        <a:gd name="connsiteX5" fmla="*/ 153090 w 469472"/>
                                        <a:gd name="connsiteY5" fmla="*/ 192325 h 274864"/>
                                        <a:gd name="connsiteX6" fmla="*/ 140796 w 469472"/>
                                        <a:gd name="connsiteY6" fmla="*/ 229842 h 274864"/>
                                        <a:gd name="connsiteX7" fmla="*/ 166013 w 469472"/>
                                        <a:gd name="connsiteY7" fmla="*/ 268739 h 274864"/>
                                        <a:gd name="connsiteX8" fmla="*/ 454453 w 469472"/>
                                        <a:gd name="connsiteY8" fmla="*/ 269870 h 274864"/>
                                        <a:gd name="connsiteX9" fmla="*/ 418364 w 469472"/>
                                        <a:gd name="connsiteY9" fmla="*/ 218965 h 274864"/>
                                        <a:gd name="connsiteX10" fmla="*/ 330414 w 469472"/>
                                        <a:gd name="connsiteY10" fmla="*/ 157527 h 274864"/>
                                        <a:gd name="connsiteX11" fmla="*/ 341937 w 469472"/>
                                        <a:gd name="connsiteY11" fmla="*/ 50280 h 274864"/>
                                        <a:gd name="connsiteX12" fmla="*/ 406193 w 469472"/>
                                        <a:gd name="connsiteY12" fmla="*/ 104471 h 274864"/>
                                        <a:gd name="connsiteX0" fmla="*/ 247317 w 466416"/>
                                        <a:gd name="connsiteY0" fmla="*/ 50611 h 274864"/>
                                        <a:gd name="connsiteX1" fmla="*/ 189281 w 466416"/>
                                        <a:gd name="connsiteY1" fmla="*/ 28607 h 274864"/>
                                        <a:gd name="connsiteX2" fmla="*/ 74667 w 466416"/>
                                        <a:gd name="connsiteY2" fmla="*/ 8801 h 274864"/>
                                        <a:gd name="connsiteX3" fmla="*/ 7629 w 466416"/>
                                        <a:gd name="connsiteY3" fmla="*/ 0 h 274864"/>
                                        <a:gd name="connsiteX4" fmla="*/ 11572 w 466416"/>
                                        <a:gd name="connsiteY4" fmla="*/ 179467 h 274864"/>
                                        <a:gd name="connsiteX5" fmla="*/ 150034 w 466416"/>
                                        <a:gd name="connsiteY5" fmla="*/ 192325 h 274864"/>
                                        <a:gd name="connsiteX6" fmla="*/ 137740 w 466416"/>
                                        <a:gd name="connsiteY6" fmla="*/ 229842 h 274864"/>
                                        <a:gd name="connsiteX7" fmla="*/ 162957 w 466416"/>
                                        <a:gd name="connsiteY7" fmla="*/ 268739 h 274864"/>
                                        <a:gd name="connsiteX8" fmla="*/ 451397 w 466416"/>
                                        <a:gd name="connsiteY8" fmla="*/ 269870 h 274864"/>
                                        <a:gd name="connsiteX9" fmla="*/ 415308 w 466416"/>
                                        <a:gd name="connsiteY9" fmla="*/ 218965 h 274864"/>
                                        <a:gd name="connsiteX10" fmla="*/ 327358 w 466416"/>
                                        <a:gd name="connsiteY10" fmla="*/ 157527 h 274864"/>
                                        <a:gd name="connsiteX11" fmla="*/ 338881 w 466416"/>
                                        <a:gd name="connsiteY11" fmla="*/ 50280 h 274864"/>
                                        <a:gd name="connsiteX12" fmla="*/ 403137 w 466416"/>
                                        <a:gd name="connsiteY12" fmla="*/ 104471 h 274864"/>
                                        <a:gd name="connsiteX0" fmla="*/ 239921 w 459020"/>
                                        <a:gd name="connsiteY0" fmla="*/ 50611 h 274864"/>
                                        <a:gd name="connsiteX1" fmla="*/ 181885 w 459020"/>
                                        <a:gd name="connsiteY1" fmla="*/ 28607 h 274864"/>
                                        <a:gd name="connsiteX2" fmla="*/ 67271 w 459020"/>
                                        <a:gd name="connsiteY2" fmla="*/ 8801 h 274864"/>
                                        <a:gd name="connsiteX3" fmla="*/ 233 w 459020"/>
                                        <a:gd name="connsiteY3" fmla="*/ 0 h 274864"/>
                                        <a:gd name="connsiteX4" fmla="*/ 4176 w 459020"/>
                                        <a:gd name="connsiteY4" fmla="*/ 179467 h 274864"/>
                                        <a:gd name="connsiteX5" fmla="*/ 142638 w 459020"/>
                                        <a:gd name="connsiteY5" fmla="*/ 192325 h 274864"/>
                                        <a:gd name="connsiteX6" fmla="*/ 130344 w 459020"/>
                                        <a:gd name="connsiteY6" fmla="*/ 229842 h 274864"/>
                                        <a:gd name="connsiteX7" fmla="*/ 155561 w 459020"/>
                                        <a:gd name="connsiteY7" fmla="*/ 268739 h 274864"/>
                                        <a:gd name="connsiteX8" fmla="*/ 444001 w 459020"/>
                                        <a:gd name="connsiteY8" fmla="*/ 269870 h 274864"/>
                                        <a:gd name="connsiteX9" fmla="*/ 407912 w 459020"/>
                                        <a:gd name="connsiteY9" fmla="*/ 218965 h 274864"/>
                                        <a:gd name="connsiteX10" fmla="*/ 319962 w 459020"/>
                                        <a:gd name="connsiteY10" fmla="*/ 157527 h 274864"/>
                                        <a:gd name="connsiteX11" fmla="*/ 331485 w 459020"/>
                                        <a:gd name="connsiteY11" fmla="*/ 50280 h 274864"/>
                                        <a:gd name="connsiteX12" fmla="*/ 395741 w 459020"/>
                                        <a:gd name="connsiteY12" fmla="*/ 104471 h 274864"/>
                                        <a:gd name="connsiteX0" fmla="*/ 241724 w 460823"/>
                                        <a:gd name="connsiteY0" fmla="*/ 50611 h 274864"/>
                                        <a:gd name="connsiteX1" fmla="*/ 183688 w 460823"/>
                                        <a:gd name="connsiteY1" fmla="*/ 28607 h 274864"/>
                                        <a:gd name="connsiteX2" fmla="*/ 69074 w 460823"/>
                                        <a:gd name="connsiteY2" fmla="*/ 8801 h 274864"/>
                                        <a:gd name="connsiteX3" fmla="*/ 2036 w 460823"/>
                                        <a:gd name="connsiteY3" fmla="*/ 0 h 274864"/>
                                        <a:gd name="connsiteX4" fmla="*/ 1654 w 460823"/>
                                        <a:gd name="connsiteY4" fmla="*/ 179467 h 274864"/>
                                        <a:gd name="connsiteX5" fmla="*/ 144441 w 460823"/>
                                        <a:gd name="connsiteY5" fmla="*/ 192325 h 274864"/>
                                        <a:gd name="connsiteX6" fmla="*/ 132147 w 460823"/>
                                        <a:gd name="connsiteY6" fmla="*/ 229842 h 274864"/>
                                        <a:gd name="connsiteX7" fmla="*/ 157364 w 460823"/>
                                        <a:gd name="connsiteY7" fmla="*/ 268739 h 274864"/>
                                        <a:gd name="connsiteX8" fmla="*/ 445804 w 460823"/>
                                        <a:gd name="connsiteY8" fmla="*/ 269870 h 274864"/>
                                        <a:gd name="connsiteX9" fmla="*/ 409715 w 460823"/>
                                        <a:gd name="connsiteY9" fmla="*/ 218965 h 274864"/>
                                        <a:gd name="connsiteX10" fmla="*/ 321765 w 460823"/>
                                        <a:gd name="connsiteY10" fmla="*/ 157527 h 274864"/>
                                        <a:gd name="connsiteX11" fmla="*/ 333288 w 460823"/>
                                        <a:gd name="connsiteY11" fmla="*/ 50280 h 274864"/>
                                        <a:gd name="connsiteX12" fmla="*/ 397544 w 460823"/>
                                        <a:gd name="connsiteY12" fmla="*/ 104471 h 274864"/>
                                        <a:gd name="connsiteX0" fmla="*/ 241724 w 460823"/>
                                        <a:gd name="connsiteY0" fmla="*/ 50611 h 274864"/>
                                        <a:gd name="connsiteX1" fmla="*/ 183688 w 460823"/>
                                        <a:gd name="connsiteY1" fmla="*/ 28607 h 274864"/>
                                        <a:gd name="connsiteX2" fmla="*/ 69074 w 460823"/>
                                        <a:gd name="connsiteY2" fmla="*/ 8801 h 274864"/>
                                        <a:gd name="connsiteX3" fmla="*/ 2036 w 460823"/>
                                        <a:gd name="connsiteY3" fmla="*/ 0 h 274864"/>
                                        <a:gd name="connsiteX4" fmla="*/ 1654 w 460823"/>
                                        <a:gd name="connsiteY4" fmla="*/ 188269 h 274864"/>
                                        <a:gd name="connsiteX5" fmla="*/ 144441 w 460823"/>
                                        <a:gd name="connsiteY5" fmla="*/ 192325 h 274864"/>
                                        <a:gd name="connsiteX6" fmla="*/ 132147 w 460823"/>
                                        <a:gd name="connsiteY6" fmla="*/ 229842 h 274864"/>
                                        <a:gd name="connsiteX7" fmla="*/ 157364 w 460823"/>
                                        <a:gd name="connsiteY7" fmla="*/ 268739 h 274864"/>
                                        <a:gd name="connsiteX8" fmla="*/ 445804 w 460823"/>
                                        <a:gd name="connsiteY8" fmla="*/ 269870 h 274864"/>
                                        <a:gd name="connsiteX9" fmla="*/ 409715 w 460823"/>
                                        <a:gd name="connsiteY9" fmla="*/ 218965 h 274864"/>
                                        <a:gd name="connsiteX10" fmla="*/ 321765 w 460823"/>
                                        <a:gd name="connsiteY10" fmla="*/ 157527 h 274864"/>
                                        <a:gd name="connsiteX11" fmla="*/ 333288 w 460823"/>
                                        <a:gd name="connsiteY11" fmla="*/ 50280 h 274864"/>
                                        <a:gd name="connsiteX12" fmla="*/ 397544 w 460823"/>
                                        <a:gd name="connsiteY12" fmla="*/ 104471 h 274864"/>
                                        <a:gd name="connsiteX0" fmla="*/ 241724 w 460823"/>
                                        <a:gd name="connsiteY0" fmla="*/ 50611 h 274864"/>
                                        <a:gd name="connsiteX1" fmla="*/ 183688 w 460823"/>
                                        <a:gd name="connsiteY1" fmla="*/ 28607 h 274864"/>
                                        <a:gd name="connsiteX2" fmla="*/ 69074 w 460823"/>
                                        <a:gd name="connsiteY2" fmla="*/ 8801 h 274864"/>
                                        <a:gd name="connsiteX3" fmla="*/ 2036 w 460823"/>
                                        <a:gd name="connsiteY3" fmla="*/ 0 h 274864"/>
                                        <a:gd name="connsiteX4" fmla="*/ 1654 w 460823"/>
                                        <a:gd name="connsiteY4" fmla="*/ 188269 h 274864"/>
                                        <a:gd name="connsiteX5" fmla="*/ 144441 w 460823"/>
                                        <a:gd name="connsiteY5" fmla="*/ 192325 h 274864"/>
                                        <a:gd name="connsiteX6" fmla="*/ 132147 w 460823"/>
                                        <a:gd name="connsiteY6" fmla="*/ 229842 h 274864"/>
                                        <a:gd name="connsiteX7" fmla="*/ 157364 w 460823"/>
                                        <a:gd name="connsiteY7" fmla="*/ 268739 h 274864"/>
                                        <a:gd name="connsiteX8" fmla="*/ 445804 w 460823"/>
                                        <a:gd name="connsiteY8" fmla="*/ 269870 h 274864"/>
                                        <a:gd name="connsiteX9" fmla="*/ 409715 w 460823"/>
                                        <a:gd name="connsiteY9" fmla="*/ 218965 h 274864"/>
                                        <a:gd name="connsiteX10" fmla="*/ 321765 w 460823"/>
                                        <a:gd name="connsiteY10" fmla="*/ 157527 h 274864"/>
                                        <a:gd name="connsiteX11" fmla="*/ 333288 w 460823"/>
                                        <a:gd name="connsiteY11" fmla="*/ 50280 h 274864"/>
                                        <a:gd name="connsiteX12" fmla="*/ 397544 w 460823"/>
                                        <a:gd name="connsiteY12" fmla="*/ 104471 h 274864"/>
                                        <a:gd name="connsiteX0" fmla="*/ 241724 w 460823"/>
                                        <a:gd name="connsiteY0" fmla="*/ 50611 h 274864"/>
                                        <a:gd name="connsiteX1" fmla="*/ 183688 w 460823"/>
                                        <a:gd name="connsiteY1" fmla="*/ 28607 h 274864"/>
                                        <a:gd name="connsiteX2" fmla="*/ 69074 w 460823"/>
                                        <a:gd name="connsiteY2" fmla="*/ 8801 h 274864"/>
                                        <a:gd name="connsiteX3" fmla="*/ 2036 w 460823"/>
                                        <a:gd name="connsiteY3" fmla="*/ 0 h 274864"/>
                                        <a:gd name="connsiteX4" fmla="*/ 1654 w 460823"/>
                                        <a:gd name="connsiteY4" fmla="*/ 188269 h 274864"/>
                                        <a:gd name="connsiteX5" fmla="*/ 70915 w 460823"/>
                                        <a:gd name="connsiteY5" fmla="*/ 194525 h 274864"/>
                                        <a:gd name="connsiteX6" fmla="*/ 132147 w 460823"/>
                                        <a:gd name="connsiteY6" fmla="*/ 229842 h 274864"/>
                                        <a:gd name="connsiteX7" fmla="*/ 157364 w 460823"/>
                                        <a:gd name="connsiteY7" fmla="*/ 268739 h 274864"/>
                                        <a:gd name="connsiteX8" fmla="*/ 445804 w 460823"/>
                                        <a:gd name="connsiteY8" fmla="*/ 269870 h 274864"/>
                                        <a:gd name="connsiteX9" fmla="*/ 409715 w 460823"/>
                                        <a:gd name="connsiteY9" fmla="*/ 218965 h 274864"/>
                                        <a:gd name="connsiteX10" fmla="*/ 321765 w 460823"/>
                                        <a:gd name="connsiteY10" fmla="*/ 157527 h 274864"/>
                                        <a:gd name="connsiteX11" fmla="*/ 333288 w 460823"/>
                                        <a:gd name="connsiteY11" fmla="*/ 50280 h 274864"/>
                                        <a:gd name="connsiteX12" fmla="*/ 397544 w 460823"/>
                                        <a:gd name="connsiteY12" fmla="*/ 104471 h 274864"/>
                                        <a:gd name="connsiteX0" fmla="*/ 241724 w 460823"/>
                                        <a:gd name="connsiteY0" fmla="*/ 50611 h 274864"/>
                                        <a:gd name="connsiteX1" fmla="*/ 183688 w 460823"/>
                                        <a:gd name="connsiteY1" fmla="*/ 28607 h 274864"/>
                                        <a:gd name="connsiteX2" fmla="*/ 69074 w 460823"/>
                                        <a:gd name="connsiteY2" fmla="*/ 8801 h 274864"/>
                                        <a:gd name="connsiteX3" fmla="*/ 2036 w 460823"/>
                                        <a:gd name="connsiteY3" fmla="*/ 0 h 274864"/>
                                        <a:gd name="connsiteX4" fmla="*/ 1654 w 460823"/>
                                        <a:gd name="connsiteY4" fmla="*/ 188269 h 274864"/>
                                        <a:gd name="connsiteX5" fmla="*/ 70915 w 460823"/>
                                        <a:gd name="connsiteY5" fmla="*/ 194525 h 274864"/>
                                        <a:gd name="connsiteX6" fmla="*/ 132147 w 460823"/>
                                        <a:gd name="connsiteY6" fmla="*/ 229842 h 274864"/>
                                        <a:gd name="connsiteX7" fmla="*/ 157364 w 460823"/>
                                        <a:gd name="connsiteY7" fmla="*/ 268739 h 274864"/>
                                        <a:gd name="connsiteX8" fmla="*/ 445804 w 460823"/>
                                        <a:gd name="connsiteY8" fmla="*/ 269870 h 274864"/>
                                        <a:gd name="connsiteX9" fmla="*/ 409715 w 460823"/>
                                        <a:gd name="connsiteY9" fmla="*/ 218965 h 274864"/>
                                        <a:gd name="connsiteX10" fmla="*/ 321765 w 460823"/>
                                        <a:gd name="connsiteY10" fmla="*/ 157527 h 274864"/>
                                        <a:gd name="connsiteX11" fmla="*/ 333288 w 460823"/>
                                        <a:gd name="connsiteY11" fmla="*/ 50280 h 274864"/>
                                        <a:gd name="connsiteX12" fmla="*/ 397544 w 460823"/>
                                        <a:gd name="connsiteY12" fmla="*/ 104471 h 274864"/>
                                        <a:gd name="connsiteX0" fmla="*/ 241724 w 460823"/>
                                        <a:gd name="connsiteY0" fmla="*/ 50611 h 274864"/>
                                        <a:gd name="connsiteX1" fmla="*/ 183688 w 460823"/>
                                        <a:gd name="connsiteY1" fmla="*/ 28607 h 274864"/>
                                        <a:gd name="connsiteX2" fmla="*/ 69074 w 460823"/>
                                        <a:gd name="connsiteY2" fmla="*/ 8801 h 274864"/>
                                        <a:gd name="connsiteX3" fmla="*/ 2036 w 460823"/>
                                        <a:gd name="connsiteY3" fmla="*/ 0 h 274864"/>
                                        <a:gd name="connsiteX4" fmla="*/ 1654 w 460823"/>
                                        <a:gd name="connsiteY4" fmla="*/ 188269 h 274864"/>
                                        <a:gd name="connsiteX5" fmla="*/ 70915 w 460823"/>
                                        <a:gd name="connsiteY5" fmla="*/ 194525 h 274864"/>
                                        <a:gd name="connsiteX6" fmla="*/ 132147 w 460823"/>
                                        <a:gd name="connsiteY6" fmla="*/ 229842 h 274864"/>
                                        <a:gd name="connsiteX7" fmla="*/ 157364 w 460823"/>
                                        <a:gd name="connsiteY7" fmla="*/ 268739 h 274864"/>
                                        <a:gd name="connsiteX8" fmla="*/ 445804 w 460823"/>
                                        <a:gd name="connsiteY8" fmla="*/ 269870 h 274864"/>
                                        <a:gd name="connsiteX9" fmla="*/ 409715 w 460823"/>
                                        <a:gd name="connsiteY9" fmla="*/ 218965 h 274864"/>
                                        <a:gd name="connsiteX10" fmla="*/ 321765 w 460823"/>
                                        <a:gd name="connsiteY10" fmla="*/ 157527 h 274864"/>
                                        <a:gd name="connsiteX11" fmla="*/ 333288 w 460823"/>
                                        <a:gd name="connsiteY11" fmla="*/ 50280 h 274864"/>
                                        <a:gd name="connsiteX12" fmla="*/ 397544 w 460823"/>
                                        <a:gd name="connsiteY12" fmla="*/ 104471 h 274864"/>
                                        <a:gd name="connsiteX0" fmla="*/ 241724 w 460823"/>
                                        <a:gd name="connsiteY0" fmla="*/ 50611 h 274864"/>
                                        <a:gd name="connsiteX1" fmla="*/ 183688 w 460823"/>
                                        <a:gd name="connsiteY1" fmla="*/ 28607 h 274864"/>
                                        <a:gd name="connsiteX2" fmla="*/ 69074 w 460823"/>
                                        <a:gd name="connsiteY2" fmla="*/ 8801 h 274864"/>
                                        <a:gd name="connsiteX3" fmla="*/ 2036 w 460823"/>
                                        <a:gd name="connsiteY3" fmla="*/ 0 h 274864"/>
                                        <a:gd name="connsiteX4" fmla="*/ 1654 w 460823"/>
                                        <a:gd name="connsiteY4" fmla="*/ 194871 h 274864"/>
                                        <a:gd name="connsiteX5" fmla="*/ 70915 w 460823"/>
                                        <a:gd name="connsiteY5" fmla="*/ 194525 h 274864"/>
                                        <a:gd name="connsiteX6" fmla="*/ 132147 w 460823"/>
                                        <a:gd name="connsiteY6" fmla="*/ 229842 h 274864"/>
                                        <a:gd name="connsiteX7" fmla="*/ 157364 w 460823"/>
                                        <a:gd name="connsiteY7" fmla="*/ 268739 h 274864"/>
                                        <a:gd name="connsiteX8" fmla="*/ 445804 w 460823"/>
                                        <a:gd name="connsiteY8" fmla="*/ 269870 h 274864"/>
                                        <a:gd name="connsiteX9" fmla="*/ 409715 w 460823"/>
                                        <a:gd name="connsiteY9" fmla="*/ 218965 h 274864"/>
                                        <a:gd name="connsiteX10" fmla="*/ 321765 w 460823"/>
                                        <a:gd name="connsiteY10" fmla="*/ 157527 h 274864"/>
                                        <a:gd name="connsiteX11" fmla="*/ 333288 w 460823"/>
                                        <a:gd name="connsiteY11" fmla="*/ 50280 h 274864"/>
                                        <a:gd name="connsiteX12" fmla="*/ 397544 w 460823"/>
                                        <a:gd name="connsiteY12" fmla="*/ 104471 h 274864"/>
                                        <a:gd name="connsiteX0" fmla="*/ 241724 w 460823"/>
                                        <a:gd name="connsiteY0" fmla="*/ 50611 h 274864"/>
                                        <a:gd name="connsiteX1" fmla="*/ 183688 w 460823"/>
                                        <a:gd name="connsiteY1" fmla="*/ 28607 h 274864"/>
                                        <a:gd name="connsiteX2" fmla="*/ 69074 w 460823"/>
                                        <a:gd name="connsiteY2" fmla="*/ 8801 h 274864"/>
                                        <a:gd name="connsiteX3" fmla="*/ 2036 w 460823"/>
                                        <a:gd name="connsiteY3" fmla="*/ 0 h 274864"/>
                                        <a:gd name="connsiteX4" fmla="*/ 1654 w 460823"/>
                                        <a:gd name="connsiteY4" fmla="*/ 194871 h 274864"/>
                                        <a:gd name="connsiteX5" fmla="*/ 70915 w 460823"/>
                                        <a:gd name="connsiteY5" fmla="*/ 194525 h 274864"/>
                                        <a:gd name="connsiteX6" fmla="*/ 173235 w 460823"/>
                                        <a:gd name="connsiteY6" fmla="*/ 174830 h 274864"/>
                                        <a:gd name="connsiteX7" fmla="*/ 157364 w 460823"/>
                                        <a:gd name="connsiteY7" fmla="*/ 268739 h 274864"/>
                                        <a:gd name="connsiteX8" fmla="*/ 445804 w 460823"/>
                                        <a:gd name="connsiteY8" fmla="*/ 269870 h 274864"/>
                                        <a:gd name="connsiteX9" fmla="*/ 409715 w 460823"/>
                                        <a:gd name="connsiteY9" fmla="*/ 218965 h 274864"/>
                                        <a:gd name="connsiteX10" fmla="*/ 321765 w 460823"/>
                                        <a:gd name="connsiteY10" fmla="*/ 157527 h 274864"/>
                                        <a:gd name="connsiteX11" fmla="*/ 333288 w 460823"/>
                                        <a:gd name="connsiteY11" fmla="*/ 50280 h 274864"/>
                                        <a:gd name="connsiteX12" fmla="*/ 397544 w 460823"/>
                                        <a:gd name="connsiteY12" fmla="*/ 104471 h 274864"/>
                                        <a:gd name="connsiteX0" fmla="*/ 241724 w 460823"/>
                                        <a:gd name="connsiteY0" fmla="*/ 50611 h 274864"/>
                                        <a:gd name="connsiteX1" fmla="*/ 183688 w 460823"/>
                                        <a:gd name="connsiteY1" fmla="*/ 28607 h 274864"/>
                                        <a:gd name="connsiteX2" fmla="*/ 69074 w 460823"/>
                                        <a:gd name="connsiteY2" fmla="*/ 8801 h 274864"/>
                                        <a:gd name="connsiteX3" fmla="*/ 2036 w 460823"/>
                                        <a:gd name="connsiteY3" fmla="*/ 0 h 274864"/>
                                        <a:gd name="connsiteX4" fmla="*/ 1654 w 460823"/>
                                        <a:gd name="connsiteY4" fmla="*/ 194871 h 274864"/>
                                        <a:gd name="connsiteX5" fmla="*/ 70915 w 460823"/>
                                        <a:gd name="connsiteY5" fmla="*/ 194525 h 274864"/>
                                        <a:gd name="connsiteX6" fmla="*/ 173235 w 460823"/>
                                        <a:gd name="connsiteY6" fmla="*/ 174830 h 274864"/>
                                        <a:gd name="connsiteX7" fmla="*/ 157364 w 460823"/>
                                        <a:gd name="connsiteY7" fmla="*/ 268739 h 274864"/>
                                        <a:gd name="connsiteX8" fmla="*/ 445804 w 460823"/>
                                        <a:gd name="connsiteY8" fmla="*/ 269870 h 274864"/>
                                        <a:gd name="connsiteX9" fmla="*/ 409715 w 460823"/>
                                        <a:gd name="connsiteY9" fmla="*/ 218965 h 274864"/>
                                        <a:gd name="connsiteX10" fmla="*/ 321765 w 460823"/>
                                        <a:gd name="connsiteY10" fmla="*/ 157527 h 274864"/>
                                        <a:gd name="connsiteX11" fmla="*/ 333288 w 460823"/>
                                        <a:gd name="connsiteY11" fmla="*/ 50280 h 274864"/>
                                        <a:gd name="connsiteX12" fmla="*/ 397544 w 460823"/>
                                        <a:gd name="connsiteY12" fmla="*/ 104471 h 274864"/>
                                        <a:gd name="connsiteX0" fmla="*/ 241724 w 460823"/>
                                        <a:gd name="connsiteY0" fmla="*/ 50611 h 274864"/>
                                        <a:gd name="connsiteX1" fmla="*/ 183688 w 460823"/>
                                        <a:gd name="connsiteY1" fmla="*/ 28607 h 274864"/>
                                        <a:gd name="connsiteX2" fmla="*/ 69074 w 460823"/>
                                        <a:gd name="connsiteY2" fmla="*/ 8801 h 274864"/>
                                        <a:gd name="connsiteX3" fmla="*/ 2036 w 460823"/>
                                        <a:gd name="connsiteY3" fmla="*/ 0 h 274864"/>
                                        <a:gd name="connsiteX4" fmla="*/ 1654 w 460823"/>
                                        <a:gd name="connsiteY4" fmla="*/ 194871 h 274864"/>
                                        <a:gd name="connsiteX5" fmla="*/ 70915 w 460823"/>
                                        <a:gd name="connsiteY5" fmla="*/ 194525 h 274864"/>
                                        <a:gd name="connsiteX6" fmla="*/ 173235 w 460823"/>
                                        <a:gd name="connsiteY6" fmla="*/ 174830 h 274864"/>
                                        <a:gd name="connsiteX7" fmla="*/ 157364 w 460823"/>
                                        <a:gd name="connsiteY7" fmla="*/ 268739 h 274864"/>
                                        <a:gd name="connsiteX8" fmla="*/ 445804 w 460823"/>
                                        <a:gd name="connsiteY8" fmla="*/ 269870 h 274864"/>
                                        <a:gd name="connsiteX9" fmla="*/ 409715 w 460823"/>
                                        <a:gd name="connsiteY9" fmla="*/ 218965 h 274864"/>
                                        <a:gd name="connsiteX10" fmla="*/ 321765 w 460823"/>
                                        <a:gd name="connsiteY10" fmla="*/ 157527 h 274864"/>
                                        <a:gd name="connsiteX11" fmla="*/ 333288 w 460823"/>
                                        <a:gd name="connsiteY11" fmla="*/ 50280 h 274864"/>
                                        <a:gd name="connsiteX12" fmla="*/ 397544 w 460823"/>
                                        <a:gd name="connsiteY12" fmla="*/ 104471 h 274864"/>
                                        <a:gd name="connsiteX0" fmla="*/ 241724 w 460823"/>
                                        <a:gd name="connsiteY0" fmla="*/ 50611 h 274864"/>
                                        <a:gd name="connsiteX1" fmla="*/ 183688 w 460823"/>
                                        <a:gd name="connsiteY1" fmla="*/ 28607 h 274864"/>
                                        <a:gd name="connsiteX2" fmla="*/ 69074 w 460823"/>
                                        <a:gd name="connsiteY2" fmla="*/ 8801 h 274864"/>
                                        <a:gd name="connsiteX3" fmla="*/ 2036 w 460823"/>
                                        <a:gd name="connsiteY3" fmla="*/ 0 h 274864"/>
                                        <a:gd name="connsiteX4" fmla="*/ 1654 w 460823"/>
                                        <a:gd name="connsiteY4" fmla="*/ 194871 h 274864"/>
                                        <a:gd name="connsiteX5" fmla="*/ 70915 w 460823"/>
                                        <a:gd name="connsiteY5" fmla="*/ 194525 h 274864"/>
                                        <a:gd name="connsiteX6" fmla="*/ 173235 w 460823"/>
                                        <a:gd name="connsiteY6" fmla="*/ 174830 h 274864"/>
                                        <a:gd name="connsiteX7" fmla="*/ 157364 w 460823"/>
                                        <a:gd name="connsiteY7" fmla="*/ 268739 h 274864"/>
                                        <a:gd name="connsiteX8" fmla="*/ 445804 w 460823"/>
                                        <a:gd name="connsiteY8" fmla="*/ 269870 h 274864"/>
                                        <a:gd name="connsiteX9" fmla="*/ 409715 w 460823"/>
                                        <a:gd name="connsiteY9" fmla="*/ 218965 h 274864"/>
                                        <a:gd name="connsiteX10" fmla="*/ 321765 w 460823"/>
                                        <a:gd name="connsiteY10" fmla="*/ 157527 h 274864"/>
                                        <a:gd name="connsiteX11" fmla="*/ 333288 w 460823"/>
                                        <a:gd name="connsiteY11" fmla="*/ 50280 h 274864"/>
                                        <a:gd name="connsiteX12" fmla="*/ 397544 w 460823"/>
                                        <a:gd name="connsiteY12" fmla="*/ 104471 h 274864"/>
                                        <a:gd name="connsiteX0" fmla="*/ 241724 w 450340"/>
                                        <a:gd name="connsiteY0" fmla="*/ 50611 h 314670"/>
                                        <a:gd name="connsiteX1" fmla="*/ 183688 w 450340"/>
                                        <a:gd name="connsiteY1" fmla="*/ 28607 h 314670"/>
                                        <a:gd name="connsiteX2" fmla="*/ 69074 w 450340"/>
                                        <a:gd name="connsiteY2" fmla="*/ 8801 h 314670"/>
                                        <a:gd name="connsiteX3" fmla="*/ 2036 w 450340"/>
                                        <a:gd name="connsiteY3" fmla="*/ 0 h 314670"/>
                                        <a:gd name="connsiteX4" fmla="*/ 1654 w 450340"/>
                                        <a:gd name="connsiteY4" fmla="*/ 194871 h 314670"/>
                                        <a:gd name="connsiteX5" fmla="*/ 70915 w 450340"/>
                                        <a:gd name="connsiteY5" fmla="*/ 194525 h 314670"/>
                                        <a:gd name="connsiteX6" fmla="*/ 173235 w 450340"/>
                                        <a:gd name="connsiteY6" fmla="*/ 174830 h 314670"/>
                                        <a:gd name="connsiteX7" fmla="*/ 157364 w 450340"/>
                                        <a:gd name="connsiteY7" fmla="*/ 268739 h 314670"/>
                                        <a:gd name="connsiteX8" fmla="*/ 311276 w 450340"/>
                                        <a:gd name="connsiteY8" fmla="*/ 314670 h 314670"/>
                                        <a:gd name="connsiteX9" fmla="*/ 445804 w 450340"/>
                                        <a:gd name="connsiteY9" fmla="*/ 269870 h 314670"/>
                                        <a:gd name="connsiteX10" fmla="*/ 409715 w 450340"/>
                                        <a:gd name="connsiteY10" fmla="*/ 218965 h 314670"/>
                                        <a:gd name="connsiteX11" fmla="*/ 321765 w 450340"/>
                                        <a:gd name="connsiteY11" fmla="*/ 157527 h 314670"/>
                                        <a:gd name="connsiteX12" fmla="*/ 333288 w 450340"/>
                                        <a:gd name="connsiteY12" fmla="*/ 50280 h 314670"/>
                                        <a:gd name="connsiteX13" fmla="*/ 397544 w 450340"/>
                                        <a:gd name="connsiteY13" fmla="*/ 104471 h 314670"/>
                                        <a:gd name="connsiteX0" fmla="*/ 241724 w 450340"/>
                                        <a:gd name="connsiteY0" fmla="*/ 50611 h 314670"/>
                                        <a:gd name="connsiteX1" fmla="*/ 183688 w 450340"/>
                                        <a:gd name="connsiteY1" fmla="*/ 28607 h 314670"/>
                                        <a:gd name="connsiteX2" fmla="*/ 69074 w 450340"/>
                                        <a:gd name="connsiteY2" fmla="*/ 8801 h 314670"/>
                                        <a:gd name="connsiteX3" fmla="*/ 2036 w 450340"/>
                                        <a:gd name="connsiteY3" fmla="*/ 0 h 314670"/>
                                        <a:gd name="connsiteX4" fmla="*/ 1654 w 450340"/>
                                        <a:gd name="connsiteY4" fmla="*/ 194871 h 314670"/>
                                        <a:gd name="connsiteX5" fmla="*/ 70915 w 450340"/>
                                        <a:gd name="connsiteY5" fmla="*/ 194525 h 314670"/>
                                        <a:gd name="connsiteX6" fmla="*/ 173235 w 450340"/>
                                        <a:gd name="connsiteY6" fmla="*/ 174830 h 314670"/>
                                        <a:gd name="connsiteX7" fmla="*/ 157364 w 450340"/>
                                        <a:gd name="connsiteY7" fmla="*/ 268739 h 314670"/>
                                        <a:gd name="connsiteX8" fmla="*/ 311276 w 450340"/>
                                        <a:gd name="connsiteY8" fmla="*/ 314670 h 314670"/>
                                        <a:gd name="connsiteX9" fmla="*/ 445804 w 450340"/>
                                        <a:gd name="connsiteY9" fmla="*/ 269870 h 314670"/>
                                        <a:gd name="connsiteX10" fmla="*/ 409715 w 450340"/>
                                        <a:gd name="connsiteY10" fmla="*/ 218965 h 314670"/>
                                        <a:gd name="connsiteX11" fmla="*/ 321765 w 450340"/>
                                        <a:gd name="connsiteY11" fmla="*/ 157527 h 314670"/>
                                        <a:gd name="connsiteX12" fmla="*/ 333288 w 450340"/>
                                        <a:gd name="connsiteY12" fmla="*/ 50280 h 314670"/>
                                        <a:gd name="connsiteX0" fmla="*/ 241724 w 450340"/>
                                        <a:gd name="connsiteY0" fmla="*/ 50611 h 314670"/>
                                        <a:gd name="connsiteX1" fmla="*/ 183688 w 450340"/>
                                        <a:gd name="connsiteY1" fmla="*/ 28607 h 314670"/>
                                        <a:gd name="connsiteX2" fmla="*/ 69074 w 450340"/>
                                        <a:gd name="connsiteY2" fmla="*/ 8801 h 314670"/>
                                        <a:gd name="connsiteX3" fmla="*/ 2036 w 450340"/>
                                        <a:gd name="connsiteY3" fmla="*/ 0 h 314670"/>
                                        <a:gd name="connsiteX4" fmla="*/ 1654 w 450340"/>
                                        <a:gd name="connsiteY4" fmla="*/ 194871 h 314670"/>
                                        <a:gd name="connsiteX5" fmla="*/ 70915 w 450340"/>
                                        <a:gd name="connsiteY5" fmla="*/ 194525 h 314670"/>
                                        <a:gd name="connsiteX6" fmla="*/ 173235 w 450340"/>
                                        <a:gd name="connsiteY6" fmla="*/ 174830 h 314670"/>
                                        <a:gd name="connsiteX7" fmla="*/ 157364 w 450340"/>
                                        <a:gd name="connsiteY7" fmla="*/ 268739 h 314670"/>
                                        <a:gd name="connsiteX8" fmla="*/ 311276 w 450340"/>
                                        <a:gd name="connsiteY8" fmla="*/ 314670 h 314670"/>
                                        <a:gd name="connsiteX9" fmla="*/ 445804 w 450340"/>
                                        <a:gd name="connsiteY9" fmla="*/ 269870 h 314670"/>
                                        <a:gd name="connsiteX10" fmla="*/ 409715 w 450340"/>
                                        <a:gd name="connsiteY10" fmla="*/ 218965 h 314670"/>
                                        <a:gd name="connsiteX11" fmla="*/ 321765 w 450340"/>
                                        <a:gd name="connsiteY11" fmla="*/ 157527 h 314670"/>
                                        <a:gd name="connsiteX0" fmla="*/ 241724 w 450340"/>
                                        <a:gd name="connsiteY0" fmla="*/ 50611 h 314670"/>
                                        <a:gd name="connsiteX1" fmla="*/ 183688 w 450340"/>
                                        <a:gd name="connsiteY1" fmla="*/ 28607 h 314670"/>
                                        <a:gd name="connsiteX2" fmla="*/ 69074 w 450340"/>
                                        <a:gd name="connsiteY2" fmla="*/ 8801 h 314670"/>
                                        <a:gd name="connsiteX3" fmla="*/ 2036 w 450340"/>
                                        <a:gd name="connsiteY3" fmla="*/ 0 h 314670"/>
                                        <a:gd name="connsiteX4" fmla="*/ 1654 w 450340"/>
                                        <a:gd name="connsiteY4" fmla="*/ 194871 h 314670"/>
                                        <a:gd name="connsiteX5" fmla="*/ 70915 w 450340"/>
                                        <a:gd name="connsiteY5" fmla="*/ 194525 h 314670"/>
                                        <a:gd name="connsiteX6" fmla="*/ 173235 w 450340"/>
                                        <a:gd name="connsiteY6" fmla="*/ 174830 h 314670"/>
                                        <a:gd name="connsiteX7" fmla="*/ 157364 w 450340"/>
                                        <a:gd name="connsiteY7" fmla="*/ 268739 h 314670"/>
                                        <a:gd name="connsiteX8" fmla="*/ 311276 w 450340"/>
                                        <a:gd name="connsiteY8" fmla="*/ 314670 h 314670"/>
                                        <a:gd name="connsiteX9" fmla="*/ 445804 w 450340"/>
                                        <a:gd name="connsiteY9" fmla="*/ 269870 h 314670"/>
                                        <a:gd name="connsiteX10" fmla="*/ 409715 w 450340"/>
                                        <a:gd name="connsiteY10" fmla="*/ 218965 h 314670"/>
                                        <a:gd name="connsiteX0" fmla="*/ 241724 w 446428"/>
                                        <a:gd name="connsiteY0" fmla="*/ 50611 h 314680"/>
                                        <a:gd name="connsiteX1" fmla="*/ 183688 w 446428"/>
                                        <a:gd name="connsiteY1" fmla="*/ 28607 h 314680"/>
                                        <a:gd name="connsiteX2" fmla="*/ 69074 w 446428"/>
                                        <a:gd name="connsiteY2" fmla="*/ 8801 h 314680"/>
                                        <a:gd name="connsiteX3" fmla="*/ 2036 w 446428"/>
                                        <a:gd name="connsiteY3" fmla="*/ 0 h 314680"/>
                                        <a:gd name="connsiteX4" fmla="*/ 1654 w 446428"/>
                                        <a:gd name="connsiteY4" fmla="*/ 194871 h 314680"/>
                                        <a:gd name="connsiteX5" fmla="*/ 70915 w 446428"/>
                                        <a:gd name="connsiteY5" fmla="*/ 194525 h 314680"/>
                                        <a:gd name="connsiteX6" fmla="*/ 173235 w 446428"/>
                                        <a:gd name="connsiteY6" fmla="*/ 174830 h 314680"/>
                                        <a:gd name="connsiteX7" fmla="*/ 157364 w 446428"/>
                                        <a:gd name="connsiteY7" fmla="*/ 268739 h 314680"/>
                                        <a:gd name="connsiteX8" fmla="*/ 311276 w 446428"/>
                                        <a:gd name="connsiteY8" fmla="*/ 314670 h 314680"/>
                                        <a:gd name="connsiteX9" fmla="*/ 445804 w 446428"/>
                                        <a:gd name="connsiteY9" fmla="*/ 269870 h 314680"/>
                                        <a:gd name="connsiteX10" fmla="*/ 359977 w 446428"/>
                                        <a:gd name="connsiteY10" fmla="*/ 56129 h 314680"/>
                                        <a:gd name="connsiteX0" fmla="*/ 241724 w 446428"/>
                                        <a:gd name="connsiteY0" fmla="*/ 50611 h 314680"/>
                                        <a:gd name="connsiteX1" fmla="*/ 183688 w 446428"/>
                                        <a:gd name="connsiteY1" fmla="*/ 28607 h 314680"/>
                                        <a:gd name="connsiteX2" fmla="*/ 69074 w 446428"/>
                                        <a:gd name="connsiteY2" fmla="*/ 8801 h 314680"/>
                                        <a:gd name="connsiteX3" fmla="*/ 2036 w 446428"/>
                                        <a:gd name="connsiteY3" fmla="*/ 0 h 314680"/>
                                        <a:gd name="connsiteX4" fmla="*/ 1654 w 446428"/>
                                        <a:gd name="connsiteY4" fmla="*/ 194871 h 314680"/>
                                        <a:gd name="connsiteX5" fmla="*/ 70915 w 446428"/>
                                        <a:gd name="connsiteY5" fmla="*/ 194525 h 314680"/>
                                        <a:gd name="connsiteX6" fmla="*/ 173235 w 446428"/>
                                        <a:gd name="connsiteY6" fmla="*/ 174830 h 314680"/>
                                        <a:gd name="connsiteX7" fmla="*/ 243865 w 446428"/>
                                        <a:gd name="connsiteY7" fmla="*/ 156515 h 314680"/>
                                        <a:gd name="connsiteX8" fmla="*/ 311276 w 446428"/>
                                        <a:gd name="connsiteY8" fmla="*/ 314670 h 314680"/>
                                        <a:gd name="connsiteX9" fmla="*/ 445804 w 446428"/>
                                        <a:gd name="connsiteY9" fmla="*/ 269870 h 314680"/>
                                        <a:gd name="connsiteX10" fmla="*/ 359977 w 446428"/>
                                        <a:gd name="connsiteY10" fmla="*/ 56129 h 314680"/>
                                        <a:gd name="connsiteX0" fmla="*/ 241724 w 446428"/>
                                        <a:gd name="connsiteY0" fmla="*/ 50611 h 314680"/>
                                        <a:gd name="connsiteX1" fmla="*/ 183688 w 446428"/>
                                        <a:gd name="connsiteY1" fmla="*/ 28607 h 314680"/>
                                        <a:gd name="connsiteX2" fmla="*/ 69074 w 446428"/>
                                        <a:gd name="connsiteY2" fmla="*/ 8801 h 314680"/>
                                        <a:gd name="connsiteX3" fmla="*/ 2036 w 446428"/>
                                        <a:gd name="connsiteY3" fmla="*/ 0 h 314680"/>
                                        <a:gd name="connsiteX4" fmla="*/ 1654 w 446428"/>
                                        <a:gd name="connsiteY4" fmla="*/ 194871 h 314680"/>
                                        <a:gd name="connsiteX5" fmla="*/ 70915 w 446428"/>
                                        <a:gd name="connsiteY5" fmla="*/ 194525 h 314680"/>
                                        <a:gd name="connsiteX6" fmla="*/ 173235 w 446428"/>
                                        <a:gd name="connsiteY6" fmla="*/ 174830 h 314680"/>
                                        <a:gd name="connsiteX7" fmla="*/ 243865 w 446428"/>
                                        <a:gd name="connsiteY7" fmla="*/ 156515 h 314680"/>
                                        <a:gd name="connsiteX8" fmla="*/ 311276 w 446428"/>
                                        <a:gd name="connsiteY8" fmla="*/ 314670 h 314680"/>
                                        <a:gd name="connsiteX9" fmla="*/ 445804 w 446428"/>
                                        <a:gd name="connsiteY9" fmla="*/ 269870 h 314680"/>
                                        <a:gd name="connsiteX10" fmla="*/ 359977 w 446428"/>
                                        <a:gd name="connsiteY10" fmla="*/ 56129 h 314680"/>
                                        <a:gd name="connsiteX0" fmla="*/ 241724 w 446428"/>
                                        <a:gd name="connsiteY0" fmla="*/ 50611 h 314680"/>
                                        <a:gd name="connsiteX1" fmla="*/ 183688 w 446428"/>
                                        <a:gd name="connsiteY1" fmla="*/ 28607 h 314680"/>
                                        <a:gd name="connsiteX2" fmla="*/ 69074 w 446428"/>
                                        <a:gd name="connsiteY2" fmla="*/ 8801 h 314680"/>
                                        <a:gd name="connsiteX3" fmla="*/ 2036 w 446428"/>
                                        <a:gd name="connsiteY3" fmla="*/ 0 h 314680"/>
                                        <a:gd name="connsiteX4" fmla="*/ 1654 w 446428"/>
                                        <a:gd name="connsiteY4" fmla="*/ 194871 h 314680"/>
                                        <a:gd name="connsiteX5" fmla="*/ 70915 w 446428"/>
                                        <a:gd name="connsiteY5" fmla="*/ 194525 h 314680"/>
                                        <a:gd name="connsiteX6" fmla="*/ 179722 w 446428"/>
                                        <a:gd name="connsiteY6" fmla="*/ 183632 h 314680"/>
                                        <a:gd name="connsiteX7" fmla="*/ 243865 w 446428"/>
                                        <a:gd name="connsiteY7" fmla="*/ 156515 h 314680"/>
                                        <a:gd name="connsiteX8" fmla="*/ 311276 w 446428"/>
                                        <a:gd name="connsiteY8" fmla="*/ 314670 h 314680"/>
                                        <a:gd name="connsiteX9" fmla="*/ 445804 w 446428"/>
                                        <a:gd name="connsiteY9" fmla="*/ 269870 h 314680"/>
                                        <a:gd name="connsiteX10" fmla="*/ 359977 w 446428"/>
                                        <a:gd name="connsiteY10" fmla="*/ 56129 h 314680"/>
                                        <a:gd name="connsiteX0" fmla="*/ 241724 w 446428"/>
                                        <a:gd name="connsiteY0" fmla="*/ 50611 h 314680"/>
                                        <a:gd name="connsiteX1" fmla="*/ 183688 w 446428"/>
                                        <a:gd name="connsiteY1" fmla="*/ 28607 h 314680"/>
                                        <a:gd name="connsiteX2" fmla="*/ 69074 w 446428"/>
                                        <a:gd name="connsiteY2" fmla="*/ 8801 h 314680"/>
                                        <a:gd name="connsiteX3" fmla="*/ 2036 w 446428"/>
                                        <a:gd name="connsiteY3" fmla="*/ 0 h 314680"/>
                                        <a:gd name="connsiteX4" fmla="*/ 1654 w 446428"/>
                                        <a:gd name="connsiteY4" fmla="*/ 194871 h 314680"/>
                                        <a:gd name="connsiteX5" fmla="*/ 70915 w 446428"/>
                                        <a:gd name="connsiteY5" fmla="*/ 194525 h 314680"/>
                                        <a:gd name="connsiteX6" fmla="*/ 179722 w 446428"/>
                                        <a:gd name="connsiteY6" fmla="*/ 183632 h 314680"/>
                                        <a:gd name="connsiteX7" fmla="*/ 243865 w 446428"/>
                                        <a:gd name="connsiteY7" fmla="*/ 156515 h 314680"/>
                                        <a:gd name="connsiteX8" fmla="*/ 311276 w 446428"/>
                                        <a:gd name="connsiteY8" fmla="*/ 314670 h 314680"/>
                                        <a:gd name="connsiteX9" fmla="*/ 445804 w 446428"/>
                                        <a:gd name="connsiteY9" fmla="*/ 269870 h 314680"/>
                                        <a:gd name="connsiteX10" fmla="*/ 359977 w 446428"/>
                                        <a:gd name="connsiteY10" fmla="*/ 56129 h 314680"/>
                                        <a:gd name="connsiteX0" fmla="*/ 241724 w 446428"/>
                                        <a:gd name="connsiteY0" fmla="*/ 50611 h 314680"/>
                                        <a:gd name="connsiteX1" fmla="*/ 183688 w 446428"/>
                                        <a:gd name="connsiteY1" fmla="*/ 28607 h 314680"/>
                                        <a:gd name="connsiteX2" fmla="*/ 69074 w 446428"/>
                                        <a:gd name="connsiteY2" fmla="*/ 8801 h 314680"/>
                                        <a:gd name="connsiteX3" fmla="*/ 2036 w 446428"/>
                                        <a:gd name="connsiteY3" fmla="*/ 0 h 314680"/>
                                        <a:gd name="connsiteX4" fmla="*/ 1654 w 446428"/>
                                        <a:gd name="connsiteY4" fmla="*/ 194871 h 314680"/>
                                        <a:gd name="connsiteX5" fmla="*/ 70915 w 446428"/>
                                        <a:gd name="connsiteY5" fmla="*/ 194525 h 314680"/>
                                        <a:gd name="connsiteX6" fmla="*/ 179722 w 446428"/>
                                        <a:gd name="connsiteY6" fmla="*/ 183632 h 314680"/>
                                        <a:gd name="connsiteX7" fmla="*/ 243865 w 446428"/>
                                        <a:gd name="connsiteY7" fmla="*/ 156515 h 314680"/>
                                        <a:gd name="connsiteX8" fmla="*/ 311276 w 446428"/>
                                        <a:gd name="connsiteY8" fmla="*/ 314670 h 314680"/>
                                        <a:gd name="connsiteX9" fmla="*/ 445804 w 446428"/>
                                        <a:gd name="connsiteY9" fmla="*/ 269870 h 314680"/>
                                        <a:gd name="connsiteX10" fmla="*/ 359977 w 446428"/>
                                        <a:gd name="connsiteY10" fmla="*/ 56129 h 314680"/>
                                        <a:gd name="connsiteX0" fmla="*/ 241724 w 445804"/>
                                        <a:gd name="connsiteY0" fmla="*/ 50611 h 314680"/>
                                        <a:gd name="connsiteX1" fmla="*/ 183688 w 445804"/>
                                        <a:gd name="connsiteY1" fmla="*/ 28607 h 314680"/>
                                        <a:gd name="connsiteX2" fmla="*/ 69074 w 445804"/>
                                        <a:gd name="connsiteY2" fmla="*/ 8801 h 314680"/>
                                        <a:gd name="connsiteX3" fmla="*/ 2036 w 445804"/>
                                        <a:gd name="connsiteY3" fmla="*/ 0 h 314680"/>
                                        <a:gd name="connsiteX4" fmla="*/ 1654 w 445804"/>
                                        <a:gd name="connsiteY4" fmla="*/ 194871 h 314680"/>
                                        <a:gd name="connsiteX5" fmla="*/ 70915 w 445804"/>
                                        <a:gd name="connsiteY5" fmla="*/ 194525 h 314680"/>
                                        <a:gd name="connsiteX6" fmla="*/ 179722 w 445804"/>
                                        <a:gd name="connsiteY6" fmla="*/ 183632 h 314680"/>
                                        <a:gd name="connsiteX7" fmla="*/ 243865 w 445804"/>
                                        <a:gd name="connsiteY7" fmla="*/ 156515 h 314680"/>
                                        <a:gd name="connsiteX8" fmla="*/ 311276 w 445804"/>
                                        <a:gd name="connsiteY8" fmla="*/ 314670 h 314680"/>
                                        <a:gd name="connsiteX9" fmla="*/ 445804 w 445804"/>
                                        <a:gd name="connsiteY9" fmla="*/ 269870 h 314680"/>
                                        <a:gd name="connsiteX0" fmla="*/ 241724 w 311276"/>
                                        <a:gd name="connsiteY0" fmla="*/ 50611 h 314670"/>
                                        <a:gd name="connsiteX1" fmla="*/ 183688 w 311276"/>
                                        <a:gd name="connsiteY1" fmla="*/ 28607 h 314670"/>
                                        <a:gd name="connsiteX2" fmla="*/ 69074 w 311276"/>
                                        <a:gd name="connsiteY2" fmla="*/ 8801 h 314670"/>
                                        <a:gd name="connsiteX3" fmla="*/ 2036 w 311276"/>
                                        <a:gd name="connsiteY3" fmla="*/ 0 h 314670"/>
                                        <a:gd name="connsiteX4" fmla="*/ 1654 w 311276"/>
                                        <a:gd name="connsiteY4" fmla="*/ 194871 h 314670"/>
                                        <a:gd name="connsiteX5" fmla="*/ 70915 w 311276"/>
                                        <a:gd name="connsiteY5" fmla="*/ 194525 h 314670"/>
                                        <a:gd name="connsiteX6" fmla="*/ 179722 w 311276"/>
                                        <a:gd name="connsiteY6" fmla="*/ 183632 h 314670"/>
                                        <a:gd name="connsiteX7" fmla="*/ 243865 w 311276"/>
                                        <a:gd name="connsiteY7" fmla="*/ 156515 h 314670"/>
                                        <a:gd name="connsiteX8" fmla="*/ 311276 w 311276"/>
                                        <a:gd name="connsiteY8" fmla="*/ 314670 h 314670"/>
                                        <a:gd name="connsiteX0" fmla="*/ 241724 w 243865"/>
                                        <a:gd name="connsiteY0" fmla="*/ 50611 h 194871"/>
                                        <a:gd name="connsiteX1" fmla="*/ 183688 w 243865"/>
                                        <a:gd name="connsiteY1" fmla="*/ 28607 h 194871"/>
                                        <a:gd name="connsiteX2" fmla="*/ 69074 w 243865"/>
                                        <a:gd name="connsiteY2" fmla="*/ 8801 h 194871"/>
                                        <a:gd name="connsiteX3" fmla="*/ 2036 w 243865"/>
                                        <a:gd name="connsiteY3" fmla="*/ 0 h 194871"/>
                                        <a:gd name="connsiteX4" fmla="*/ 1654 w 243865"/>
                                        <a:gd name="connsiteY4" fmla="*/ 194871 h 194871"/>
                                        <a:gd name="connsiteX5" fmla="*/ 70915 w 243865"/>
                                        <a:gd name="connsiteY5" fmla="*/ 194525 h 194871"/>
                                        <a:gd name="connsiteX6" fmla="*/ 179722 w 243865"/>
                                        <a:gd name="connsiteY6" fmla="*/ 183632 h 194871"/>
                                        <a:gd name="connsiteX7" fmla="*/ 243865 w 243865"/>
                                        <a:gd name="connsiteY7" fmla="*/ 156515 h 194871"/>
                                        <a:gd name="connsiteX8" fmla="*/ 242075 w 243865"/>
                                        <a:gd name="connsiteY8" fmla="*/ 48411 h 194871"/>
                                        <a:gd name="connsiteX0" fmla="*/ 241724 w 243865"/>
                                        <a:gd name="connsiteY0" fmla="*/ 50611 h 194871"/>
                                        <a:gd name="connsiteX1" fmla="*/ 183688 w 243865"/>
                                        <a:gd name="connsiteY1" fmla="*/ 28607 h 194871"/>
                                        <a:gd name="connsiteX2" fmla="*/ 69074 w 243865"/>
                                        <a:gd name="connsiteY2" fmla="*/ 8801 h 194871"/>
                                        <a:gd name="connsiteX3" fmla="*/ 2036 w 243865"/>
                                        <a:gd name="connsiteY3" fmla="*/ 0 h 194871"/>
                                        <a:gd name="connsiteX4" fmla="*/ 1654 w 243865"/>
                                        <a:gd name="connsiteY4" fmla="*/ 194871 h 194871"/>
                                        <a:gd name="connsiteX5" fmla="*/ 70915 w 243865"/>
                                        <a:gd name="connsiteY5" fmla="*/ 194525 h 194871"/>
                                        <a:gd name="connsiteX6" fmla="*/ 179722 w 243865"/>
                                        <a:gd name="connsiteY6" fmla="*/ 183632 h 194871"/>
                                        <a:gd name="connsiteX7" fmla="*/ 243865 w 243865"/>
                                        <a:gd name="connsiteY7" fmla="*/ 156515 h 194871"/>
                                        <a:gd name="connsiteX8" fmla="*/ 242075 w 243865"/>
                                        <a:gd name="connsiteY8" fmla="*/ 48411 h 194871"/>
                                        <a:gd name="connsiteX0" fmla="*/ 241724 w 243865"/>
                                        <a:gd name="connsiteY0" fmla="*/ 50611 h 194871"/>
                                        <a:gd name="connsiteX1" fmla="*/ 183688 w 243865"/>
                                        <a:gd name="connsiteY1" fmla="*/ 28607 h 194871"/>
                                        <a:gd name="connsiteX2" fmla="*/ 69074 w 243865"/>
                                        <a:gd name="connsiteY2" fmla="*/ 8801 h 194871"/>
                                        <a:gd name="connsiteX3" fmla="*/ 2036 w 243865"/>
                                        <a:gd name="connsiteY3" fmla="*/ 0 h 194871"/>
                                        <a:gd name="connsiteX4" fmla="*/ 1654 w 243865"/>
                                        <a:gd name="connsiteY4" fmla="*/ 194871 h 194871"/>
                                        <a:gd name="connsiteX5" fmla="*/ 70915 w 243865"/>
                                        <a:gd name="connsiteY5" fmla="*/ 194525 h 194871"/>
                                        <a:gd name="connsiteX6" fmla="*/ 179722 w 243865"/>
                                        <a:gd name="connsiteY6" fmla="*/ 183632 h 194871"/>
                                        <a:gd name="connsiteX7" fmla="*/ 243865 w 243865"/>
                                        <a:gd name="connsiteY7" fmla="*/ 156515 h 194871"/>
                                        <a:gd name="connsiteX8" fmla="*/ 242075 w 243865"/>
                                        <a:gd name="connsiteY8" fmla="*/ 48411 h 194871"/>
                                        <a:gd name="connsiteX0" fmla="*/ 241724 w 243865"/>
                                        <a:gd name="connsiteY0" fmla="*/ 50611 h 194871"/>
                                        <a:gd name="connsiteX1" fmla="*/ 183688 w 243865"/>
                                        <a:gd name="connsiteY1" fmla="*/ 28607 h 194871"/>
                                        <a:gd name="connsiteX2" fmla="*/ 69074 w 243865"/>
                                        <a:gd name="connsiteY2" fmla="*/ 8801 h 194871"/>
                                        <a:gd name="connsiteX3" fmla="*/ 2036 w 243865"/>
                                        <a:gd name="connsiteY3" fmla="*/ 0 h 194871"/>
                                        <a:gd name="connsiteX4" fmla="*/ 1654 w 243865"/>
                                        <a:gd name="connsiteY4" fmla="*/ 194871 h 194871"/>
                                        <a:gd name="connsiteX5" fmla="*/ 70915 w 243865"/>
                                        <a:gd name="connsiteY5" fmla="*/ 194525 h 194871"/>
                                        <a:gd name="connsiteX6" fmla="*/ 179722 w 243865"/>
                                        <a:gd name="connsiteY6" fmla="*/ 183632 h 194871"/>
                                        <a:gd name="connsiteX7" fmla="*/ 243865 w 243865"/>
                                        <a:gd name="connsiteY7" fmla="*/ 156515 h 194871"/>
                                        <a:gd name="connsiteX8" fmla="*/ 242075 w 243865"/>
                                        <a:gd name="connsiteY8" fmla="*/ 48411 h 194871"/>
                                        <a:gd name="connsiteX0" fmla="*/ 241724 w 243865"/>
                                        <a:gd name="connsiteY0" fmla="*/ 50611 h 194871"/>
                                        <a:gd name="connsiteX1" fmla="*/ 183688 w 243865"/>
                                        <a:gd name="connsiteY1" fmla="*/ 28607 h 194871"/>
                                        <a:gd name="connsiteX2" fmla="*/ 69074 w 243865"/>
                                        <a:gd name="connsiteY2" fmla="*/ 8801 h 194871"/>
                                        <a:gd name="connsiteX3" fmla="*/ 2036 w 243865"/>
                                        <a:gd name="connsiteY3" fmla="*/ 0 h 194871"/>
                                        <a:gd name="connsiteX4" fmla="*/ 1654 w 243865"/>
                                        <a:gd name="connsiteY4" fmla="*/ 194871 h 194871"/>
                                        <a:gd name="connsiteX5" fmla="*/ 70915 w 243865"/>
                                        <a:gd name="connsiteY5" fmla="*/ 194525 h 194871"/>
                                        <a:gd name="connsiteX6" fmla="*/ 184046 w 243865"/>
                                        <a:gd name="connsiteY6" fmla="*/ 177031 h 194871"/>
                                        <a:gd name="connsiteX7" fmla="*/ 243865 w 243865"/>
                                        <a:gd name="connsiteY7" fmla="*/ 156515 h 194871"/>
                                        <a:gd name="connsiteX8" fmla="*/ 242075 w 243865"/>
                                        <a:gd name="connsiteY8" fmla="*/ 48411 h 194871"/>
                                        <a:gd name="connsiteX0" fmla="*/ 241724 w 243865"/>
                                        <a:gd name="connsiteY0" fmla="*/ 50611 h 194871"/>
                                        <a:gd name="connsiteX1" fmla="*/ 183688 w 243865"/>
                                        <a:gd name="connsiteY1" fmla="*/ 28607 h 194871"/>
                                        <a:gd name="connsiteX2" fmla="*/ 69074 w 243865"/>
                                        <a:gd name="connsiteY2" fmla="*/ 8801 h 194871"/>
                                        <a:gd name="connsiteX3" fmla="*/ 2036 w 243865"/>
                                        <a:gd name="connsiteY3" fmla="*/ 0 h 194871"/>
                                        <a:gd name="connsiteX4" fmla="*/ 1654 w 243865"/>
                                        <a:gd name="connsiteY4" fmla="*/ 194871 h 194871"/>
                                        <a:gd name="connsiteX5" fmla="*/ 70915 w 243865"/>
                                        <a:gd name="connsiteY5" fmla="*/ 194525 h 194871"/>
                                        <a:gd name="connsiteX6" fmla="*/ 184046 w 243865"/>
                                        <a:gd name="connsiteY6" fmla="*/ 177031 h 194871"/>
                                        <a:gd name="connsiteX7" fmla="*/ 243865 w 243865"/>
                                        <a:gd name="connsiteY7" fmla="*/ 156515 h 194871"/>
                                        <a:gd name="connsiteX8" fmla="*/ 242075 w 243865"/>
                                        <a:gd name="connsiteY8" fmla="*/ 48411 h 194871"/>
                                        <a:gd name="connsiteX0" fmla="*/ 241724 w 243865"/>
                                        <a:gd name="connsiteY0" fmla="*/ 50611 h 194871"/>
                                        <a:gd name="connsiteX1" fmla="*/ 183688 w 243865"/>
                                        <a:gd name="connsiteY1" fmla="*/ 28607 h 194871"/>
                                        <a:gd name="connsiteX2" fmla="*/ 69074 w 243865"/>
                                        <a:gd name="connsiteY2" fmla="*/ 8801 h 194871"/>
                                        <a:gd name="connsiteX3" fmla="*/ 2036 w 243865"/>
                                        <a:gd name="connsiteY3" fmla="*/ 0 h 194871"/>
                                        <a:gd name="connsiteX4" fmla="*/ 1654 w 243865"/>
                                        <a:gd name="connsiteY4" fmla="*/ 194871 h 194871"/>
                                        <a:gd name="connsiteX5" fmla="*/ 70915 w 243865"/>
                                        <a:gd name="connsiteY5" fmla="*/ 194525 h 194871"/>
                                        <a:gd name="connsiteX6" fmla="*/ 184046 w 243865"/>
                                        <a:gd name="connsiteY6" fmla="*/ 177031 h 194871"/>
                                        <a:gd name="connsiteX7" fmla="*/ 243865 w 243865"/>
                                        <a:gd name="connsiteY7" fmla="*/ 156515 h 194871"/>
                                        <a:gd name="connsiteX8" fmla="*/ 242075 w 243865"/>
                                        <a:gd name="connsiteY8" fmla="*/ 48411 h 194871"/>
                                        <a:gd name="connsiteX0" fmla="*/ 241724 w 243865"/>
                                        <a:gd name="connsiteY0" fmla="*/ 50611 h 194871"/>
                                        <a:gd name="connsiteX1" fmla="*/ 183688 w 243865"/>
                                        <a:gd name="connsiteY1" fmla="*/ 28607 h 194871"/>
                                        <a:gd name="connsiteX2" fmla="*/ 69074 w 243865"/>
                                        <a:gd name="connsiteY2" fmla="*/ 8801 h 194871"/>
                                        <a:gd name="connsiteX3" fmla="*/ 2036 w 243865"/>
                                        <a:gd name="connsiteY3" fmla="*/ 0 h 194871"/>
                                        <a:gd name="connsiteX4" fmla="*/ 1654 w 243865"/>
                                        <a:gd name="connsiteY4" fmla="*/ 194871 h 194871"/>
                                        <a:gd name="connsiteX5" fmla="*/ 70915 w 243865"/>
                                        <a:gd name="connsiteY5" fmla="*/ 194525 h 194871"/>
                                        <a:gd name="connsiteX6" fmla="*/ 181884 w 243865"/>
                                        <a:gd name="connsiteY6" fmla="*/ 177031 h 194871"/>
                                        <a:gd name="connsiteX7" fmla="*/ 243865 w 243865"/>
                                        <a:gd name="connsiteY7" fmla="*/ 156515 h 194871"/>
                                        <a:gd name="connsiteX8" fmla="*/ 242075 w 243865"/>
                                        <a:gd name="connsiteY8" fmla="*/ 48411 h 194871"/>
                                        <a:gd name="connsiteX0" fmla="*/ 241724 w 243865"/>
                                        <a:gd name="connsiteY0" fmla="*/ 50611 h 194871"/>
                                        <a:gd name="connsiteX1" fmla="*/ 183688 w 243865"/>
                                        <a:gd name="connsiteY1" fmla="*/ 28607 h 194871"/>
                                        <a:gd name="connsiteX2" fmla="*/ 69074 w 243865"/>
                                        <a:gd name="connsiteY2" fmla="*/ 8801 h 194871"/>
                                        <a:gd name="connsiteX3" fmla="*/ 2036 w 243865"/>
                                        <a:gd name="connsiteY3" fmla="*/ 0 h 194871"/>
                                        <a:gd name="connsiteX4" fmla="*/ 1654 w 243865"/>
                                        <a:gd name="connsiteY4" fmla="*/ 194871 h 194871"/>
                                        <a:gd name="connsiteX5" fmla="*/ 70915 w 243865"/>
                                        <a:gd name="connsiteY5" fmla="*/ 194525 h 194871"/>
                                        <a:gd name="connsiteX6" fmla="*/ 181884 w 243865"/>
                                        <a:gd name="connsiteY6" fmla="*/ 177031 h 194871"/>
                                        <a:gd name="connsiteX7" fmla="*/ 243865 w 243865"/>
                                        <a:gd name="connsiteY7" fmla="*/ 156515 h 194871"/>
                                        <a:gd name="connsiteX8" fmla="*/ 242075 w 243865"/>
                                        <a:gd name="connsiteY8" fmla="*/ 35209 h 194871"/>
                                        <a:gd name="connsiteX0" fmla="*/ 243886 w 243886"/>
                                        <a:gd name="connsiteY0" fmla="*/ 39608 h 194871"/>
                                        <a:gd name="connsiteX1" fmla="*/ 183688 w 243886"/>
                                        <a:gd name="connsiteY1" fmla="*/ 28607 h 194871"/>
                                        <a:gd name="connsiteX2" fmla="*/ 69074 w 243886"/>
                                        <a:gd name="connsiteY2" fmla="*/ 8801 h 194871"/>
                                        <a:gd name="connsiteX3" fmla="*/ 2036 w 243886"/>
                                        <a:gd name="connsiteY3" fmla="*/ 0 h 194871"/>
                                        <a:gd name="connsiteX4" fmla="*/ 1654 w 243886"/>
                                        <a:gd name="connsiteY4" fmla="*/ 194871 h 194871"/>
                                        <a:gd name="connsiteX5" fmla="*/ 70915 w 243886"/>
                                        <a:gd name="connsiteY5" fmla="*/ 194525 h 194871"/>
                                        <a:gd name="connsiteX6" fmla="*/ 181884 w 243886"/>
                                        <a:gd name="connsiteY6" fmla="*/ 177031 h 194871"/>
                                        <a:gd name="connsiteX7" fmla="*/ 243865 w 243886"/>
                                        <a:gd name="connsiteY7" fmla="*/ 156515 h 194871"/>
                                        <a:gd name="connsiteX8" fmla="*/ 242075 w 243886"/>
                                        <a:gd name="connsiteY8" fmla="*/ 35209 h 194871"/>
                                        <a:gd name="connsiteX0" fmla="*/ 243886 w 244693"/>
                                        <a:gd name="connsiteY0" fmla="*/ 39608 h 194871"/>
                                        <a:gd name="connsiteX1" fmla="*/ 183688 w 244693"/>
                                        <a:gd name="connsiteY1" fmla="*/ 28607 h 194871"/>
                                        <a:gd name="connsiteX2" fmla="*/ 69074 w 244693"/>
                                        <a:gd name="connsiteY2" fmla="*/ 8801 h 194871"/>
                                        <a:gd name="connsiteX3" fmla="*/ 2036 w 244693"/>
                                        <a:gd name="connsiteY3" fmla="*/ 0 h 194871"/>
                                        <a:gd name="connsiteX4" fmla="*/ 1654 w 244693"/>
                                        <a:gd name="connsiteY4" fmla="*/ 194871 h 194871"/>
                                        <a:gd name="connsiteX5" fmla="*/ 70915 w 244693"/>
                                        <a:gd name="connsiteY5" fmla="*/ 194525 h 194871"/>
                                        <a:gd name="connsiteX6" fmla="*/ 181884 w 244693"/>
                                        <a:gd name="connsiteY6" fmla="*/ 177031 h 194871"/>
                                        <a:gd name="connsiteX7" fmla="*/ 243865 w 244693"/>
                                        <a:gd name="connsiteY7" fmla="*/ 156515 h 194871"/>
                                        <a:gd name="connsiteX8" fmla="*/ 244237 w 244693"/>
                                        <a:gd name="connsiteY8" fmla="*/ 30807 h 194871"/>
                                        <a:gd name="connsiteX0" fmla="*/ 243886 w 313466"/>
                                        <a:gd name="connsiteY0" fmla="*/ 39608 h 194871"/>
                                        <a:gd name="connsiteX1" fmla="*/ 183688 w 313466"/>
                                        <a:gd name="connsiteY1" fmla="*/ 28607 h 194871"/>
                                        <a:gd name="connsiteX2" fmla="*/ 69074 w 313466"/>
                                        <a:gd name="connsiteY2" fmla="*/ 8801 h 194871"/>
                                        <a:gd name="connsiteX3" fmla="*/ 2036 w 313466"/>
                                        <a:gd name="connsiteY3" fmla="*/ 0 h 194871"/>
                                        <a:gd name="connsiteX4" fmla="*/ 1654 w 313466"/>
                                        <a:gd name="connsiteY4" fmla="*/ 194871 h 194871"/>
                                        <a:gd name="connsiteX5" fmla="*/ 70915 w 313466"/>
                                        <a:gd name="connsiteY5" fmla="*/ 194525 h 194871"/>
                                        <a:gd name="connsiteX6" fmla="*/ 181884 w 313466"/>
                                        <a:gd name="connsiteY6" fmla="*/ 177031 h 194871"/>
                                        <a:gd name="connsiteX7" fmla="*/ 243865 w 313466"/>
                                        <a:gd name="connsiteY7" fmla="*/ 156515 h 194871"/>
                                        <a:gd name="connsiteX8" fmla="*/ 313438 w 313466"/>
                                        <a:gd name="connsiteY8" fmla="*/ 52813 h 194871"/>
                                        <a:gd name="connsiteX0" fmla="*/ 243886 w 313466"/>
                                        <a:gd name="connsiteY0" fmla="*/ 35208 h 194871"/>
                                        <a:gd name="connsiteX1" fmla="*/ 183688 w 313466"/>
                                        <a:gd name="connsiteY1" fmla="*/ 28607 h 194871"/>
                                        <a:gd name="connsiteX2" fmla="*/ 69074 w 313466"/>
                                        <a:gd name="connsiteY2" fmla="*/ 8801 h 194871"/>
                                        <a:gd name="connsiteX3" fmla="*/ 2036 w 313466"/>
                                        <a:gd name="connsiteY3" fmla="*/ 0 h 194871"/>
                                        <a:gd name="connsiteX4" fmla="*/ 1654 w 313466"/>
                                        <a:gd name="connsiteY4" fmla="*/ 194871 h 194871"/>
                                        <a:gd name="connsiteX5" fmla="*/ 70915 w 313466"/>
                                        <a:gd name="connsiteY5" fmla="*/ 194525 h 194871"/>
                                        <a:gd name="connsiteX6" fmla="*/ 181884 w 313466"/>
                                        <a:gd name="connsiteY6" fmla="*/ 177031 h 194871"/>
                                        <a:gd name="connsiteX7" fmla="*/ 243865 w 313466"/>
                                        <a:gd name="connsiteY7" fmla="*/ 156515 h 194871"/>
                                        <a:gd name="connsiteX8" fmla="*/ 313438 w 313466"/>
                                        <a:gd name="connsiteY8" fmla="*/ 52813 h 194871"/>
                                        <a:gd name="connsiteX0" fmla="*/ 243886 w 244693"/>
                                        <a:gd name="connsiteY0" fmla="*/ 35208 h 194871"/>
                                        <a:gd name="connsiteX1" fmla="*/ 183688 w 244693"/>
                                        <a:gd name="connsiteY1" fmla="*/ 28607 h 194871"/>
                                        <a:gd name="connsiteX2" fmla="*/ 69074 w 244693"/>
                                        <a:gd name="connsiteY2" fmla="*/ 8801 h 194871"/>
                                        <a:gd name="connsiteX3" fmla="*/ 2036 w 244693"/>
                                        <a:gd name="connsiteY3" fmla="*/ 0 h 194871"/>
                                        <a:gd name="connsiteX4" fmla="*/ 1654 w 244693"/>
                                        <a:gd name="connsiteY4" fmla="*/ 194871 h 194871"/>
                                        <a:gd name="connsiteX5" fmla="*/ 70915 w 244693"/>
                                        <a:gd name="connsiteY5" fmla="*/ 194525 h 194871"/>
                                        <a:gd name="connsiteX6" fmla="*/ 181884 w 244693"/>
                                        <a:gd name="connsiteY6" fmla="*/ 177031 h 194871"/>
                                        <a:gd name="connsiteX7" fmla="*/ 243865 w 244693"/>
                                        <a:gd name="connsiteY7" fmla="*/ 156515 h 194871"/>
                                        <a:gd name="connsiteX8" fmla="*/ 244237 w 244693"/>
                                        <a:gd name="connsiteY8" fmla="*/ 33008 h 19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693" h="194871">
                                          <a:moveTo>
                                            <a:pt x="243886" y="35208"/>
                                          </a:moveTo>
                                          <a:cubicBezTo>
                                            <a:pt x="238538" y="27505"/>
                                            <a:pt x="226222" y="21800"/>
                                            <a:pt x="183688" y="28607"/>
                                          </a:cubicBezTo>
                                          <a:cubicBezTo>
                                            <a:pt x="153832" y="1467"/>
                                            <a:pt x="80309" y="18498"/>
                                            <a:pt x="69074" y="8801"/>
                                          </a:cubicBezTo>
                                          <a:cubicBezTo>
                                            <a:pt x="46007" y="32640"/>
                                            <a:pt x="39582" y="34636"/>
                                            <a:pt x="2036" y="0"/>
                                          </a:cubicBezTo>
                                          <a:cubicBezTo>
                                            <a:pt x="1251" y="59985"/>
                                            <a:pt x="-1896" y="143012"/>
                                            <a:pt x="1654" y="194871"/>
                                          </a:cubicBezTo>
                                          <a:cubicBezTo>
                                            <a:pt x="49970" y="158081"/>
                                            <a:pt x="50712" y="176304"/>
                                            <a:pt x="70915" y="194525"/>
                                          </a:cubicBezTo>
                                          <a:cubicBezTo>
                                            <a:pt x="84015" y="179083"/>
                                            <a:pt x="161708" y="205371"/>
                                            <a:pt x="181884" y="177031"/>
                                          </a:cubicBezTo>
                                          <a:cubicBezTo>
                                            <a:pt x="202060" y="148691"/>
                                            <a:pt x="223742" y="176117"/>
                                            <a:pt x="243865" y="156515"/>
                                          </a:cubicBezTo>
                                          <a:cubicBezTo>
                                            <a:pt x="242363" y="172120"/>
                                            <a:pt x="245903" y="87832"/>
                                            <a:pt x="244237" y="33008"/>
                                          </a:cubicBezTo>
                                        </a:path>
                                      </a:pathLst>
                                    </a:custGeom>
                                    <a:solidFill>
                                      <a:schemeClr val="tx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157" name="グループ化 156">
                                      <a:extLst>
                                        <a:ext uri="{FF2B5EF4-FFF2-40B4-BE49-F238E27FC236}">
                                          <a16:creationId xmlns:a16="http://schemas.microsoft.com/office/drawing/2014/main" id="{00000000-0008-0000-0000-000027070000}"/>
                                        </a:ext>
                                      </a:extLst>
                                    </p:cNvPr>
                                    <p:cNvGrpSpPr/>
                                    <p:nvPr/>
                                  </p:nvGrpSpPr>
                                  <p:grpSpPr>
                                    <a:xfrm>
                                      <a:off x="3445724" y="1339546"/>
                                      <a:ext cx="211960" cy="770652"/>
                                      <a:chOff x="3445724" y="1339546"/>
                                      <a:chExt cx="211960" cy="770652"/>
                                    </a:xfrm>
                                  </p:grpSpPr>
                                  <p:sp>
                                    <p:nvSpPr>
                                      <p:cNvPr id="158" name="フリーフォーム 2294">
                                        <a:extLst>
                                          <a:ext uri="{FF2B5EF4-FFF2-40B4-BE49-F238E27FC236}">
                                            <a16:creationId xmlns:a16="http://schemas.microsoft.com/office/drawing/2014/main" id="{00000000-0008-0000-0000-000028070000}"/>
                                          </a:ext>
                                        </a:extLst>
                                      </p:cNvPr>
                                      <p:cNvSpPr/>
                                      <p:nvPr/>
                                    </p:nvSpPr>
                                    <p:spPr bwMode="auto">
                                      <a:xfrm>
                                        <a:off x="3445724" y="1676317"/>
                                        <a:ext cx="211960" cy="433881"/>
                                      </a:xfrm>
                                      <a:custGeom>
                                        <a:avLst/>
                                        <a:gdLst>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225396 w 545049"/>
                                          <a:gd name="connsiteY0" fmla="*/ 0 h 364856"/>
                                          <a:gd name="connsiteX1" fmla="*/ 115616 w 545049"/>
                                          <a:gd name="connsiteY1" fmla="*/ 9686 h 364856"/>
                                          <a:gd name="connsiteX2" fmla="*/ 25210 w 545049"/>
                                          <a:gd name="connsiteY2" fmla="*/ 100093 h 364856"/>
                                          <a:gd name="connsiteX3" fmla="*/ 12294 w 545049"/>
                                          <a:gd name="connsiteY3" fmla="*/ 313195 h 364856"/>
                                          <a:gd name="connsiteX4" fmla="*/ 0 w 545049"/>
                                          <a:gd name="connsiteY4" fmla="*/ 350712 h 364856"/>
                                          <a:gd name="connsiteX5" fmla="*/ 545049 w 545049"/>
                                          <a:gd name="connsiteY5" fmla="*/ 364856 h 364856"/>
                                          <a:gd name="connsiteX6" fmla="*/ 538591 w 545049"/>
                                          <a:gd name="connsiteY6" fmla="*/ 267991 h 364856"/>
                                          <a:gd name="connsiteX7" fmla="*/ 354549 w 545049"/>
                                          <a:gd name="connsiteY7" fmla="*/ 287364 h 364856"/>
                                          <a:gd name="connsiteX8" fmla="*/ 173735 w 545049"/>
                                          <a:gd name="connsiteY8" fmla="*/ 196957 h 364856"/>
                                          <a:gd name="connsiteX9" fmla="*/ 173735 w 545049"/>
                                          <a:gd name="connsiteY9" fmla="*/ 196957 h 364856"/>
                                          <a:gd name="connsiteX0" fmla="*/ 225396 w 538591"/>
                                          <a:gd name="connsiteY0" fmla="*/ 0 h 381410"/>
                                          <a:gd name="connsiteX1" fmla="*/ 115616 w 538591"/>
                                          <a:gd name="connsiteY1" fmla="*/ 9686 h 381410"/>
                                          <a:gd name="connsiteX2" fmla="*/ 25210 w 538591"/>
                                          <a:gd name="connsiteY2" fmla="*/ 100093 h 381410"/>
                                          <a:gd name="connsiteX3" fmla="*/ 12294 w 538591"/>
                                          <a:gd name="connsiteY3" fmla="*/ 313195 h 381410"/>
                                          <a:gd name="connsiteX4" fmla="*/ 0 w 538591"/>
                                          <a:gd name="connsiteY4" fmla="*/ 350712 h 381410"/>
                                          <a:gd name="connsiteX5" fmla="*/ 22212 w 538591"/>
                                          <a:gd name="connsiteY5" fmla="*/ 381410 h 381410"/>
                                          <a:gd name="connsiteX6" fmla="*/ 538591 w 538591"/>
                                          <a:gd name="connsiteY6" fmla="*/ 267991 h 381410"/>
                                          <a:gd name="connsiteX7" fmla="*/ 354549 w 538591"/>
                                          <a:gd name="connsiteY7" fmla="*/ 287364 h 381410"/>
                                          <a:gd name="connsiteX8" fmla="*/ 173735 w 538591"/>
                                          <a:gd name="connsiteY8" fmla="*/ 196957 h 381410"/>
                                          <a:gd name="connsiteX9" fmla="*/ 173735 w 538591"/>
                                          <a:gd name="connsiteY9" fmla="*/ 196957 h 381410"/>
                                          <a:gd name="connsiteX0" fmla="*/ 225396 w 354549"/>
                                          <a:gd name="connsiteY0" fmla="*/ 0 h 381410"/>
                                          <a:gd name="connsiteX1" fmla="*/ 115616 w 354549"/>
                                          <a:gd name="connsiteY1" fmla="*/ 9686 h 381410"/>
                                          <a:gd name="connsiteX2" fmla="*/ 25210 w 354549"/>
                                          <a:gd name="connsiteY2" fmla="*/ 100093 h 381410"/>
                                          <a:gd name="connsiteX3" fmla="*/ 12294 w 354549"/>
                                          <a:gd name="connsiteY3" fmla="*/ 313195 h 381410"/>
                                          <a:gd name="connsiteX4" fmla="*/ 0 w 354549"/>
                                          <a:gd name="connsiteY4" fmla="*/ 350712 h 381410"/>
                                          <a:gd name="connsiteX5" fmla="*/ 22212 w 354549"/>
                                          <a:gd name="connsiteY5" fmla="*/ 381410 h 381410"/>
                                          <a:gd name="connsiteX6" fmla="*/ 306219 w 354549"/>
                                          <a:gd name="connsiteY6" fmla="*/ 379729 h 381410"/>
                                          <a:gd name="connsiteX7" fmla="*/ 354549 w 354549"/>
                                          <a:gd name="connsiteY7" fmla="*/ 287364 h 381410"/>
                                          <a:gd name="connsiteX8" fmla="*/ 173735 w 354549"/>
                                          <a:gd name="connsiteY8" fmla="*/ 196957 h 381410"/>
                                          <a:gd name="connsiteX9" fmla="*/ 173735 w 35454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34214 w 306219"/>
                                          <a:gd name="connsiteY7" fmla="*/ 324609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244276 w 306219"/>
                                          <a:gd name="connsiteY9" fmla="*/ 105912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98632 w 306219"/>
                                          <a:gd name="connsiteY8" fmla="*/ 225925 h 381410"/>
                                          <a:gd name="connsiteX9" fmla="*/ 244276 w 306219"/>
                                          <a:gd name="connsiteY9" fmla="*/ 105912 h 381410"/>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01018 w 289621"/>
                                          <a:gd name="connsiteY7" fmla="*/ 308055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35976 w 289621"/>
                                          <a:gd name="connsiteY9" fmla="*/ 60389 h 388007"/>
                                          <a:gd name="connsiteX0" fmla="*/ 229546 w 289621"/>
                                          <a:gd name="connsiteY0" fmla="*/ 52389 h 378321"/>
                                          <a:gd name="connsiteX1" fmla="*/ 115616 w 289621"/>
                                          <a:gd name="connsiteY1" fmla="*/ 0 h 378321"/>
                                          <a:gd name="connsiteX2" fmla="*/ 25210 w 289621"/>
                                          <a:gd name="connsiteY2" fmla="*/ 90407 h 378321"/>
                                          <a:gd name="connsiteX3" fmla="*/ 12294 w 289621"/>
                                          <a:gd name="connsiteY3" fmla="*/ 303509 h 378321"/>
                                          <a:gd name="connsiteX4" fmla="*/ 0 w 289621"/>
                                          <a:gd name="connsiteY4" fmla="*/ 341026 h 378321"/>
                                          <a:gd name="connsiteX5" fmla="*/ 22212 w 289621"/>
                                          <a:gd name="connsiteY5" fmla="*/ 371724 h 378321"/>
                                          <a:gd name="connsiteX6" fmla="*/ 289621 w 289621"/>
                                          <a:gd name="connsiteY6" fmla="*/ 378321 h 378321"/>
                                          <a:gd name="connsiteX7" fmla="*/ 271560 w 289621"/>
                                          <a:gd name="connsiteY7" fmla="*/ 335615 h 378321"/>
                                          <a:gd name="connsiteX8" fmla="*/ 198632 w 289621"/>
                                          <a:gd name="connsiteY8" fmla="*/ 274177 h 378321"/>
                                          <a:gd name="connsiteX9" fmla="*/ 235976 w 289621"/>
                                          <a:gd name="connsiteY9" fmla="*/ 50703 h 378321"/>
                                          <a:gd name="connsiteX0" fmla="*/ 229546 w 289621"/>
                                          <a:gd name="connsiteY0" fmla="*/ 1686 h 327618"/>
                                          <a:gd name="connsiteX1" fmla="*/ 25210 w 289621"/>
                                          <a:gd name="connsiteY1" fmla="*/ 39704 h 327618"/>
                                          <a:gd name="connsiteX2" fmla="*/ 12294 w 289621"/>
                                          <a:gd name="connsiteY2" fmla="*/ 252806 h 327618"/>
                                          <a:gd name="connsiteX3" fmla="*/ 0 w 289621"/>
                                          <a:gd name="connsiteY3" fmla="*/ 290323 h 327618"/>
                                          <a:gd name="connsiteX4" fmla="*/ 22212 w 289621"/>
                                          <a:gd name="connsiteY4" fmla="*/ 321021 h 327618"/>
                                          <a:gd name="connsiteX5" fmla="*/ 289621 w 289621"/>
                                          <a:gd name="connsiteY5" fmla="*/ 327618 h 327618"/>
                                          <a:gd name="connsiteX6" fmla="*/ 271560 w 289621"/>
                                          <a:gd name="connsiteY6" fmla="*/ 284912 h 327618"/>
                                          <a:gd name="connsiteX7" fmla="*/ 198632 w 289621"/>
                                          <a:gd name="connsiteY7" fmla="*/ 223474 h 327618"/>
                                          <a:gd name="connsiteX8" fmla="*/ 235976 w 289621"/>
                                          <a:gd name="connsiteY8" fmla="*/ 0 h 327618"/>
                                          <a:gd name="connsiteX0" fmla="*/ 229546 w 289621"/>
                                          <a:gd name="connsiteY0" fmla="*/ 0 h 325932"/>
                                          <a:gd name="connsiteX1" fmla="*/ 25210 w 289621"/>
                                          <a:gd name="connsiteY1" fmla="*/ 38018 h 325932"/>
                                          <a:gd name="connsiteX2" fmla="*/ 12294 w 289621"/>
                                          <a:gd name="connsiteY2" fmla="*/ 251120 h 325932"/>
                                          <a:gd name="connsiteX3" fmla="*/ 0 w 289621"/>
                                          <a:gd name="connsiteY3" fmla="*/ 288637 h 325932"/>
                                          <a:gd name="connsiteX4" fmla="*/ 22212 w 289621"/>
                                          <a:gd name="connsiteY4" fmla="*/ 319335 h 325932"/>
                                          <a:gd name="connsiteX5" fmla="*/ 289621 w 289621"/>
                                          <a:gd name="connsiteY5" fmla="*/ 325932 h 325932"/>
                                          <a:gd name="connsiteX6" fmla="*/ 271560 w 289621"/>
                                          <a:gd name="connsiteY6" fmla="*/ 283226 h 325932"/>
                                          <a:gd name="connsiteX7" fmla="*/ 198632 w 289621"/>
                                          <a:gd name="connsiteY7" fmla="*/ 221788 h 325932"/>
                                          <a:gd name="connsiteX8" fmla="*/ 227677 w 289621"/>
                                          <a:gd name="connsiteY8" fmla="*/ 43838 h 325932"/>
                                          <a:gd name="connsiteX0" fmla="*/ 225396 w 289621"/>
                                          <a:gd name="connsiteY0" fmla="*/ 7504 h 287914"/>
                                          <a:gd name="connsiteX1" fmla="*/ 25210 w 289621"/>
                                          <a:gd name="connsiteY1" fmla="*/ 0 h 287914"/>
                                          <a:gd name="connsiteX2" fmla="*/ 12294 w 289621"/>
                                          <a:gd name="connsiteY2" fmla="*/ 213102 h 287914"/>
                                          <a:gd name="connsiteX3" fmla="*/ 0 w 289621"/>
                                          <a:gd name="connsiteY3" fmla="*/ 250619 h 287914"/>
                                          <a:gd name="connsiteX4" fmla="*/ 22212 w 289621"/>
                                          <a:gd name="connsiteY4" fmla="*/ 281317 h 287914"/>
                                          <a:gd name="connsiteX5" fmla="*/ 289621 w 289621"/>
                                          <a:gd name="connsiteY5" fmla="*/ 287914 h 287914"/>
                                          <a:gd name="connsiteX6" fmla="*/ 271560 w 289621"/>
                                          <a:gd name="connsiteY6" fmla="*/ 245208 h 287914"/>
                                          <a:gd name="connsiteX7" fmla="*/ 198632 w 289621"/>
                                          <a:gd name="connsiteY7" fmla="*/ 183770 h 287914"/>
                                          <a:gd name="connsiteX8" fmla="*/ 227677 w 289621"/>
                                          <a:gd name="connsiteY8" fmla="*/ 5820 h 287914"/>
                                          <a:gd name="connsiteX0" fmla="*/ 225396 w 306914"/>
                                          <a:gd name="connsiteY0" fmla="*/ 7504 h 290325"/>
                                          <a:gd name="connsiteX1" fmla="*/ 25210 w 306914"/>
                                          <a:gd name="connsiteY1" fmla="*/ 0 h 290325"/>
                                          <a:gd name="connsiteX2" fmla="*/ 12294 w 306914"/>
                                          <a:gd name="connsiteY2" fmla="*/ 213102 h 290325"/>
                                          <a:gd name="connsiteX3" fmla="*/ 0 w 306914"/>
                                          <a:gd name="connsiteY3" fmla="*/ 250619 h 290325"/>
                                          <a:gd name="connsiteX4" fmla="*/ 22212 w 306914"/>
                                          <a:gd name="connsiteY4" fmla="*/ 281317 h 290325"/>
                                          <a:gd name="connsiteX5" fmla="*/ 289621 w 306914"/>
                                          <a:gd name="connsiteY5" fmla="*/ 287914 h 290325"/>
                                          <a:gd name="connsiteX6" fmla="*/ 271560 w 306914"/>
                                          <a:gd name="connsiteY6" fmla="*/ 245208 h 290325"/>
                                          <a:gd name="connsiteX7" fmla="*/ 198632 w 306914"/>
                                          <a:gd name="connsiteY7" fmla="*/ 183770 h 290325"/>
                                          <a:gd name="connsiteX8" fmla="*/ 227677 w 306914"/>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31829 w 312238"/>
                                          <a:gd name="connsiteY0" fmla="*/ 7504 h 290325"/>
                                          <a:gd name="connsiteX1" fmla="*/ 31643 w 312238"/>
                                          <a:gd name="connsiteY1" fmla="*/ 0 h 290325"/>
                                          <a:gd name="connsiteX2" fmla="*/ 18727 w 312238"/>
                                          <a:gd name="connsiteY2" fmla="*/ 213102 h 290325"/>
                                          <a:gd name="connsiteX3" fmla="*/ 6433 w 312238"/>
                                          <a:gd name="connsiteY3" fmla="*/ 250619 h 290325"/>
                                          <a:gd name="connsiteX4" fmla="*/ 28645 w 312238"/>
                                          <a:gd name="connsiteY4" fmla="*/ 281317 h 290325"/>
                                          <a:gd name="connsiteX5" fmla="*/ 296054 w 312238"/>
                                          <a:gd name="connsiteY5" fmla="*/ 287914 h 290325"/>
                                          <a:gd name="connsiteX6" fmla="*/ 277993 w 312238"/>
                                          <a:gd name="connsiteY6" fmla="*/ 245208 h 290325"/>
                                          <a:gd name="connsiteX7" fmla="*/ 205065 w 312238"/>
                                          <a:gd name="connsiteY7" fmla="*/ 183770 h 290325"/>
                                          <a:gd name="connsiteX8" fmla="*/ 234110 w 312238"/>
                                          <a:gd name="connsiteY8" fmla="*/ 5820 h 290325"/>
                                          <a:gd name="connsiteX0" fmla="*/ 231829 w 307018"/>
                                          <a:gd name="connsiteY0" fmla="*/ 7504 h 303635"/>
                                          <a:gd name="connsiteX1" fmla="*/ 31643 w 307018"/>
                                          <a:gd name="connsiteY1" fmla="*/ 0 h 303635"/>
                                          <a:gd name="connsiteX2" fmla="*/ 18727 w 307018"/>
                                          <a:gd name="connsiteY2" fmla="*/ 213102 h 303635"/>
                                          <a:gd name="connsiteX3" fmla="*/ 6433 w 307018"/>
                                          <a:gd name="connsiteY3" fmla="*/ 250619 h 303635"/>
                                          <a:gd name="connsiteX4" fmla="*/ 28645 w 307018"/>
                                          <a:gd name="connsiteY4" fmla="*/ 281317 h 303635"/>
                                          <a:gd name="connsiteX5" fmla="*/ 296054 w 307018"/>
                                          <a:gd name="connsiteY5" fmla="*/ 287914 h 303635"/>
                                          <a:gd name="connsiteX6" fmla="*/ 277993 w 307018"/>
                                          <a:gd name="connsiteY6" fmla="*/ 245208 h 303635"/>
                                          <a:gd name="connsiteX7" fmla="*/ 205065 w 307018"/>
                                          <a:gd name="connsiteY7" fmla="*/ 183770 h 303635"/>
                                          <a:gd name="connsiteX8" fmla="*/ 234110 w 307018"/>
                                          <a:gd name="connsiteY8" fmla="*/ 5820 h 303635"/>
                                          <a:gd name="connsiteX0" fmla="*/ 231829 w 300678"/>
                                          <a:gd name="connsiteY0" fmla="*/ 7504 h 291523"/>
                                          <a:gd name="connsiteX1" fmla="*/ 31643 w 300678"/>
                                          <a:gd name="connsiteY1" fmla="*/ 0 h 291523"/>
                                          <a:gd name="connsiteX2" fmla="*/ 18727 w 300678"/>
                                          <a:gd name="connsiteY2" fmla="*/ 213102 h 291523"/>
                                          <a:gd name="connsiteX3" fmla="*/ 6433 w 300678"/>
                                          <a:gd name="connsiteY3" fmla="*/ 250619 h 291523"/>
                                          <a:gd name="connsiteX4" fmla="*/ 28645 w 300678"/>
                                          <a:gd name="connsiteY4" fmla="*/ 281317 h 291523"/>
                                          <a:gd name="connsiteX5" fmla="*/ 296054 w 300678"/>
                                          <a:gd name="connsiteY5" fmla="*/ 287914 h 291523"/>
                                          <a:gd name="connsiteX6" fmla="*/ 277993 w 300678"/>
                                          <a:gd name="connsiteY6" fmla="*/ 245208 h 291523"/>
                                          <a:gd name="connsiteX7" fmla="*/ 205065 w 300678"/>
                                          <a:gd name="connsiteY7" fmla="*/ 183770 h 291523"/>
                                          <a:gd name="connsiteX8" fmla="*/ 234110 w 300678"/>
                                          <a:gd name="connsiteY8" fmla="*/ 5820 h 291523"/>
                                          <a:gd name="connsiteX0" fmla="*/ 231829 w 323357"/>
                                          <a:gd name="connsiteY0" fmla="*/ 7504 h 286131"/>
                                          <a:gd name="connsiteX1" fmla="*/ 31643 w 323357"/>
                                          <a:gd name="connsiteY1" fmla="*/ 0 h 286131"/>
                                          <a:gd name="connsiteX2" fmla="*/ 18727 w 323357"/>
                                          <a:gd name="connsiteY2" fmla="*/ 213102 h 286131"/>
                                          <a:gd name="connsiteX3" fmla="*/ 6433 w 323357"/>
                                          <a:gd name="connsiteY3" fmla="*/ 250619 h 286131"/>
                                          <a:gd name="connsiteX4" fmla="*/ 28645 w 323357"/>
                                          <a:gd name="connsiteY4" fmla="*/ 281317 h 286131"/>
                                          <a:gd name="connsiteX5" fmla="*/ 320090 w 323357"/>
                                          <a:gd name="connsiteY5" fmla="*/ 279715 h 286131"/>
                                          <a:gd name="connsiteX6" fmla="*/ 277993 w 323357"/>
                                          <a:gd name="connsiteY6" fmla="*/ 245208 h 286131"/>
                                          <a:gd name="connsiteX7" fmla="*/ 205065 w 323357"/>
                                          <a:gd name="connsiteY7" fmla="*/ 183770 h 286131"/>
                                          <a:gd name="connsiteX8" fmla="*/ 234110 w 323357"/>
                                          <a:gd name="connsiteY8" fmla="*/ 5820 h 286131"/>
                                          <a:gd name="connsiteX0" fmla="*/ 231829 w 327902"/>
                                          <a:gd name="connsiteY0" fmla="*/ 7504 h 286131"/>
                                          <a:gd name="connsiteX1" fmla="*/ 31643 w 327902"/>
                                          <a:gd name="connsiteY1" fmla="*/ 0 h 286131"/>
                                          <a:gd name="connsiteX2" fmla="*/ 18727 w 327902"/>
                                          <a:gd name="connsiteY2" fmla="*/ 213102 h 286131"/>
                                          <a:gd name="connsiteX3" fmla="*/ 6433 w 327902"/>
                                          <a:gd name="connsiteY3" fmla="*/ 250619 h 286131"/>
                                          <a:gd name="connsiteX4" fmla="*/ 28645 w 327902"/>
                                          <a:gd name="connsiteY4" fmla="*/ 281317 h 286131"/>
                                          <a:gd name="connsiteX5" fmla="*/ 320090 w 327902"/>
                                          <a:gd name="connsiteY5" fmla="*/ 279715 h 286131"/>
                                          <a:gd name="connsiteX6" fmla="*/ 277993 w 327902"/>
                                          <a:gd name="connsiteY6" fmla="*/ 245208 h 286131"/>
                                          <a:gd name="connsiteX7" fmla="*/ 205065 w 327902"/>
                                          <a:gd name="connsiteY7" fmla="*/ 183770 h 286131"/>
                                          <a:gd name="connsiteX8" fmla="*/ 234110 w 327902"/>
                                          <a:gd name="connsiteY8" fmla="*/ 5820 h 286131"/>
                                          <a:gd name="connsiteX0" fmla="*/ 231829 w 323357"/>
                                          <a:gd name="connsiteY0" fmla="*/ 7504 h 293755"/>
                                          <a:gd name="connsiteX1" fmla="*/ 31643 w 323357"/>
                                          <a:gd name="connsiteY1" fmla="*/ 0 h 293755"/>
                                          <a:gd name="connsiteX2" fmla="*/ 18727 w 323357"/>
                                          <a:gd name="connsiteY2" fmla="*/ 213102 h 293755"/>
                                          <a:gd name="connsiteX3" fmla="*/ 6433 w 323357"/>
                                          <a:gd name="connsiteY3" fmla="*/ 250619 h 293755"/>
                                          <a:gd name="connsiteX4" fmla="*/ 28645 w 323357"/>
                                          <a:gd name="connsiteY4" fmla="*/ 281317 h 293755"/>
                                          <a:gd name="connsiteX5" fmla="*/ 320090 w 323357"/>
                                          <a:gd name="connsiteY5" fmla="*/ 290647 h 293755"/>
                                          <a:gd name="connsiteX6" fmla="*/ 277993 w 323357"/>
                                          <a:gd name="connsiteY6" fmla="*/ 245208 h 293755"/>
                                          <a:gd name="connsiteX7" fmla="*/ 205065 w 323357"/>
                                          <a:gd name="connsiteY7" fmla="*/ 183770 h 293755"/>
                                          <a:gd name="connsiteX8" fmla="*/ 234110 w 323357"/>
                                          <a:gd name="connsiteY8" fmla="*/ 5820 h 293755"/>
                                          <a:gd name="connsiteX0" fmla="*/ 230082 w 331831"/>
                                          <a:gd name="connsiteY0" fmla="*/ 7504 h 295261"/>
                                          <a:gd name="connsiteX1" fmla="*/ 29896 w 331831"/>
                                          <a:gd name="connsiteY1" fmla="*/ 0 h 295261"/>
                                          <a:gd name="connsiteX2" fmla="*/ 16980 w 331831"/>
                                          <a:gd name="connsiteY2" fmla="*/ 213102 h 295261"/>
                                          <a:gd name="connsiteX3" fmla="*/ 4686 w 331831"/>
                                          <a:gd name="connsiteY3" fmla="*/ 250619 h 295261"/>
                                          <a:gd name="connsiteX4" fmla="*/ 29903 w 331831"/>
                                          <a:gd name="connsiteY4" fmla="*/ 289516 h 295261"/>
                                          <a:gd name="connsiteX5" fmla="*/ 318343 w 331831"/>
                                          <a:gd name="connsiteY5" fmla="*/ 290647 h 295261"/>
                                          <a:gd name="connsiteX6" fmla="*/ 276246 w 331831"/>
                                          <a:gd name="connsiteY6" fmla="*/ 245208 h 295261"/>
                                          <a:gd name="connsiteX7" fmla="*/ 203318 w 331831"/>
                                          <a:gd name="connsiteY7" fmla="*/ 183770 h 295261"/>
                                          <a:gd name="connsiteX8" fmla="*/ 232363 w 331831"/>
                                          <a:gd name="connsiteY8" fmla="*/ 5820 h 295261"/>
                                          <a:gd name="connsiteX0" fmla="*/ 230082 w 333504"/>
                                          <a:gd name="connsiteY0" fmla="*/ 7504 h 295261"/>
                                          <a:gd name="connsiteX1" fmla="*/ 29896 w 333504"/>
                                          <a:gd name="connsiteY1" fmla="*/ 0 h 295261"/>
                                          <a:gd name="connsiteX2" fmla="*/ 16980 w 333504"/>
                                          <a:gd name="connsiteY2" fmla="*/ 213102 h 295261"/>
                                          <a:gd name="connsiteX3" fmla="*/ 4686 w 333504"/>
                                          <a:gd name="connsiteY3" fmla="*/ 250619 h 295261"/>
                                          <a:gd name="connsiteX4" fmla="*/ 29903 w 333504"/>
                                          <a:gd name="connsiteY4" fmla="*/ 289516 h 295261"/>
                                          <a:gd name="connsiteX5" fmla="*/ 318343 w 333504"/>
                                          <a:gd name="connsiteY5" fmla="*/ 290647 h 295261"/>
                                          <a:gd name="connsiteX6" fmla="*/ 276246 w 333504"/>
                                          <a:gd name="connsiteY6" fmla="*/ 245208 h 295261"/>
                                          <a:gd name="connsiteX7" fmla="*/ 203318 w 333504"/>
                                          <a:gd name="connsiteY7" fmla="*/ 183770 h 295261"/>
                                          <a:gd name="connsiteX8" fmla="*/ 232363 w 333504"/>
                                          <a:gd name="connsiteY8" fmla="*/ 5820 h 295261"/>
                                          <a:gd name="connsiteX0" fmla="*/ 230082 w 335037"/>
                                          <a:gd name="connsiteY0" fmla="*/ 7504 h 295641"/>
                                          <a:gd name="connsiteX1" fmla="*/ 29896 w 335037"/>
                                          <a:gd name="connsiteY1" fmla="*/ 0 h 295641"/>
                                          <a:gd name="connsiteX2" fmla="*/ 16980 w 335037"/>
                                          <a:gd name="connsiteY2" fmla="*/ 213102 h 295641"/>
                                          <a:gd name="connsiteX3" fmla="*/ 4686 w 335037"/>
                                          <a:gd name="connsiteY3" fmla="*/ 250619 h 295641"/>
                                          <a:gd name="connsiteX4" fmla="*/ 29903 w 335037"/>
                                          <a:gd name="connsiteY4" fmla="*/ 289516 h 295641"/>
                                          <a:gd name="connsiteX5" fmla="*/ 318343 w 335037"/>
                                          <a:gd name="connsiteY5" fmla="*/ 290647 h 295641"/>
                                          <a:gd name="connsiteX6" fmla="*/ 282254 w 335037"/>
                                          <a:gd name="connsiteY6" fmla="*/ 239742 h 295641"/>
                                          <a:gd name="connsiteX7" fmla="*/ 203318 w 335037"/>
                                          <a:gd name="connsiteY7" fmla="*/ 183770 h 295641"/>
                                          <a:gd name="connsiteX8" fmla="*/ 232363 w 335037"/>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32363 w 333362"/>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3350 w 333362"/>
                                          <a:gd name="connsiteY8" fmla="*/ 3087 h 295641"/>
                                          <a:gd name="connsiteX0" fmla="*/ 230082 w 333362"/>
                                          <a:gd name="connsiteY0" fmla="*/ 39947 h 328084"/>
                                          <a:gd name="connsiteX1" fmla="*/ 29896 w 333362"/>
                                          <a:gd name="connsiteY1" fmla="*/ 32443 h 328084"/>
                                          <a:gd name="connsiteX2" fmla="*/ 16980 w 333362"/>
                                          <a:gd name="connsiteY2" fmla="*/ 245545 h 328084"/>
                                          <a:gd name="connsiteX3" fmla="*/ 4686 w 333362"/>
                                          <a:gd name="connsiteY3" fmla="*/ 283062 h 328084"/>
                                          <a:gd name="connsiteX4" fmla="*/ 29903 w 333362"/>
                                          <a:gd name="connsiteY4" fmla="*/ 321959 h 328084"/>
                                          <a:gd name="connsiteX5" fmla="*/ 318343 w 333362"/>
                                          <a:gd name="connsiteY5" fmla="*/ 323090 h 328084"/>
                                          <a:gd name="connsiteX6" fmla="*/ 282254 w 333362"/>
                                          <a:gd name="connsiteY6" fmla="*/ 272185 h 328084"/>
                                          <a:gd name="connsiteX7" fmla="*/ 194304 w 333362"/>
                                          <a:gd name="connsiteY7" fmla="*/ 210747 h 328084"/>
                                          <a:gd name="connsiteX8" fmla="*/ 211332 w 333362"/>
                                          <a:gd name="connsiteY8" fmla="*/ 0 h 328084"/>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9359 w 333362"/>
                                          <a:gd name="connsiteY8" fmla="*/ 27684 h 295641"/>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9359 w 333362"/>
                                          <a:gd name="connsiteY8" fmla="*/ 31112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0346 w 333362"/>
                                          <a:gd name="connsiteY8"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193810 w 333362"/>
                                          <a:gd name="connsiteY8" fmla="*/ 63553 h 299069"/>
                                          <a:gd name="connsiteX9" fmla="*/ 220346 w 333362"/>
                                          <a:gd name="connsiteY9"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05827 w 333362"/>
                                          <a:gd name="connsiteY8" fmla="*/ 74485 h 299069"/>
                                          <a:gd name="connsiteX9" fmla="*/ 220346 w 333362"/>
                                          <a:gd name="connsiteY9"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05827 w 333362"/>
                                          <a:gd name="connsiteY8" fmla="*/ 74485 h 299069"/>
                                          <a:gd name="connsiteX9" fmla="*/ 332797 w 333362"/>
                                          <a:gd name="connsiteY9" fmla="*/ 69264 h 299069"/>
                                          <a:gd name="connsiteX0" fmla="*/ 211576 w 333362"/>
                                          <a:gd name="connsiteY0" fmla="*/ 0 h 411293"/>
                                          <a:gd name="connsiteX1" fmla="*/ 29896 w 333362"/>
                                          <a:gd name="connsiteY1" fmla="*/ 115652 h 411293"/>
                                          <a:gd name="connsiteX2" fmla="*/ 16980 w 333362"/>
                                          <a:gd name="connsiteY2" fmla="*/ 328754 h 411293"/>
                                          <a:gd name="connsiteX3" fmla="*/ 4686 w 333362"/>
                                          <a:gd name="connsiteY3" fmla="*/ 366271 h 411293"/>
                                          <a:gd name="connsiteX4" fmla="*/ 29903 w 333362"/>
                                          <a:gd name="connsiteY4" fmla="*/ 405168 h 411293"/>
                                          <a:gd name="connsiteX5" fmla="*/ 318343 w 333362"/>
                                          <a:gd name="connsiteY5" fmla="*/ 406299 h 411293"/>
                                          <a:gd name="connsiteX6" fmla="*/ 282254 w 333362"/>
                                          <a:gd name="connsiteY6" fmla="*/ 355394 h 411293"/>
                                          <a:gd name="connsiteX7" fmla="*/ 194304 w 333362"/>
                                          <a:gd name="connsiteY7" fmla="*/ 293956 h 411293"/>
                                          <a:gd name="connsiteX8" fmla="*/ 205827 w 333362"/>
                                          <a:gd name="connsiteY8" fmla="*/ 186709 h 411293"/>
                                          <a:gd name="connsiteX9" fmla="*/ 332797 w 333362"/>
                                          <a:gd name="connsiteY9" fmla="*/ 181488 h 411293"/>
                                          <a:gd name="connsiteX0" fmla="*/ 211576 w 333362"/>
                                          <a:gd name="connsiteY0" fmla="*/ 16377 h 427670"/>
                                          <a:gd name="connsiteX1" fmla="*/ 40709 w 333362"/>
                                          <a:gd name="connsiteY1" fmla="*/ 0 h 427670"/>
                                          <a:gd name="connsiteX2" fmla="*/ 16980 w 333362"/>
                                          <a:gd name="connsiteY2" fmla="*/ 345131 h 427670"/>
                                          <a:gd name="connsiteX3" fmla="*/ 4686 w 333362"/>
                                          <a:gd name="connsiteY3" fmla="*/ 382648 h 427670"/>
                                          <a:gd name="connsiteX4" fmla="*/ 29903 w 333362"/>
                                          <a:gd name="connsiteY4" fmla="*/ 421545 h 427670"/>
                                          <a:gd name="connsiteX5" fmla="*/ 318343 w 333362"/>
                                          <a:gd name="connsiteY5" fmla="*/ 422676 h 427670"/>
                                          <a:gd name="connsiteX6" fmla="*/ 282254 w 333362"/>
                                          <a:gd name="connsiteY6" fmla="*/ 371771 h 427670"/>
                                          <a:gd name="connsiteX7" fmla="*/ 194304 w 333362"/>
                                          <a:gd name="connsiteY7" fmla="*/ 310333 h 427670"/>
                                          <a:gd name="connsiteX8" fmla="*/ 205827 w 333362"/>
                                          <a:gd name="connsiteY8" fmla="*/ 203086 h 427670"/>
                                          <a:gd name="connsiteX9" fmla="*/ 332797 w 333362"/>
                                          <a:gd name="connsiteY9" fmla="*/ 197865 h 427670"/>
                                          <a:gd name="connsiteX0" fmla="*/ 209413 w 333362"/>
                                          <a:gd name="connsiteY0" fmla="*/ 973 h 427670"/>
                                          <a:gd name="connsiteX1" fmla="*/ 40709 w 333362"/>
                                          <a:gd name="connsiteY1" fmla="*/ 0 h 427670"/>
                                          <a:gd name="connsiteX2" fmla="*/ 16980 w 333362"/>
                                          <a:gd name="connsiteY2" fmla="*/ 345131 h 427670"/>
                                          <a:gd name="connsiteX3" fmla="*/ 4686 w 333362"/>
                                          <a:gd name="connsiteY3" fmla="*/ 382648 h 427670"/>
                                          <a:gd name="connsiteX4" fmla="*/ 29903 w 333362"/>
                                          <a:gd name="connsiteY4" fmla="*/ 421545 h 427670"/>
                                          <a:gd name="connsiteX5" fmla="*/ 318343 w 333362"/>
                                          <a:gd name="connsiteY5" fmla="*/ 422676 h 427670"/>
                                          <a:gd name="connsiteX6" fmla="*/ 282254 w 333362"/>
                                          <a:gd name="connsiteY6" fmla="*/ 371771 h 427670"/>
                                          <a:gd name="connsiteX7" fmla="*/ 194304 w 333362"/>
                                          <a:gd name="connsiteY7" fmla="*/ 310333 h 427670"/>
                                          <a:gd name="connsiteX8" fmla="*/ 205827 w 333362"/>
                                          <a:gd name="connsiteY8" fmla="*/ 203086 h 427670"/>
                                          <a:gd name="connsiteX9" fmla="*/ 332797 w 333362"/>
                                          <a:gd name="connsiteY9" fmla="*/ 197865 h 427670"/>
                                          <a:gd name="connsiteX0" fmla="*/ 209413 w 333362"/>
                                          <a:gd name="connsiteY0" fmla="*/ 973 h 427670"/>
                                          <a:gd name="connsiteX1" fmla="*/ 40709 w 333362"/>
                                          <a:gd name="connsiteY1" fmla="*/ 0 h 427670"/>
                                          <a:gd name="connsiteX2" fmla="*/ 16980 w 333362"/>
                                          <a:gd name="connsiteY2" fmla="*/ 345131 h 427670"/>
                                          <a:gd name="connsiteX3" fmla="*/ 4686 w 333362"/>
                                          <a:gd name="connsiteY3" fmla="*/ 382648 h 427670"/>
                                          <a:gd name="connsiteX4" fmla="*/ 29903 w 333362"/>
                                          <a:gd name="connsiteY4" fmla="*/ 421545 h 427670"/>
                                          <a:gd name="connsiteX5" fmla="*/ 318343 w 333362"/>
                                          <a:gd name="connsiteY5" fmla="*/ 422676 h 427670"/>
                                          <a:gd name="connsiteX6" fmla="*/ 282254 w 333362"/>
                                          <a:gd name="connsiteY6" fmla="*/ 371771 h 427670"/>
                                          <a:gd name="connsiteX7" fmla="*/ 194304 w 333362"/>
                                          <a:gd name="connsiteY7" fmla="*/ 310333 h 427670"/>
                                          <a:gd name="connsiteX8" fmla="*/ 205827 w 333362"/>
                                          <a:gd name="connsiteY8" fmla="*/ 203086 h 427670"/>
                                          <a:gd name="connsiteX9" fmla="*/ 207371 w 333362"/>
                                          <a:gd name="connsiteY9" fmla="*/ 17426 h 427670"/>
                                          <a:gd name="connsiteX0" fmla="*/ 209413 w 333362"/>
                                          <a:gd name="connsiteY0" fmla="*/ 973 h 427670"/>
                                          <a:gd name="connsiteX1" fmla="*/ 40709 w 333362"/>
                                          <a:gd name="connsiteY1" fmla="*/ 0 h 427670"/>
                                          <a:gd name="connsiteX2" fmla="*/ 16980 w 333362"/>
                                          <a:gd name="connsiteY2" fmla="*/ 345131 h 427670"/>
                                          <a:gd name="connsiteX3" fmla="*/ 4686 w 333362"/>
                                          <a:gd name="connsiteY3" fmla="*/ 382648 h 427670"/>
                                          <a:gd name="connsiteX4" fmla="*/ 29903 w 333362"/>
                                          <a:gd name="connsiteY4" fmla="*/ 421545 h 427670"/>
                                          <a:gd name="connsiteX5" fmla="*/ 318343 w 333362"/>
                                          <a:gd name="connsiteY5" fmla="*/ 422676 h 427670"/>
                                          <a:gd name="connsiteX6" fmla="*/ 282254 w 333362"/>
                                          <a:gd name="connsiteY6" fmla="*/ 371771 h 427670"/>
                                          <a:gd name="connsiteX7" fmla="*/ 194304 w 333362"/>
                                          <a:gd name="connsiteY7" fmla="*/ 310333 h 427670"/>
                                          <a:gd name="connsiteX8" fmla="*/ 166901 w 333362"/>
                                          <a:gd name="connsiteY8" fmla="*/ 77659 h 427670"/>
                                          <a:gd name="connsiteX9" fmla="*/ 207371 w 333362"/>
                                          <a:gd name="connsiteY9" fmla="*/ 17426 h 427670"/>
                                          <a:gd name="connsiteX0" fmla="*/ 209413 w 333794"/>
                                          <a:gd name="connsiteY0" fmla="*/ 973 h 427670"/>
                                          <a:gd name="connsiteX1" fmla="*/ 40709 w 333794"/>
                                          <a:gd name="connsiteY1" fmla="*/ 0 h 427670"/>
                                          <a:gd name="connsiteX2" fmla="*/ 16980 w 333794"/>
                                          <a:gd name="connsiteY2" fmla="*/ 345131 h 427670"/>
                                          <a:gd name="connsiteX3" fmla="*/ 4686 w 333794"/>
                                          <a:gd name="connsiteY3" fmla="*/ 382648 h 427670"/>
                                          <a:gd name="connsiteX4" fmla="*/ 29903 w 333794"/>
                                          <a:gd name="connsiteY4" fmla="*/ 421545 h 427670"/>
                                          <a:gd name="connsiteX5" fmla="*/ 318343 w 333794"/>
                                          <a:gd name="connsiteY5" fmla="*/ 422676 h 427670"/>
                                          <a:gd name="connsiteX6" fmla="*/ 282254 w 333794"/>
                                          <a:gd name="connsiteY6" fmla="*/ 371771 h 427670"/>
                                          <a:gd name="connsiteX7" fmla="*/ 177004 w 333794"/>
                                          <a:gd name="connsiteY7" fmla="*/ 244318 h 427670"/>
                                          <a:gd name="connsiteX8" fmla="*/ 166901 w 333794"/>
                                          <a:gd name="connsiteY8" fmla="*/ 77659 h 427670"/>
                                          <a:gd name="connsiteX9" fmla="*/ 207371 w 333794"/>
                                          <a:gd name="connsiteY9" fmla="*/ 17426 h 427670"/>
                                          <a:gd name="connsiteX0" fmla="*/ 209413 w 320722"/>
                                          <a:gd name="connsiteY0" fmla="*/ 973 h 426761"/>
                                          <a:gd name="connsiteX1" fmla="*/ 40709 w 320722"/>
                                          <a:gd name="connsiteY1" fmla="*/ 0 h 426761"/>
                                          <a:gd name="connsiteX2" fmla="*/ 16980 w 320722"/>
                                          <a:gd name="connsiteY2" fmla="*/ 345131 h 426761"/>
                                          <a:gd name="connsiteX3" fmla="*/ 4686 w 320722"/>
                                          <a:gd name="connsiteY3" fmla="*/ 382648 h 426761"/>
                                          <a:gd name="connsiteX4" fmla="*/ 29903 w 320722"/>
                                          <a:gd name="connsiteY4" fmla="*/ 421545 h 426761"/>
                                          <a:gd name="connsiteX5" fmla="*/ 318343 w 320722"/>
                                          <a:gd name="connsiteY5" fmla="*/ 422676 h 426761"/>
                                          <a:gd name="connsiteX6" fmla="*/ 167641 w 320722"/>
                                          <a:gd name="connsiteY6" fmla="*/ 384974 h 426761"/>
                                          <a:gd name="connsiteX7" fmla="*/ 177004 w 320722"/>
                                          <a:gd name="connsiteY7" fmla="*/ 244318 h 426761"/>
                                          <a:gd name="connsiteX8" fmla="*/ 166901 w 320722"/>
                                          <a:gd name="connsiteY8" fmla="*/ 77659 h 426761"/>
                                          <a:gd name="connsiteX9" fmla="*/ 207371 w 320722"/>
                                          <a:gd name="connsiteY9" fmla="*/ 17426 h 426761"/>
                                          <a:gd name="connsiteX0" fmla="*/ 205022 w 205022"/>
                                          <a:gd name="connsiteY0" fmla="*/ 973 h 421559"/>
                                          <a:gd name="connsiteX1" fmla="*/ 36318 w 205022"/>
                                          <a:gd name="connsiteY1" fmla="*/ 0 h 421559"/>
                                          <a:gd name="connsiteX2" fmla="*/ 12589 w 205022"/>
                                          <a:gd name="connsiteY2" fmla="*/ 345131 h 421559"/>
                                          <a:gd name="connsiteX3" fmla="*/ 295 w 205022"/>
                                          <a:gd name="connsiteY3" fmla="*/ 382648 h 421559"/>
                                          <a:gd name="connsiteX4" fmla="*/ 25512 w 205022"/>
                                          <a:gd name="connsiteY4" fmla="*/ 421545 h 421559"/>
                                          <a:gd name="connsiteX5" fmla="*/ 163250 w 205022"/>
                                          <a:gd name="connsiteY5" fmla="*/ 384974 h 421559"/>
                                          <a:gd name="connsiteX6" fmla="*/ 172613 w 205022"/>
                                          <a:gd name="connsiteY6" fmla="*/ 244318 h 421559"/>
                                          <a:gd name="connsiteX7" fmla="*/ 162510 w 205022"/>
                                          <a:gd name="connsiteY7" fmla="*/ 77659 h 421559"/>
                                          <a:gd name="connsiteX8" fmla="*/ 202980 w 205022"/>
                                          <a:gd name="connsiteY8" fmla="*/ 17426 h 421559"/>
                                          <a:gd name="connsiteX0" fmla="*/ 207874 w 207874"/>
                                          <a:gd name="connsiteY0" fmla="*/ 973 h 402154"/>
                                          <a:gd name="connsiteX1" fmla="*/ 39170 w 207874"/>
                                          <a:gd name="connsiteY1" fmla="*/ 0 h 402154"/>
                                          <a:gd name="connsiteX2" fmla="*/ 15441 w 207874"/>
                                          <a:gd name="connsiteY2" fmla="*/ 345131 h 402154"/>
                                          <a:gd name="connsiteX3" fmla="*/ 3147 w 207874"/>
                                          <a:gd name="connsiteY3" fmla="*/ 382648 h 402154"/>
                                          <a:gd name="connsiteX4" fmla="*/ 78101 w 207874"/>
                                          <a:gd name="connsiteY4" fmla="*/ 399541 h 402154"/>
                                          <a:gd name="connsiteX5" fmla="*/ 166102 w 207874"/>
                                          <a:gd name="connsiteY5" fmla="*/ 384974 h 402154"/>
                                          <a:gd name="connsiteX6" fmla="*/ 175465 w 207874"/>
                                          <a:gd name="connsiteY6" fmla="*/ 244318 h 402154"/>
                                          <a:gd name="connsiteX7" fmla="*/ 165362 w 207874"/>
                                          <a:gd name="connsiteY7" fmla="*/ 77659 h 402154"/>
                                          <a:gd name="connsiteX8" fmla="*/ 205832 w 207874"/>
                                          <a:gd name="connsiteY8" fmla="*/ 17426 h 402154"/>
                                          <a:gd name="connsiteX0" fmla="*/ 204784 w 204784"/>
                                          <a:gd name="connsiteY0" fmla="*/ 973 h 413021"/>
                                          <a:gd name="connsiteX1" fmla="*/ 36080 w 204784"/>
                                          <a:gd name="connsiteY1" fmla="*/ 0 h 413021"/>
                                          <a:gd name="connsiteX2" fmla="*/ 62090 w 204784"/>
                                          <a:gd name="connsiteY2" fmla="*/ 59069 h 413021"/>
                                          <a:gd name="connsiteX3" fmla="*/ 57 w 204784"/>
                                          <a:gd name="connsiteY3" fmla="*/ 382648 h 413021"/>
                                          <a:gd name="connsiteX4" fmla="*/ 75011 w 204784"/>
                                          <a:gd name="connsiteY4" fmla="*/ 399541 h 413021"/>
                                          <a:gd name="connsiteX5" fmla="*/ 163012 w 204784"/>
                                          <a:gd name="connsiteY5" fmla="*/ 384974 h 413021"/>
                                          <a:gd name="connsiteX6" fmla="*/ 172375 w 204784"/>
                                          <a:gd name="connsiteY6" fmla="*/ 244318 h 413021"/>
                                          <a:gd name="connsiteX7" fmla="*/ 162272 w 204784"/>
                                          <a:gd name="connsiteY7" fmla="*/ 77659 h 413021"/>
                                          <a:gd name="connsiteX8" fmla="*/ 202742 w 204784"/>
                                          <a:gd name="connsiteY8" fmla="*/ 17426 h 413021"/>
                                          <a:gd name="connsiteX0" fmla="*/ 204784 w 204784"/>
                                          <a:gd name="connsiteY0" fmla="*/ 0 h 412048"/>
                                          <a:gd name="connsiteX1" fmla="*/ 12292 w 204784"/>
                                          <a:gd name="connsiteY1" fmla="*/ 14431 h 412048"/>
                                          <a:gd name="connsiteX2" fmla="*/ 62090 w 204784"/>
                                          <a:gd name="connsiteY2" fmla="*/ 58096 h 412048"/>
                                          <a:gd name="connsiteX3" fmla="*/ 57 w 204784"/>
                                          <a:gd name="connsiteY3" fmla="*/ 381675 h 412048"/>
                                          <a:gd name="connsiteX4" fmla="*/ 75011 w 204784"/>
                                          <a:gd name="connsiteY4" fmla="*/ 398568 h 412048"/>
                                          <a:gd name="connsiteX5" fmla="*/ 163012 w 204784"/>
                                          <a:gd name="connsiteY5" fmla="*/ 384001 h 412048"/>
                                          <a:gd name="connsiteX6" fmla="*/ 172375 w 204784"/>
                                          <a:gd name="connsiteY6" fmla="*/ 243345 h 412048"/>
                                          <a:gd name="connsiteX7" fmla="*/ 162272 w 204784"/>
                                          <a:gd name="connsiteY7" fmla="*/ 76686 h 412048"/>
                                          <a:gd name="connsiteX8" fmla="*/ 202742 w 204784"/>
                                          <a:gd name="connsiteY8" fmla="*/ 16453 h 412048"/>
                                          <a:gd name="connsiteX0" fmla="*/ 204784 w 204784"/>
                                          <a:gd name="connsiteY0" fmla="*/ 0 h 398845"/>
                                          <a:gd name="connsiteX1" fmla="*/ 12292 w 204784"/>
                                          <a:gd name="connsiteY1" fmla="*/ 1228 h 398845"/>
                                          <a:gd name="connsiteX2" fmla="*/ 62090 w 204784"/>
                                          <a:gd name="connsiteY2" fmla="*/ 44893 h 398845"/>
                                          <a:gd name="connsiteX3" fmla="*/ 57 w 204784"/>
                                          <a:gd name="connsiteY3" fmla="*/ 368472 h 398845"/>
                                          <a:gd name="connsiteX4" fmla="*/ 75011 w 204784"/>
                                          <a:gd name="connsiteY4" fmla="*/ 385365 h 398845"/>
                                          <a:gd name="connsiteX5" fmla="*/ 163012 w 204784"/>
                                          <a:gd name="connsiteY5" fmla="*/ 370798 h 398845"/>
                                          <a:gd name="connsiteX6" fmla="*/ 172375 w 204784"/>
                                          <a:gd name="connsiteY6" fmla="*/ 230142 h 398845"/>
                                          <a:gd name="connsiteX7" fmla="*/ 162272 w 204784"/>
                                          <a:gd name="connsiteY7" fmla="*/ 63483 h 398845"/>
                                          <a:gd name="connsiteX8" fmla="*/ 202742 w 204784"/>
                                          <a:gd name="connsiteY8" fmla="*/ 3250 h 398845"/>
                                          <a:gd name="connsiteX0" fmla="*/ 204784 w 204784"/>
                                          <a:gd name="connsiteY0" fmla="*/ 7989 h 406834"/>
                                          <a:gd name="connsiteX1" fmla="*/ 12292 w 204784"/>
                                          <a:gd name="connsiteY1" fmla="*/ 9217 h 406834"/>
                                          <a:gd name="connsiteX2" fmla="*/ 62090 w 204784"/>
                                          <a:gd name="connsiteY2" fmla="*/ 52882 h 406834"/>
                                          <a:gd name="connsiteX3" fmla="*/ 57 w 204784"/>
                                          <a:gd name="connsiteY3" fmla="*/ 376461 h 406834"/>
                                          <a:gd name="connsiteX4" fmla="*/ 75011 w 204784"/>
                                          <a:gd name="connsiteY4" fmla="*/ 393354 h 406834"/>
                                          <a:gd name="connsiteX5" fmla="*/ 163012 w 204784"/>
                                          <a:gd name="connsiteY5" fmla="*/ 378787 h 406834"/>
                                          <a:gd name="connsiteX6" fmla="*/ 172375 w 204784"/>
                                          <a:gd name="connsiteY6" fmla="*/ 238131 h 406834"/>
                                          <a:gd name="connsiteX7" fmla="*/ 162272 w 204784"/>
                                          <a:gd name="connsiteY7" fmla="*/ 71472 h 406834"/>
                                          <a:gd name="connsiteX8" fmla="*/ 202742 w 204784"/>
                                          <a:gd name="connsiteY8" fmla="*/ 11239 h 406834"/>
                                          <a:gd name="connsiteX0" fmla="*/ 204784 w 233017"/>
                                          <a:gd name="connsiteY0" fmla="*/ 58364 h 457209"/>
                                          <a:gd name="connsiteX1" fmla="*/ 12292 w 233017"/>
                                          <a:gd name="connsiteY1" fmla="*/ 59592 h 457209"/>
                                          <a:gd name="connsiteX2" fmla="*/ 62090 w 233017"/>
                                          <a:gd name="connsiteY2" fmla="*/ 103257 h 457209"/>
                                          <a:gd name="connsiteX3" fmla="*/ 57 w 233017"/>
                                          <a:gd name="connsiteY3" fmla="*/ 426836 h 457209"/>
                                          <a:gd name="connsiteX4" fmla="*/ 75011 w 233017"/>
                                          <a:gd name="connsiteY4" fmla="*/ 443729 h 457209"/>
                                          <a:gd name="connsiteX5" fmla="*/ 163012 w 233017"/>
                                          <a:gd name="connsiteY5" fmla="*/ 429162 h 457209"/>
                                          <a:gd name="connsiteX6" fmla="*/ 172375 w 233017"/>
                                          <a:gd name="connsiteY6" fmla="*/ 288506 h 457209"/>
                                          <a:gd name="connsiteX7" fmla="*/ 162272 w 233017"/>
                                          <a:gd name="connsiteY7" fmla="*/ 121847 h 457209"/>
                                          <a:gd name="connsiteX8" fmla="*/ 233017 w 233017"/>
                                          <a:gd name="connsiteY8" fmla="*/ 0 h 457209"/>
                                          <a:gd name="connsiteX0" fmla="*/ 204784 w 293568"/>
                                          <a:gd name="connsiteY0" fmla="*/ 7990 h 406835"/>
                                          <a:gd name="connsiteX1" fmla="*/ 12292 w 293568"/>
                                          <a:gd name="connsiteY1" fmla="*/ 9218 h 406835"/>
                                          <a:gd name="connsiteX2" fmla="*/ 62090 w 293568"/>
                                          <a:gd name="connsiteY2" fmla="*/ 52883 h 406835"/>
                                          <a:gd name="connsiteX3" fmla="*/ 57 w 293568"/>
                                          <a:gd name="connsiteY3" fmla="*/ 376462 h 406835"/>
                                          <a:gd name="connsiteX4" fmla="*/ 75011 w 293568"/>
                                          <a:gd name="connsiteY4" fmla="*/ 393355 h 406835"/>
                                          <a:gd name="connsiteX5" fmla="*/ 163012 w 293568"/>
                                          <a:gd name="connsiteY5" fmla="*/ 378788 h 406835"/>
                                          <a:gd name="connsiteX6" fmla="*/ 172375 w 293568"/>
                                          <a:gd name="connsiteY6" fmla="*/ 238132 h 406835"/>
                                          <a:gd name="connsiteX7" fmla="*/ 162272 w 293568"/>
                                          <a:gd name="connsiteY7" fmla="*/ 71473 h 406835"/>
                                          <a:gd name="connsiteX8" fmla="*/ 293568 w 293568"/>
                                          <a:gd name="connsiteY8" fmla="*/ 66253 h 406835"/>
                                          <a:gd name="connsiteX0" fmla="*/ 204784 w 293568"/>
                                          <a:gd name="connsiteY0" fmla="*/ 13415 h 412260"/>
                                          <a:gd name="connsiteX1" fmla="*/ 12292 w 293568"/>
                                          <a:gd name="connsiteY1" fmla="*/ 14643 h 412260"/>
                                          <a:gd name="connsiteX2" fmla="*/ 62090 w 293568"/>
                                          <a:gd name="connsiteY2" fmla="*/ 58308 h 412260"/>
                                          <a:gd name="connsiteX3" fmla="*/ 57 w 293568"/>
                                          <a:gd name="connsiteY3" fmla="*/ 381887 h 412260"/>
                                          <a:gd name="connsiteX4" fmla="*/ 75011 w 293568"/>
                                          <a:gd name="connsiteY4" fmla="*/ 398780 h 412260"/>
                                          <a:gd name="connsiteX5" fmla="*/ 163012 w 293568"/>
                                          <a:gd name="connsiteY5" fmla="*/ 384213 h 412260"/>
                                          <a:gd name="connsiteX6" fmla="*/ 172375 w 293568"/>
                                          <a:gd name="connsiteY6" fmla="*/ 243557 h 412260"/>
                                          <a:gd name="connsiteX7" fmla="*/ 162272 w 293568"/>
                                          <a:gd name="connsiteY7" fmla="*/ 76898 h 412260"/>
                                          <a:gd name="connsiteX8" fmla="*/ 293568 w 293568"/>
                                          <a:gd name="connsiteY8" fmla="*/ 71678 h 412260"/>
                                          <a:gd name="connsiteX0" fmla="*/ 204784 w 293568"/>
                                          <a:gd name="connsiteY0" fmla="*/ 13415 h 412260"/>
                                          <a:gd name="connsiteX1" fmla="*/ 12292 w 293568"/>
                                          <a:gd name="connsiteY1" fmla="*/ 14643 h 412260"/>
                                          <a:gd name="connsiteX2" fmla="*/ 62090 w 293568"/>
                                          <a:gd name="connsiteY2" fmla="*/ 58308 h 412260"/>
                                          <a:gd name="connsiteX3" fmla="*/ 57 w 293568"/>
                                          <a:gd name="connsiteY3" fmla="*/ 381887 h 412260"/>
                                          <a:gd name="connsiteX4" fmla="*/ 75011 w 293568"/>
                                          <a:gd name="connsiteY4" fmla="*/ 398780 h 412260"/>
                                          <a:gd name="connsiteX5" fmla="*/ 163012 w 293568"/>
                                          <a:gd name="connsiteY5" fmla="*/ 384213 h 412260"/>
                                          <a:gd name="connsiteX6" fmla="*/ 172375 w 293568"/>
                                          <a:gd name="connsiteY6" fmla="*/ 243557 h 412260"/>
                                          <a:gd name="connsiteX7" fmla="*/ 162272 w 293568"/>
                                          <a:gd name="connsiteY7" fmla="*/ 76898 h 412260"/>
                                          <a:gd name="connsiteX8" fmla="*/ 293568 w 293568"/>
                                          <a:gd name="connsiteY8" fmla="*/ 71678 h 412260"/>
                                          <a:gd name="connsiteX0" fmla="*/ 204784 w 293568"/>
                                          <a:gd name="connsiteY0" fmla="*/ 13415 h 412260"/>
                                          <a:gd name="connsiteX1" fmla="*/ 12292 w 293568"/>
                                          <a:gd name="connsiteY1" fmla="*/ 14643 h 412260"/>
                                          <a:gd name="connsiteX2" fmla="*/ 62090 w 293568"/>
                                          <a:gd name="connsiteY2" fmla="*/ 58308 h 412260"/>
                                          <a:gd name="connsiteX3" fmla="*/ 57 w 293568"/>
                                          <a:gd name="connsiteY3" fmla="*/ 381887 h 412260"/>
                                          <a:gd name="connsiteX4" fmla="*/ 75011 w 293568"/>
                                          <a:gd name="connsiteY4" fmla="*/ 398780 h 412260"/>
                                          <a:gd name="connsiteX5" fmla="*/ 163012 w 293568"/>
                                          <a:gd name="connsiteY5" fmla="*/ 384213 h 412260"/>
                                          <a:gd name="connsiteX6" fmla="*/ 172375 w 293568"/>
                                          <a:gd name="connsiteY6" fmla="*/ 243557 h 412260"/>
                                          <a:gd name="connsiteX7" fmla="*/ 162272 w 293568"/>
                                          <a:gd name="connsiteY7" fmla="*/ 76898 h 412260"/>
                                          <a:gd name="connsiteX8" fmla="*/ 293568 w 293568"/>
                                          <a:gd name="connsiteY8" fmla="*/ 71678 h 412260"/>
                                          <a:gd name="connsiteX0" fmla="*/ 204784 w 204784"/>
                                          <a:gd name="connsiteY0" fmla="*/ 13415 h 412260"/>
                                          <a:gd name="connsiteX1" fmla="*/ 12292 w 204784"/>
                                          <a:gd name="connsiteY1" fmla="*/ 14643 h 412260"/>
                                          <a:gd name="connsiteX2" fmla="*/ 62090 w 204784"/>
                                          <a:gd name="connsiteY2" fmla="*/ 58308 h 412260"/>
                                          <a:gd name="connsiteX3" fmla="*/ 57 w 204784"/>
                                          <a:gd name="connsiteY3" fmla="*/ 381887 h 412260"/>
                                          <a:gd name="connsiteX4" fmla="*/ 75011 w 204784"/>
                                          <a:gd name="connsiteY4" fmla="*/ 398780 h 412260"/>
                                          <a:gd name="connsiteX5" fmla="*/ 163012 w 204784"/>
                                          <a:gd name="connsiteY5" fmla="*/ 384213 h 412260"/>
                                          <a:gd name="connsiteX6" fmla="*/ 172375 w 204784"/>
                                          <a:gd name="connsiteY6" fmla="*/ 243557 h 412260"/>
                                          <a:gd name="connsiteX7" fmla="*/ 162272 w 204784"/>
                                          <a:gd name="connsiteY7" fmla="*/ 76898 h 412260"/>
                                          <a:gd name="connsiteX8" fmla="*/ 200579 w 204784"/>
                                          <a:gd name="connsiteY8" fmla="*/ 7864 h 412260"/>
                                          <a:gd name="connsiteX0" fmla="*/ 204784 w 204784"/>
                                          <a:gd name="connsiteY0" fmla="*/ 13415 h 412260"/>
                                          <a:gd name="connsiteX1" fmla="*/ 12292 w 204784"/>
                                          <a:gd name="connsiteY1" fmla="*/ 14643 h 412260"/>
                                          <a:gd name="connsiteX2" fmla="*/ 62090 w 204784"/>
                                          <a:gd name="connsiteY2" fmla="*/ 58308 h 412260"/>
                                          <a:gd name="connsiteX3" fmla="*/ 57 w 204784"/>
                                          <a:gd name="connsiteY3" fmla="*/ 381887 h 412260"/>
                                          <a:gd name="connsiteX4" fmla="*/ 75011 w 204784"/>
                                          <a:gd name="connsiteY4" fmla="*/ 398780 h 412260"/>
                                          <a:gd name="connsiteX5" fmla="*/ 163012 w 204784"/>
                                          <a:gd name="connsiteY5" fmla="*/ 384213 h 412260"/>
                                          <a:gd name="connsiteX6" fmla="*/ 172375 w 204784"/>
                                          <a:gd name="connsiteY6" fmla="*/ 243557 h 412260"/>
                                          <a:gd name="connsiteX7" fmla="*/ 157947 w 204784"/>
                                          <a:gd name="connsiteY7" fmla="*/ 61494 h 412260"/>
                                          <a:gd name="connsiteX8" fmla="*/ 200579 w 204784"/>
                                          <a:gd name="connsiteY8" fmla="*/ 7864 h 412260"/>
                                          <a:gd name="connsiteX0" fmla="*/ 204784 w 204784"/>
                                          <a:gd name="connsiteY0" fmla="*/ 13415 h 412260"/>
                                          <a:gd name="connsiteX1" fmla="*/ 12292 w 204784"/>
                                          <a:gd name="connsiteY1" fmla="*/ 14643 h 412260"/>
                                          <a:gd name="connsiteX2" fmla="*/ 62090 w 204784"/>
                                          <a:gd name="connsiteY2" fmla="*/ 58308 h 412260"/>
                                          <a:gd name="connsiteX3" fmla="*/ 57 w 204784"/>
                                          <a:gd name="connsiteY3" fmla="*/ 381887 h 412260"/>
                                          <a:gd name="connsiteX4" fmla="*/ 75011 w 204784"/>
                                          <a:gd name="connsiteY4" fmla="*/ 398780 h 412260"/>
                                          <a:gd name="connsiteX5" fmla="*/ 163012 w 204784"/>
                                          <a:gd name="connsiteY5" fmla="*/ 384213 h 412260"/>
                                          <a:gd name="connsiteX6" fmla="*/ 172375 w 204784"/>
                                          <a:gd name="connsiteY6" fmla="*/ 243557 h 412260"/>
                                          <a:gd name="connsiteX7" fmla="*/ 157947 w 204784"/>
                                          <a:gd name="connsiteY7" fmla="*/ 61494 h 412260"/>
                                          <a:gd name="connsiteX8" fmla="*/ 200579 w 204784"/>
                                          <a:gd name="connsiteY8" fmla="*/ 7864 h 412260"/>
                                          <a:gd name="connsiteX0" fmla="*/ 204784 w 204784"/>
                                          <a:gd name="connsiteY0" fmla="*/ 13415 h 412260"/>
                                          <a:gd name="connsiteX1" fmla="*/ 12292 w 204784"/>
                                          <a:gd name="connsiteY1" fmla="*/ 14643 h 412260"/>
                                          <a:gd name="connsiteX2" fmla="*/ 62090 w 204784"/>
                                          <a:gd name="connsiteY2" fmla="*/ 58308 h 412260"/>
                                          <a:gd name="connsiteX3" fmla="*/ 57 w 204784"/>
                                          <a:gd name="connsiteY3" fmla="*/ 381887 h 412260"/>
                                          <a:gd name="connsiteX4" fmla="*/ 75011 w 204784"/>
                                          <a:gd name="connsiteY4" fmla="*/ 398780 h 412260"/>
                                          <a:gd name="connsiteX5" fmla="*/ 163012 w 204784"/>
                                          <a:gd name="connsiteY5" fmla="*/ 384213 h 412260"/>
                                          <a:gd name="connsiteX6" fmla="*/ 172375 w 204784"/>
                                          <a:gd name="connsiteY6" fmla="*/ 243557 h 412260"/>
                                          <a:gd name="connsiteX7" fmla="*/ 157947 w 204784"/>
                                          <a:gd name="connsiteY7" fmla="*/ 61494 h 412260"/>
                                          <a:gd name="connsiteX8" fmla="*/ 202742 w 204784"/>
                                          <a:gd name="connsiteY8" fmla="*/ 14466 h 412260"/>
                                          <a:gd name="connsiteX0" fmla="*/ 204784 w 204784"/>
                                          <a:gd name="connsiteY0" fmla="*/ 13415 h 412260"/>
                                          <a:gd name="connsiteX1" fmla="*/ 12292 w 204784"/>
                                          <a:gd name="connsiteY1" fmla="*/ 14643 h 412260"/>
                                          <a:gd name="connsiteX2" fmla="*/ 62090 w 204784"/>
                                          <a:gd name="connsiteY2" fmla="*/ 58308 h 412260"/>
                                          <a:gd name="connsiteX3" fmla="*/ 57 w 204784"/>
                                          <a:gd name="connsiteY3" fmla="*/ 381887 h 412260"/>
                                          <a:gd name="connsiteX4" fmla="*/ 75011 w 204784"/>
                                          <a:gd name="connsiteY4" fmla="*/ 398780 h 412260"/>
                                          <a:gd name="connsiteX5" fmla="*/ 163012 w 204784"/>
                                          <a:gd name="connsiteY5" fmla="*/ 384213 h 412260"/>
                                          <a:gd name="connsiteX6" fmla="*/ 172375 w 204784"/>
                                          <a:gd name="connsiteY6" fmla="*/ 243557 h 412260"/>
                                          <a:gd name="connsiteX7" fmla="*/ 157947 w 204784"/>
                                          <a:gd name="connsiteY7" fmla="*/ 61494 h 412260"/>
                                          <a:gd name="connsiteX8" fmla="*/ 202742 w 204784"/>
                                          <a:gd name="connsiteY8" fmla="*/ 14466 h 412260"/>
                                          <a:gd name="connsiteX0" fmla="*/ 204784 w 204784"/>
                                          <a:gd name="connsiteY0" fmla="*/ 13415 h 412260"/>
                                          <a:gd name="connsiteX1" fmla="*/ 12292 w 204784"/>
                                          <a:gd name="connsiteY1" fmla="*/ 14643 h 412260"/>
                                          <a:gd name="connsiteX2" fmla="*/ 62090 w 204784"/>
                                          <a:gd name="connsiteY2" fmla="*/ 58308 h 412260"/>
                                          <a:gd name="connsiteX3" fmla="*/ 57 w 204784"/>
                                          <a:gd name="connsiteY3" fmla="*/ 381887 h 412260"/>
                                          <a:gd name="connsiteX4" fmla="*/ 75011 w 204784"/>
                                          <a:gd name="connsiteY4" fmla="*/ 398780 h 412260"/>
                                          <a:gd name="connsiteX5" fmla="*/ 163012 w 204784"/>
                                          <a:gd name="connsiteY5" fmla="*/ 384213 h 412260"/>
                                          <a:gd name="connsiteX6" fmla="*/ 172375 w 204784"/>
                                          <a:gd name="connsiteY6" fmla="*/ 243557 h 412260"/>
                                          <a:gd name="connsiteX7" fmla="*/ 157947 w 204784"/>
                                          <a:gd name="connsiteY7" fmla="*/ 61494 h 412260"/>
                                          <a:gd name="connsiteX8" fmla="*/ 202742 w 204784"/>
                                          <a:gd name="connsiteY8" fmla="*/ 14466 h 412260"/>
                                          <a:gd name="connsiteX0" fmla="*/ 204784 w 204784"/>
                                          <a:gd name="connsiteY0" fmla="*/ 13415 h 412260"/>
                                          <a:gd name="connsiteX1" fmla="*/ 12292 w 204784"/>
                                          <a:gd name="connsiteY1" fmla="*/ 14643 h 412260"/>
                                          <a:gd name="connsiteX2" fmla="*/ 62090 w 204784"/>
                                          <a:gd name="connsiteY2" fmla="*/ 58308 h 412260"/>
                                          <a:gd name="connsiteX3" fmla="*/ 57 w 204784"/>
                                          <a:gd name="connsiteY3" fmla="*/ 381887 h 412260"/>
                                          <a:gd name="connsiteX4" fmla="*/ 75011 w 204784"/>
                                          <a:gd name="connsiteY4" fmla="*/ 398780 h 412260"/>
                                          <a:gd name="connsiteX5" fmla="*/ 163012 w 204784"/>
                                          <a:gd name="connsiteY5" fmla="*/ 384213 h 412260"/>
                                          <a:gd name="connsiteX6" fmla="*/ 172375 w 204784"/>
                                          <a:gd name="connsiteY6" fmla="*/ 243557 h 412260"/>
                                          <a:gd name="connsiteX7" fmla="*/ 157947 w 204784"/>
                                          <a:gd name="connsiteY7" fmla="*/ 61494 h 412260"/>
                                          <a:gd name="connsiteX8" fmla="*/ 202742 w 204784"/>
                                          <a:gd name="connsiteY8" fmla="*/ 14466 h 412260"/>
                                          <a:gd name="connsiteX0" fmla="*/ 207190 w 207190"/>
                                          <a:gd name="connsiteY0" fmla="*/ 13415 h 412872"/>
                                          <a:gd name="connsiteX1" fmla="*/ 14698 w 207190"/>
                                          <a:gd name="connsiteY1" fmla="*/ 14643 h 412872"/>
                                          <a:gd name="connsiteX2" fmla="*/ 64496 w 207190"/>
                                          <a:gd name="connsiteY2" fmla="*/ 58308 h 412872"/>
                                          <a:gd name="connsiteX3" fmla="*/ 2463 w 207190"/>
                                          <a:gd name="connsiteY3" fmla="*/ 381887 h 412872"/>
                                          <a:gd name="connsiteX4" fmla="*/ 165418 w 207190"/>
                                          <a:gd name="connsiteY4" fmla="*/ 384213 h 412872"/>
                                          <a:gd name="connsiteX5" fmla="*/ 174781 w 207190"/>
                                          <a:gd name="connsiteY5" fmla="*/ 243557 h 412872"/>
                                          <a:gd name="connsiteX6" fmla="*/ 160353 w 207190"/>
                                          <a:gd name="connsiteY6" fmla="*/ 61494 h 412872"/>
                                          <a:gd name="connsiteX7" fmla="*/ 205148 w 207190"/>
                                          <a:gd name="connsiteY7" fmla="*/ 14466 h 412872"/>
                                          <a:gd name="connsiteX0" fmla="*/ 192492 w 192492"/>
                                          <a:gd name="connsiteY0" fmla="*/ 13415 h 427170"/>
                                          <a:gd name="connsiteX1" fmla="*/ 0 w 192492"/>
                                          <a:gd name="connsiteY1" fmla="*/ 14643 h 427170"/>
                                          <a:gd name="connsiteX2" fmla="*/ 49798 w 192492"/>
                                          <a:gd name="connsiteY2" fmla="*/ 58308 h 427170"/>
                                          <a:gd name="connsiteX3" fmla="*/ 52640 w 192492"/>
                                          <a:gd name="connsiteY3" fmla="*/ 401691 h 427170"/>
                                          <a:gd name="connsiteX4" fmla="*/ 150720 w 192492"/>
                                          <a:gd name="connsiteY4" fmla="*/ 384213 h 427170"/>
                                          <a:gd name="connsiteX5" fmla="*/ 160083 w 192492"/>
                                          <a:gd name="connsiteY5" fmla="*/ 243557 h 427170"/>
                                          <a:gd name="connsiteX6" fmla="*/ 145655 w 192492"/>
                                          <a:gd name="connsiteY6" fmla="*/ 61494 h 427170"/>
                                          <a:gd name="connsiteX7" fmla="*/ 190450 w 192492"/>
                                          <a:gd name="connsiteY7" fmla="*/ 14466 h 427170"/>
                                          <a:gd name="connsiteX0" fmla="*/ 192492 w 192492"/>
                                          <a:gd name="connsiteY0" fmla="*/ 13415 h 403780"/>
                                          <a:gd name="connsiteX1" fmla="*/ 0 w 192492"/>
                                          <a:gd name="connsiteY1" fmla="*/ 14643 h 403780"/>
                                          <a:gd name="connsiteX2" fmla="*/ 49798 w 192492"/>
                                          <a:gd name="connsiteY2" fmla="*/ 58308 h 403780"/>
                                          <a:gd name="connsiteX3" fmla="*/ 52640 w 192492"/>
                                          <a:gd name="connsiteY3" fmla="*/ 401691 h 403780"/>
                                          <a:gd name="connsiteX4" fmla="*/ 150720 w 192492"/>
                                          <a:gd name="connsiteY4" fmla="*/ 384213 h 403780"/>
                                          <a:gd name="connsiteX5" fmla="*/ 160083 w 192492"/>
                                          <a:gd name="connsiteY5" fmla="*/ 243557 h 403780"/>
                                          <a:gd name="connsiteX6" fmla="*/ 145655 w 192492"/>
                                          <a:gd name="connsiteY6" fmla="*/ 61494 h 403780"/>
                                          <a:gd name="connsiteX7" fmla="*/ 190450 w 192492"/>
                                          <a:gd name="connsiteY7" fmla="*/ 14466 h 403780"/>
                                          <a:gd name="connsiteX0" fmla="*/ 192492 w 192492"/>
                                          <a:gd name="connsiteY0" fmla="*/ 13415 h 403780"/>
                                          <a:gd name="connsiteX1" fmla="*/ 0 w 192492"/>
                                          <a:gd name="connsiteY1" fmla="*/ 14643 h 403780"/>
                                          <a:gd name="connsiteX2" fmla="*/ 49798 w 192492"/>
                                          <a:gd name="connsiteY2" fmla="*/ 58308 h 403780"/>
                                          <a:gd name="connsiteX3" fmla="*/ 52640 w 192492"/>
                                          <a:gd name="connsiteY3" fmla="*/ 401691 h 403780"/>
                                          <a:gd name="connsiteX4" fmla="*/ 150720 w 192492"/>
                                          <a:gd name="connsiteY4" fmla="*/ 384213 h 403780"/>
                                          <a:gd name="connsiteX5" fmla="*/ 160083 w 192492"/>
                                          <a:gd name="connsiteY5" fmla="*/ 243557 h 403780"/>
                                          <a:gd name="connsiteX6" fmla="*/ 145655 w 192492"/>
                                          <a:gd name="connsiteY6" fmla="*/ 61494 h 403780"/>
                                          <a:gd name="connsiteX7" fmla="*/ 190450 w 192492"/>
                                          <a:gd name="connsiteY7" fmla="*/ 14466 h 403780"/>
                                          <a:gd name="connsiteX0" fmla="*/ 192492 w 192492"/>
                                          <a:gd name="connsiteY0" fmla="*/ 13415 h 403780"/>
                                          <a:gd name="connsiteX1" fmla="*/ 0 w 192492"/>
                                          <a:gd name="connsiteY1" fmla="*/ 14643 h 403780"/>
                                          <a:gd name="connsiteX2" fmla="*/ 49798 w 192492"/>
                                          <a:gd name="connsiteY2" fmla="*/ 58308 h 403780"/>
                                          <a:gd name="connsiteX3" fmla="*/ 52640 w 192492"/>
                                          <a:gd name="connsiteY3" fmla="*/ 401691 h 403780"/>
                                          <a:gd name="connsiteX4" fmla="*/ 150720 w 192492"/>
                                          <a:gd name="connsiteY4" fmla="*/ 384213 h 403780"/>
                                          <a:gd name="connsiteX5" fmla="*/ 160083 w 192492"/>
                                          <a:gd name="connsiteY5" fmla="*/ 243557 h 403780"/>
                                          <a:gd name="connsiteX6" fmla="*/ 145655 w 192492"/>
                                          <a:gd name="connsiteY6" fmla="*/ 61494 h 403780"/>
                                          <a:gd name="connsiteX7" fmla="*/ 190450 w 192492"/>
                                          <a:gd name="connsiteY7" fmla="*/ 14466 h 403780"/>
                                          <a:gd name="connsiteX0" fmla="*/ 192492 w 192492"/>
                                          <a:gd name="connsiteY0" fmla="*/ 13415 h 431833"/>
                                          <a:gd name="connsiteX1" fmla="*/ 0 w 192492"/>
                                          <a:gd name="connsiteY1" fmla="*/ 14643 h 431833"/>
                                          <a:gd name="connsiteX2" fmla="*/ 49798 w 192492"/>
                                          <a:gd name="connsiteY2" fmla="*/ 58308 h 431833"/>
                                          <a:gd name="connsiteX3" fmla="*/ 52640 w 192492"/>
                                          <a:gd name="connsiteY3" fmla="*/ 401691 h 431833"/>
                                          <a:gd name="connsiteX4" fmla="*/ 157208 w 192492"/>
                                          <a:gd name="connsiteY4" fmla="*/ 423822 h 431833"/>
                                          <a:gd name="connsiteX5" fmla="*/ 160083 w 192492"/>
                                          <a:gd name="connsiteY5" fmla="*/ 243557 h 431833"/>
                                          <a:gd name="connsiteX6" fmla="*/ 145655 w 192492"/>
                                          <a:gd name="connsiteY6" fmla="*/ 61494 h 431833"/>
                                          <a:gd name="connsiteX7" fmla="*/ 190450 w 192492"/>
                                          <a:gd name="connsiteY7" fmla="*/ 14466 h 431833"/>
                                          <a:gd name="connsiteX0" fmla="*/ 192492 w 192492"/>
                                          <a:gd name="connsiteY0" fmla="*/ 13415 h 412263"/>
                                          <a:gd name="connsiteX1" fmla="*/ 0 w 192492"/>
                                          <a:gd name="connsiteY1" fmla="*/ 14643 h 412263"/>
                                          <a:gd name="connsiteX2" fmla="*/ 49798 w 192492"/>
                                          <a:gd name="connsiteY2" fmla="*/ 58308 h 412263"/>
                                          <a:gd name="connsiteX3" fmla="*/ 52640 w 192492"/>
                                          <a:gd name="connsiteY3" fmla="*/ 401691 h 412263"/>
                                          <a:gd name="connsiteX4" fmla="*/ 139908 w 192492"/>
                                          <a:gd name="connsiteY4" fmla="*/ 399617 h 412263"/>
                                          <a:gd name="connsiteX5" fmla="*/ 160083 w 192492"/>
                                          <a:gd name="connsiteY5" fmla="*/ 243557 h 412263"/>
                                          <a:gd name="connsiteX6" fmla="*/ 145655 w 192492"/>
                                          <a:gd name="connsiteY6" fmla="*/ 61494 h 412263"/>
                                          <a:gd name="connsiteX7" fmla="*/ 190450 w 192492"/>
                                          <a:gd name="connsiteY7" fmla="*/ 14466 h 412263"/>
                                          <a:gd name="connsiteX0" fmla="*/ 192492 w 192492"/>
                                          <a:gd name="connsiteY0" fmla="*/ 13415 h 412263"/>
                                          <a:gd name="connsiteX1" fmla="*/ 0 w 192492"/>
                                          <a:gd name="connsiteY1" fmla="*/ 14643 h 412263"/>
                                          <a:gd name="connsiteX2" fmla="*/ 49798 w 192492"/>
                                          <a:gd name="connsiteY2" fmla="*/ 58308 h 412263"/>
                                          <a:gd name="connsiteX3" fmla="*/ 52640 w 192492"/>
                                          <a:gd name="connsiteY3" fmla="*/ 401691 h 412263"/>
                                          <a:gd name="connsiteX4" fmla="*/ 139908 w 192492"/>
                                          <a:gd name="connsiteY4" fmla="*/ 399617 h 412263"/>
                                          <a:gd name="connsiteX5" fmla="*/ 160083 w 192492"/>
                                          <a:gd name="connsiteY5" fmla="*/ 243557 h 412263"/>
                                          <a:gd name="connsiteX6" fmla="*/ 145655 w 192492"/>
                                          <a:gd name="connsiteY6" fmla="*/ 61494 h 412263"/>
                                          <a:gd name="connsiteX7" fmla="*/ 190450 w 192492"/>
                                          <a:gd name="connsiteY7" fmla="*/ 14466 h 412263"/>
                                          <a:gd name="connsiteX0" fmla="*/ 192492 w 192492"/>
                                          <a:gd name="connsiteY0" fmla="*/ 13415 h 402314"/>
                                          <a:gd name="connsiteX1" fmla="*/ 0 w 192492"/>
                                          <a:gd name="connsiteY1" fmla="*/ 14643 h 402314"/>
                                          <a:gd name="connsiteX2" fmla="*/ 49798 w 192492"/>
                                          <a:gd name="connsiteY2" fmla="*/ 58308 h 402314"/>
                                          <a:gd name="connsiteX3" fmla="*/ 52640 w 192492"/>
                                          <a:gd name="connsiteY3" fmla="*/ 401691 h 402314"/>
                                          <a:gd name="connsiteX4" fmla="*/ 139908 w 192492"/>
                                          <a:gd name="connsiteY4" fmla="*/ 399617 h 402314"/>
                                          <a:gd name="connsiteX5" fmla="*/ 160083 w 192492"/>
                                          <a:gd name="connsiteY5" fmla="*/ 243557 h 402314"/>
                                          <a:gd name="connsiteX6" fmla="*/ 145655 w 192492"/>
                                          <a:gd name="connsiteY6" fmla="*/ 61494 h 402314"/>
                                          <a:gd name="connsiteX7" fmla="*/ 190450 w 192492"/>
                                          <a:gd name="connsiteY7" fmla="*/ 14466 h 402314"/>
                                          <a:gd name="connsiteX0" fmla="*/ 192492 w 192492"/>
                                          <a:gd name="connsiteY0" fmla="*/ 13415 h 402314"/>
                                          <a:gd name="connsiteX1" fmla="*/ 0 w 192492"/>
                                          <a:gd name="connsiteY1" fmla="*/ 14643 h 402314"/>
                                          <a:gd name="connsiteX2" fmla="*/ 49798 w 192492"/>
                                          <a:gd name="connsiteY2" fmla="*/ 58308 h 402314"/>
                                          <a:gd name="connsiteX3" fmla="*/ 52640 w 192492"/>
                                          <a:gd name="connsiteY3" fmla="*/ 401691 h 402314"/>
                                          <a:gd name="connsiteX4" fmla="*/ 139908 w 192492"/>
                                          <a:gd name="connsiteY4" fmla="*/ 399617 h 402314"/>
                                          <a:gd name="connsiteX5" fmla="*/ 160083 w 192492"/>
                                          <a:gd name="connsiteY5" fmla="*/ 243557 h 402314"/>
                                          <a:gd name="connsiteX6" fmla="*/ 145655 w 192492"/>
                                          <a:gd name="connsiteY6" fmla="*/ 61494 h 402314"/>
                                          <a:gd name="connsiteX7" fmla="*/ 190450 w 192492"/>
                                          <a:gd name="connsiteY7" fmla="*/ 14466 h 402314"/>
                                          <a:gd name="connsiteX0" fmla="*/ 192492 w 192492"/>
                                          <a:gd name="connsiteY0" fmla="*/ 13415 h 402314"/>
                                          <a:gd name="connsiteX1" fmla="*/ 0 w 192492"/>
                                          <a:gd name="connsiteY1" fmla="*/ 14643 h 402314"/>
                                          <a:gd name="connsiteX2" fmla="*/ 49798 w 192492"/>
                                          <a:gd name="connsiteY2" fmla="*/ 58308 h 402314"/>
                                          <a:gd name="connsiteX3" fmla="*/ 52640 w 192492"/>
                                          <a:gd name="connsiteY3" fmla="*/ 401691 h 402314"/>
                                          <a:gd name="connsiteX4" fmla="*/ 139908 w 192492"/>
                                          <a:gd name="connsiteY4" fmla="*/ 399617 h 402314"/>
                                          <a:gd name="connsiteX5" fmla="*/ 153596 w 192492"/>
                                          <a:gd name="connsiteY5" fmla="*/ 221552 h 402314"/>
                                          <a:gd name="connsiteX6" fmla="*/ 145655 w 192492"/>
                                          <a:gd name="connsiteY6" fmla="*/ 61494 h 402314"/>
                                          <a:gd name="connsiteX7" fmla="*/ 190450 w 192492"/>
                                          <a:gd name="connsiteY7" fmla="*/ 14466 h 402314"/>
                                          <a:gd name="connsiteX0" fmla="*/ 192492 w 192492"/>
                                          <a:gd name="connsiteY0" fmla="*/ 13415 h 400944"/>
                                          <a:gd name="connsiteX1" fmla="*/ 0 w 192492"/>
                                          <a:gd name="connsiteY1" fmla="*/ 14643 h 400944"/>
                                          <a:gd name="connsiteX2" fmla="*/ 49798 w 192492"/>
                                          <a:gd name="connsiteY2" fmla="*/ 58308 h 400944"/>
                                          <a:gd name="connsiteX3" fmla="*/ 52640 w 192492"/>
                                          <a:gd name="connsiteY3" fmla="*/ 399491 h 400944"/>
                                          <a:gd name="connsiteX4" fmla="*/ 139908 w 192492"/>
                                          <a:gd name="connsiteY4" fmla="*/ 399617 h 400944"/>
                                          <a:gd name="connsiteX5" fmla="*/ 153596 w 192492"/>
                                          <a:gd name="connsiteY5" fmla="*/ 221552 h 400944"/>
                                          <a:gd name="connsiteX6" fmla="*/ 145655 w 192492"/>
                                          <a:gd name="connsiteY6" fmla="*/ 61494 h 400944"/>
                                          <a:gd name="connsiteX7" fmla="*/ 190450 w 192492"/>
                                          <a:gd name="connsiteY7" fmla="*/ 14466 h 400944"/>
                                          <a:gd name="connsiteX0" fmla="*/ 192492 w 192492"/>
                                          <a:gd name="connsiteY0" fmla="*/ 13415 h 400944"/>
                                          <a:gd name="connsiteX1" fmla="*/ 0 w 192492"/>
                                          <a:gd name="connsiteY1" fmla="*/ 14643 h 400944"/>
                                          <a:gd name="connsiteX2" fmla="*/ 49798 w 192492"/>
                                          <a:gd name="connsiteY2" fmla="*/ 58308 h 400944"/>
                                          <a:gd name="connsiteX3" fmla="*/ 52640 w 192492"/>
                                          <a:gd name="connsiteY3" fmla="*/ 399491 h 400944"/>
                                          <a:gd name="connsiteX4" fmla="*/ 139908 w 192492"/>
                                          <a:gd name="connsiteY4" fmla="*/ 399617 h 400944"/>
                                          <a:gd name="connsiteX5" fmla="*/ 157921 w 192492"/>
                                          <a:gd name="connsiteY5" fmla="*/ 195146 h 400944"/>
                                          <a:gd name="connsiteX6" fmla="*/ 145655 w 192492"/>
                                          <a:gd name="connsiteY6" fmla="*/ 61494 h 400944"/>
                                          <a:gd name="connsiteX7" fmla="*/ 190450 w 192492"/>
                                          <a:gd name="connsiteY7" fmla="*/ 14466 h 400944"/>
                                          <a:gd name="connsiteX0" fmla="*/ 192492 w 192492"/>
                                          <a:gd name="connsiteY0" fmla="*/ 13415 h 400944"/>
                                          <a:gd name="connsiteX1" fmla="*/ 0 w 192492"/>
                                          <a:gd name="connsiteY1" fmla="*/ 14643 h 400944"/>
                                          <a:gd name="connsiteX2" fmla="*/ 49798 w 192492"/>
                                          <a:gd name="connsiteY2" fmla="*/ 58308 h 400944"/>
                                          <a:gd name="connsiteX3" fmla="*/ 52640 w 192492"/>
                                          <a:gd name="connsiteY3" fmla="*/ 399491 h 400944"/>
                                          <a:gd name="connsiteX4" fmla="*/ 139908 w 192492"/>
                                          <a:gd name="connsiteY4" fmla="*/ 399617 h 400944"/>
                                          <a:gd name="connsiteX5" fmla="*/ 145655 w 192492"/>
                                          <a:gd name="connsiteY5" fmla="*/ 61494 h 400944"/>
                                          <a:gd name="connsiteX6" fmla="*/ 190450 w 192492"/>
                                          <a:gd name="connsiteY6" fmla="*/ 14466 h 400944"/>
                                          <a:gd name="connsiteX0" fmla="*/ 192492 w 192492"/>
                                          <a:gd name="connsiteY0" fmla="*/ 13415 h 400944"/>
                                          <a:gd name="connsiteX1" fmla="*/ 0 w 192492"/>
                                          <a:gd name="connsiteY1" fmla="*/ 14643 h 400944"/>
                                          <a:gd name="connsiteX2" fmla="*/ 49798 w 192492"/>
                                          <a:gd name="connsiteY2" fmla="*/ 58308 h 400944"/>
                                          <a:gd name="connsiteX3" fmla="*/ 52640 w 192492"/>
                                          <a:gd name="connsiteY3" fmla="*/ 399491 h 400944"/>
                                          <a:gd name="connsiteX4" fmla="*/ 139908 w 192492"/>
                                          <a:gd name="connsiteY4" fmla="*/ 399617 h 400944"/>
                                          <a:gd name="connsiteX5" fmla="*/ 145655 w 192492"/>
                                          <a:gd name="connsiteY5" fmla="*/ 61494 h 400944"/>
                                          <a:gd name="connsiteX6" fmla="*/ 190450 w 192492"/>
                                          <a:gd name="connsiteY6" fmla="*/ 14466 h 400944"/>
                                          <a:gd name="connsiteX0" fmla="*/ 192492 w 192492"/>
                                          <a:gd name="connsiteY0" fmla="*/ 13415 h 400944"/>
                                          <a:gd name="connsiteX1" fmla="*/ 0 w 192492"/>
                                          <a:gd name="connsiteY1" fmla="*/ 14643 h 400944"/>
                                          <a:gd name="connsiteX2" fmla="*/ 49798 w 192492"/>
                                          <a:gd name="connsiteY2" fmla="*/ 58308 h 400944"/>
                                          <a:gd name="connsiteX3" fmla="*/ 52640 w 192492"/>
                                          <a:gd name="connsiteY3" fmla="*/ 399491 h 400944"/>
                                          <a:gd name="connsiteX4" fmla="*/ 139908 w 192492"/>
                                          <a:gd name="connsiteY4" fmla="*/ 399617 h 400944"/>
                                          <a:gd name="connsiteX5" fmla="*/ 145655 w 192492"/>
                                          <a:gd name="connsiteY5" fmla="*/ 61494 h 400944"/>
                                          <a:gd name="connsiteX6" fmla="*/ 190450 w 192492"/>
                                          <a:gd name="connsiteY6" fmla="*/ 14466 h 400944"/>
                                          <a:gd name="connsiteX0" fmla="*/ 192492 w 192492"/>
                                          <a:gd name="connsiteY0" fmla="*/ 13415 h 400944"/>
                                          <a:gd name="connsiteX1" fmla="*/ 0 w 192492"/>
                                          <a:gd name="connsiteY1" fmla="*/ 14643 h 400944"/>
                                          <a:gd name="connsiteX2" fmla="*/ 49798 w 192492"/>
                                          <a:gd name="connsiteY2" fmla="*/ 58308 h 400944"/>
                                          <a:gd name="connsiteX3" fmla="*/ 59128 w 192492"/>
                                          <a:gd name="connsiteY3" fmla="*/ 399491 h 400944"/>
                                          <a:gd name="connsiteX4" fmla="*/ 139908 w 192492"/>
                                          <a:gd name="connsiteY4" fmla="*/ 399617 h 400944"/>
                                          <a:gd name="connsiteX5" fmla="*/ 145655 w 192492"/>
                                          <a:gd name="connsiteY5" fmla="*/ 61494 h 400944"/>
                                          <a:gd name="connsiteX6" fmla="*/ 190450 w 192492"/>
                                          <a:gd name="connsiteY6" fmla="*/ 14466 h 400944"/>
                                          <a:gd name="connsiteX0" fmla="*/ 192492 w 192492"/>
                                          <a:gd name="connsiteY0" fmla="*/ 13415 h 400944"/>
                                          <a:gd name="connsiteX1" fmla="*/ 0 w 192492"/>
                                          <a:gd name="connsiteY1" fmla="*/ 14643 h 400944"/>
                                          <a:gd name="connsiteX2" fmla="*/ 49798 w 192492"/>
                                          <a:gd name="connsiteY2" fmla="*/ 58308 h 400944"/>
                                          <a:gd name="connsiteX3" fmla="*/ 59128 w 192492"/>
                                          <a:gd name="connsiteY3" fmla="*/ 399491 h 400944"/>
                                          <a:gd name="connsiteX4" fmla="*/ 139908 w 192492"/>
                                          <a:gd name="connsiteY4" fmla="*/ 399617 h 400944"/>
                                          <a:gd name="connsiteX5" fmla="*/ 145655 w 192492"/>
                                          <a:gd name="connsiteY5" fmla="*/ 61494 h 400944"/>
                                          <a:gd name="connsiteX6" fmla="*/ 190450 w 192492"/>
                                          <a:gd name="connsiteY6" fmla="*/ 14466 h 40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92" h="400944">
                                            <a:moveTo>
                                              <a:pt x="192492" y="13415"/>
                                            </a:moveTo>
                                            <a:cubicBezTo>
                                              <a:pt x="134816" y="-3780"/>
                                              <a:pt x="46864" y="-5571"/>
                                              <a:pt x="0" y="14643"/>
                                            </a:cubicBezTo>
                                            <a:cubicBezTo>
                                              <a:pt x="29574" y="35800"/>
                                              <a:pt x="41848" y="23950"/>
                                              <a:pt x="49798" y="58308"/>
                                            </a:cubicBezTo>
                                            <a:cubicBezTo>
                                              <a:pt x="45596" y="100078"/>
                                              <a:pt x="33658" y="246153"/>
                                              <a:pt x="59128" y="399491"/>
                                            </a:cubicBezTo>
                                            <a:cubicBezTo>
                                              <a:pt x="108386" y="400996"/>
                                              <a:pt x="119839" y="401767"/>
                                              <a:pt x="139908" y="399617"/>
                                            </a:cubicBezTo>
                                            <a:cubicBezTo>
                                              <a:pt x="159735" y="235459"/>
                                              <a:pt x="150207" y="152092"/>
                                              <a:pt x="145655" y="61494"/>
                                            </a:cubicBezTo>
                                            <a:cubicBezTo>
                                              <a:pt x="139182" y="31380"/>
                                              <a:pt x="160077" y="31485"/>
                                              <a:pt x="190450" y="14466"/>
                                            </a:cubicBezTo>
                                          </a:path>
                                        </a:pathLst>
                                      </a:custGeom>
                                      <a:solidFill>
                                        <a:schemeClr val="tx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59" name="フリーフォーム 2297">
                                        <a:extLst>
                                          <a:ext uri="{FF2B5EF4-FFF2-40B4-BE49-F238E27FC236}">
                                            <a16:creationId xmlns:a16="http://schemas.microsoft.com/office/drawing/2014/main" id="{00000000-0008-0000-0000-000029070000}"/>
                                          </a:ext>
                                        </a:extLst>
                                      </p:cNvPr>
                                      <p:cNvSpPr/>
                                      <p:nvPr/>
                                    </p:nvSpPr>
                                    <p:spPr bwMode="auto">
                                      <a:xfrm>
                                        <a:off x="3506752" y="1339546"/>
                                        <a:ext cx="94427" cy="362022"/>
                                      </a:xfrm>
                                      <a:custGeom>
                                        <a:avLst/>
                                        <a:gdLst>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225396 w 545049"/>
                                          <a:gd name="connsiteY0" fmla="*/ 0 h 364856"/>
                                          <a:gd name="connsiteX1" fmla="*/ 115616 w 545049"/>
                                          <a:gd name="connsiteY1" fmla="*/ 9686 h 364856"/>
                                          <a:gd name="connsiteX2" fmla="*/ 25210 w 545049"/>
                                          <a:gd name="connsiteY2" fmla="*/ 100093 h 364856"/>
                                          <a:gd name="connsiteX3" fmla="*/ 12294 w 545049"/>
                                          <a:gd name="connsiteY3" fmla="*/ 313195 h 364856"/>
                                          <a:gd name="connsiteX4" fmla="*/ 0 w 545049"/>
                                          <a:gd name="connsiteY4" fmla="*/ 350712 h 364856"/>
                                          <a:gd name="connsiteX5" fmla="*/ 545049 w 545049"/>
                                          <a:gd name="connsiteY5" fmla="*/ 364856 h 364856"/>
                                          <a:gd name="connsiteX6" fmla="*/ 538591 w 545049"/>
                                          <a:gd name="connsiteY6" fmla="*/ 267991 h 364856"/>
                                          <a:gd name="connsiteX7" fmla="*/ 354549 w 545049"/>
                                          <a:gd name="connsiteY7" fmla="*/ 287364 h 364856"/>
                                          <a:gd name="connsiteX8" fmla="*/ 173735 w 545049"/>
                                          <a:gd name="connsiteY8" fmla="*/ 196957 h 364856"/>
                                          <a:gd name="connsiteX9" fmla="*/ 173735 w 545049"/>
                                          <a:gd name="connsiteY9" fmla="*/ 196957 h 364856"/>
                                          <a:gd name="connsiteX0" fmla="*/ 225396 w 538591"/>
                                          <a:gd name="connsiteY0" fmla="*/ 0 h 381410"/>
                                          <a:gd name="connsiteX1" fmla="*/ 115616 w 538591"/>
                                          <a:gd name="connsiteY1" fmla="*/ 9686 h 381410"/>
                                          <a:gd name="connsiteX2" fmla="*/ 25210 w 538591"/>
                                          <a:gd name="connsiteY2" fmla="*/ 100093 h 381410"/>
                                          <a:gd name="connsiteX3" fmla="*/ 12294 w 538591"/>
                                          <a:gd name="connsiteY3" fmla="*/ 313195 h 381410"/>
                                          <a:gd name="connsiteX4" fmla="*/ 0 w 538591"/>
                                          <a:gd name="connsiteY4" fmla="*/ 350712 h 381410"/>
                                          <a:gd name="connsiteX5" fmla="*/ 22212 w 538591"/>
                                          <a:gd name="connsiteY5" fmla="*/ 381410 h 381410"/>
                                          <a:gd name="connsiteX6" fmla="*/ 538591 w 538591"/>
                                          <a:gd name="connsiteY6" fmla="*/ 267991 h 381410"/>
                                          <a:gd name="connsiteX7" fmla="*/ 354549 w 538591"/>
                                          <a:gd name="connsiteY7" fmla="*/ 287364 h 381410"/>
                                          <a:gd name="connsiteX8" fmla="*/ 173735 w 538591"/>
                                          <a:gd name="connsiteY8" fmla="*/ 196957 h 381410"/>
                                          <a:gd name="connsiteX9" fmla="*/ 173735 w 538591"/>
                                          <a:gd name="connsiteY9" fmla="*/ 196957 h 381410"/>
                                          <a:gd name="connsiteX0" fmla="*/ 225396 w 354549"/>
                                          <a:gd name="connsiteY0" fmla="*/ 0 h 381410"/>
                                          <a:gd name="connsiteX1" fmla="*/ 115616 w 354549"/>
                                          <a:gd name="connsiteY1" fmla="*/ 9686 h 381410"/>
                                          <a:gd name="connsiteX2" fmla="*/ 25210 w 354549"/>
                                          <a:gd name="connsiteY2" fmla="*/ 100093 h 381410"/>
                                          <a:gd name="connsiteX3" fmla="*/ 12294 w 354549"/>
                                          <a:gd name="connsiteY3" fmla="*/ 313195 h 381410"/>
                                          <a:gd name="connsiteX4" fmla="*/ 0 w 354549"/>
                                          <a:gd name="connsiteY4" fmla="*/ 350712 h 381410"/>
                                          <a:gd name="connsiteX5" fmla="*/ 22212 w 354549"/>
                                          <a:gd name="connsiteY5" fmla="*/ 381410 h 381410"/>
                                          <a:gd name="connsiteX6" fmla="*/ 306219 w 354549"/>
                                          <a:gd name="connsiteY6" fmla="*/ 379729 h 381410"/>
                                          <a:gd name="connsiteX7" fmla="*/ 354549 w 354549"/>
                                          <a:gd name="connsiteY7" fmla="*/ 287364 h 381410"/>
                                          <a:gd name="connsiteX8" fmla="*/ 173735 w 354549"/>
                                          <a:gd name="connsiteY8" fmla="*/ 196957 h 381410"/>
                                          <a:gd name="connsiteX9" fmla="*/ 173735 w 35454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34214 w 306219"/>
                                          <a:gd name="connsiteY7" fmla="*/ 324609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244276 w 306219"/>
                                          <a:gd name="connsiteY9" fmla="*/ 105912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98632 w 306219"/>
                                          <a:gd name="connsiteY8" fmla="*/ 225925 h 381410"/>
                                          <a:gd name="connsiteX9" fmla="*/ 244276 w 306219"/>
                                          <a:gd name="connsiteY9" fmla="*/ 105912 h 381410"/>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01018 w 289621"/>
                                          <a:gd name="connsiteY7" fmla="*/ 308055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35976 w 289621"/>
                                          <a:gd name="connsiteY9" fmla="*/ 60389 h 388007"/>
                                          <a:gd name="connsiteX0" fmla="*/ 229546 w 289621"/>
                                          <a:gd name="connsiteY0" fmla="*/ 52389 h 378321"/>
                                          <a:gd name="connsiteX1" fmla="*/ 115616 w 289621"/>
                                          <a:gd name="connsiteY1" fmla="*/ 0 h 378321"/>
                                          <a:gd name="connsiteX2" fmla="*/ 25210 w 289621"/>
                                          <a:gd name="connsiteY2" fmla="*/ 90407 h 378321"/>
                                          <a:gd name="connsiteX3" fmla="*/ 12294 w 289621"/>
                                          <a:gd name="connsiteY3" fmla="*/ 303509 h 378321"/>
                                          <a:gd name="connsiteX4" fmla="*/ 0 w 289621"/>
                                          <a:gd name="connsiteY4" fmla="*/ 341026 h 378321"/>
                                          <a:gd name="connsiteX5" fmla="*/ 22212 w 289621"/>
                                          <a:gd name="connsiteY5" fmla="*/ 371724 h 378321"/>
                                          <a:gd name="connsiteX6" fmla="*/ 289621 w 289621"/>
                                          <a:gd name="connsiteY6" fmla="*/ 378321 h 378321"/>
                                          <a:gd name="connsiteX7" fmla="*/ 271560 w 289621"/>
                                          <a:gd name="connsiteY7" fmla="*/ 335615 h 378321"/>
                                          <a:gd name="connsiteX8" fmla="*/ 198632 w 289621"/>
                                          <a:gd name="connsiteY8" fmla="*/ 274177 h 378321"/>
                                          <a:gd name="connsiteX9" fmla="*/ 235976 w 289621"/>
                                          <a:gd name="connsiteY9" fmla="*/ 50703 h 378321"/>
                                          <a:gd name="connsiteX0" fmla="*/ 229546 w 289621"/>
                                          <a:gd name="connsiteY0" fmla="*/ 1686 h 327618"/>
                                          <a:gd name="connsiteX1" fmla="*/ 25210 w 289621"/>
                                          <a:gd name="connsiteY1" fmla="*/ 39704 h 327618"/>
                                          <a:gd name="connsiteX2" fmla="*/ 12294 w 289621"/>
                                          <a:gd name="connsiteY2" fmla="*/ 252806 h 327618"/>
                                          <a:gd name="connsiteX3" fmla="*/ 0 w 289621"/>
                                          <a:gd name="connsiteY3" fmla="*/ 290323 h 327618"/>
                                          <a:gd name="connsiteX4" fmla="*/ 22212 w 289621"/>
                                          <a:gd name="connsiteY4" fmla="*/ 321021 h 327618"/>
                                          <a:gd name="connsiteX5" fmla="*/ 289621 w 289621"/>
                                          <a:gd name="connsiteY5" fmla="*/ 327618 h 327618"/>
                                          <a:gd name="connsiteX6" fmla="*/ 271560 w 289621"/>
                                          <a:gd name="connsiteY6" fmla="*/ 284912 h 327618"/>
                                          <a:gd name="connsiteX7" fmla="*/ 198632 w 289621"/>
                                          <a:gd name="connsiteY7" fmla="*/ 223474 h 327618"/>
                                          <a:gd name="connsiteX8" fmla="*/ 235976 w 289621"/>
                                          <a:gd name="connsiteY8" fmla="*/ 0 h 327618"/>
                                          <a:gd name="connsiteX0" fmla="*/ 229546 w 289621"/>
                                          <a:gd name="connsiteY0" fmla="*/ 0 h 325932"/>
                                          <a:gd name="connsiteX1" fmla="*/ 25210 w 289621"/>
                                          <a:gd name="connsiteY1" fmla="*/ 38018 h 325932"/>
                                          <a:gd name="connsiteX2" fmla="*/ 12294 w 289621"/>
                                          <a:gd name="connsiteY2" fmla="*/ 251120 h 325932"/>
                                          <a:gd name="connsiteX3" fmla="*/ 0 w 289621"/>
                                          <a:gd name="connsiteY3" fmla="*/ 288637 h 325932"/>
                                          <a:gd name="connsiteX4" fmla="*/ 22212 w 289621"/>
                                          <a:gd name="connsiteY4" fmla="*/ 319335 h 325932"/>
                                          <a:gd name="connsiteX5" fmla="*/ 289621 w 289621"/>
                                          <a:gd name="connsiteY5" fmla="*/ 325932 h 325932"/>
                                          <a:gd name="connsiteX6" fmla="*/ 271560 w 289621"/>
                                          <a:gd name="connsiteY6" fmla="*/ 283226 h 325932"/>
                                          <a:gd name="connsiteX7" fmla="*/ 198632 w 289621"/>
                                          <a:gd name="connsiteY7" fmla="*/ 221788 h 325932"/>
                                          <a:gd name="connsiteX8" fmla="*/ 227677 w 289621"/>
                                          <a:gd name="connsiteY8" fmla="*/ 43838 h 325932"/>
                                          <a:gd name="connsiteX0" fmla="*/ 225396 w 289621"/>
                                          <a:gd name="connsiteY0" fmla="*/ 7504 h 287914"/>
                                          <a:gd name="connsiteX1" fmla="*/ 25210 w 289621"/>
                                          <a:gd name="connsiteY1" fmla="*/ 0 h 287914"/>
                                          <a:gd name="connsiteX2" fmla="*/ 12294 w 289621"/>
                                          <a:gd name="connsiteY2" fmla="*/ 213102 h 287914"/>
                                          <a:gd name="connsiteX3" fmla="*/ 0 w 289621"/>
                                          <a:gd name="connsiteY3" fmla="*/ 250619 h 287914"/>
                                          <a:gd name="connsiteX4" fmla="*/ 22212 w 289621"/>
                                          <a:gd name="connsiteY4" fmla="*/ 281317 h 287914"/>
                                          <a:gd name="connsiteX5" fmla="*/ 289621 w 289621"/>
                                          <a:gd name="connsiteY5" fmla="*/ 287914 h 287914"/>
                                          <a:gd name="connsiteX6" fmla="*/ 271560 w 289621"/>
                                          <a:gd name="connsiteY6" fmla="*/ 245208 h 287914"/>
                                          <a:gd name="connsiteX7" fmla="*/ 198632 w 289621"/>
                                          <a:gd name="connsiteY7" fmla="*/ 183770 h 287914"/>
                                          <a:gd name="connsiteX8" fmla="*/ 227677 w 289621"/>
                                          <a:gd name="connsiteY8" fmla="*/ 5820 h 287914"/>
                                          <a:gd name="connsiteX0" fmla="*/ 225396 w 306914"/>
                                          <a:gd name="connsiteY0" fmla="*/ 7504 h 290325"/>
                                          <a:gd name="connsiteX1" fmla="*/ 25210 w 306914"/>
                                          <a:gd name="connsiteY1" fmla="*/ 0 h 290325"/>
                                          <a:gd name="connsiteX2" fmla="*/ 12294 w 306914"/>
                                          <a:gd name="connsiteY2" fmla="*/ 213102 h 290325"/>
                                          <a:gd name="connsiteX3" fmla="*/ 0 w 306914"/>
                                          <a:gd name="connsiteY3" fmla="*/ 250619 h 290325"/>
                                          <a:gd name="connsiteX4" fmla="*/ 22212 w 306914"/>
                                          <a:gd name="connsiteY4" fmla="*/ 281317 h 290325"/>
                                          <a:gd name="connsiteX5" fmla="*/ 289621 w 306914"/>
                                          <a:gd name="connsiteY5" fmla="*/ 287914 h 290325"/>
                                          <a:gd name="connsiteX6" fmla="*/ 271560 w 306914"/>
                                          <a:gd name="connsiteY6" fmla="*/ 245208 h 290325"/>
                                          <a:gd name="connsiteX7" fmla="*/ 198632 w 306914"/>
                                          <a:gd name="connsiteY7" fmla="*/ 183770 h 290325"/>
                                          <a:gd name="connsiteX8" fmla="*/ 227677 w 306914"/>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31829 w 312238"/>
                                          <a:gd name="connsiteY0" fmla="*/ 7504 h 290325"/>
                                          <a:gd name="connsiteX1" fmla="*/ 31643 w 312238"/>
                                          <a:gd name="connsiteY1" fmla="*/ 0 h 290325"/>
                                          <a:gd name="connsiteX2" fmla="*/ 18727 w 312238"/>
                                          <a:gd name="connsiteY2" fmla="*/ 213102 h 290325"/>
                                          <a:gd name="connsiteX3" fmla="*/ 6433 w 312238"/>
                                          <a:gd name="connsiteY3" fmla="*/ 250619 h 290325"/>
                                          <a:gd name="connsiteX4" fmla="*/ 28645 w 312238"/>
                                          <a:gd name="connsiteY4" fmla="*/ 281317 h 290325"/>
                                          <a:gd name="connsiteX5" fmla="*/ 296054 w 312238"/>
                                          <a:gd name="connsiteY5" fmla="*/ 287914 h 290325"/>
                                          <a:gd name="connsiteX6" fmla="*/ 277993 w 312238"/>
                                          <a:gd name="connsiteY6" fmla="*/ 245208 h 290325"/>
                                          <a:gd name="connsiteX7" fmla="*/ 205065 w 312238"/>
                                          <a:gd name="connsiteY7" fmla="*/ 183770 h 290325"/>
                                          <a:gd name="connsiteX8" fmla="*/ 234110 w 312238"/>
                                          <a:gd name="connsiteY8" fmla="*/ 5820 h 290325"/>
                                          <a:gd name="connsiteX0" fmla="*/ 231829 w 307018"/>
                                          <a:gd name="connsiteY0" fmla="*/ 7504 h 303635"/>
                                          <a:gd name="connsiteX1" fmla="*/ 31643 w 307018"/>
                                          <a:gd name="connsiteY1" fmla="*/ 0 h 303635"/>
                                          <a:gd name="connsiteX2" fmla="*/ 18727 w 307018"/>
                                          <a:gd name="connsiteY2" fmla="*/ 213102 h 303635"/>
                                          <a:gd name="connsiteX3" fmla="*/ 6433 w 307018"/>
                                          <a:gd name="connsiteY3" fmla="*/ 250619 h 303635"/>
                                          <a:gd name="connsiteX4" fmla="*/ 28645 w 307018"/>
                                          <a:gd name="connsiteY4" fmla="*/ 281317 h 303635"/>
                                          <a:gd name="connsiteX5" fmla="*/ 296054 w 307018"/>
                                          <a:gd name="connsiteY5" fmla="*/ 287914 h 303635"/>
                                          <a:gd name="connsiteX6" fmla="*/ 277993 w 307018"/>
                                          <a:gd name="connsiteY6" fmla="*/ 245208 h 303635"/>
                                          <a:gd name="connsiteX7" fmla="*/ 205065 w 307018"/>
                                          <a:gd name="connsiteY7" fmla="*/ 183770 h 303635"/>
                                          <a:gd name="connsiteX8" fmla="*/ 234110 w 307018"/>
                                          <a:gd name="connsiteY8" fmla="*/ 5820 h 303635"/>
                                          <a:gd name="connsiteX0" fmla="*/ 231829 w 300678"/>
                                          <a:gd name="connsiteY0" fmla="*/ 7504 h 291523"/>
                                          <a:gd name="connsiteX1" fmla="*/ 31643 w 300678"/>
                                          <a:gd name="connsiteY1" fmla="*/ 0 h 291523"/>
                                          <a:gd name="connsiteX2" fmla="*/ 18727 w 300678"/>
                                          <a:gd name="connsiteY2" fmla="*/ 213102 h 291523"/>
                                          <a:gd name="connsiteX3" fmla="*/ 6433 w 300678"/>
                                          <a:gd name="connsiteY3" fmla="*/ 250619 h 291523"/>
                                          <a:gd name="connsiteX4" fmla="*/ 28645 w 300678"/>
                                          <a:gd name="connsiteY4" fmla="*/ 281317 h 291523"/>
                                          <a:gd name="connsiteX5" fmla="*/ 296054 w 300678"/>
                                          <a:gd name="connsiteY5" fmla="*/ 287914 h 291523"/>
                                          <a:gd name="connsiteX6" fmla="*/ 277993 w 300678"/>
                                          <a:gd name="connsiteY6" fmla="*/ 245208 h 291523"/>
                                          <a:gd name="connsiteX7" fmla="*/ 205065 w 300678"/>
                                          <a:gd name="connsiteY7" fmla="*/ 183770 h 291523"/>
                                          <a:gd name="connsiteX8" fmla="*/ 234110 w 300678"/>
                                          <a:gd name="connsiteY8" fmla="*/ 5820 h 291523"/>
                                          <a:gd name="connsiteX0" fmla="*/ 231829 w 323357"/>
                                          <a:gd name="connsiteY0" fmla="*/ 7504 h 286131"/>
                                          <a:gd name="connsiteX1" fmla="*/ 31643 w 323357"/>
                                          <a:gd name="connsiteY1" fmla="*/ 0 h 286131"/>
                                          <a:gd name="connsiteX2" fmla="*/ 18727 w 323357"/>
                                          <a:gd name="connsiteY2" fmla="*/ 213102 h 286131"/>
                                          <a:gd name="connsiteX3" fmla="*/ 6433 w 323357"/>
                                          <a:gd name="connsiteY3" fmla="*/ 250619 h 286131"/>
                                          <a:gd name="connsiteX4" fmla="*/ 28645 w 323357"/>
                                          <a:gd name="connsiteY4" fmla="*/ 281317 h 286131"/>
                                          <a:gd name="connsiteX5" fmla="*/ 320090 w 323357"/>
                                          <a:gd name="connsiteY5" fmla="*/ 279715 h 286131"/>
                                          <a:gd name="connsiteX6" fmla="*/ 277993 w 323357"/>
                                          <a:gd name="connsiteY6" fmla="*/ 245208 h 286131"/>
                                          <a:gd name="connsiteX7" fmla="*/ 205065 w 323357"/>
                                          <a:gd name="connsiteY7" fmla="*/ 183770 h 286131"/>
                                          <a:gd name="connsiteX8" fmla="*/ 234110 w 323357"/>
                                          <a:gd name="connsiteY8" fmla="*/ 5820 h 286131"/>
                                          <a:gd name="connsiteX0" fmla="*/ 231829 w 327902"/>
                                          <a:gd name="connsiteY0" fmla="*/ 7504 h 286131"/>
                                          <a:gd name="connsiteX1" fmla="*/ 31643 w 327902"/>
                                          <a:gd name="connsiteY1" fmla="*/ 0 h 286131"/>
                                          <a:gd name="connsiteX2" fmla="*/ 18727 w 327902"/>
                                          <a:gd name="connsiteY2" fmla="*/ 213102 h 286131"/>
                                          <a:gd name="connsiteX3" fmla="*/ 6433 w 327902"/>
                                          <a:gd name="connsiteY3" fmla="*/ 250619 h 286131"/>
                                          <a:gd name="connsiteX4" fmla="*/ 28645 w 327902"/>
                                          <a:gd name="connsiteY4" fmla="*/ 281317 h 286131"/>
                                          <a:gd name="connsiteX5" fmla="*/ 320090 w 327902"/>
                                          <a:gd name="connsiteY5" fmla="*/ 279715 h 286131"/>
                                          <a:gd name="connsiteX6" fmla="*/ 277993 w 327902"/>
                                          <a:gd name="connsiteY6" fmla="*/ 245208 h 286131"/>
                                          <a:gd name="connsiteX7" fmla="*/ 205065 w 327902"/>
                                          <a:gd name="connsiteY7" fmla="*/ 183770 h 286131"/>
                                          <a:gd name="connsiteX8" fmla="*/ 234110 w 327902"/>
                                          <a:gd name="connsiteY8" fmla="*/ 5820 h 286131"/>
                                          <a:gd name="connsiteX0" fmla="*/ 231829 w 323357"/>
                                          <a:gd name="connsiteY0" fmla="*/ 7504 h 293755"/>
                                          <a:gd name="connsiteX1" fmla="*/ 31643 w 323357"/>
                                          <a:gd name="connsiteY1" fmla="*/ 0 h 293755"/>
                                          <a:gd name="connsiteX2" fmla="*/ 18727 w 323357"/>
                                          <a:gd name="connsiteY2" fmla="*/ 213102 h 293755"/>
                                          <a:gd name="connsiteX3" fmla="*/ 6433 w 323357"/>
                                          <a:gd name="connsiteY3" fmla="*/ 250619 h 293755"/>
                                          <a:gd name="connsiteX4" fmla="*/ 28645 w 323357"/>
                                          <a:gd name="connsiteY4" fmla="*/ 281317 h 293755"/>
                                          <a:gd name="connsiteX5" fmla="*/ 320090 w 323357"/>
                                          <a:gd name="connsiteY5" fmla="*/ 290647 h 293755"/>
                                          <a:gd name="connsiteX6" fmla="*/ 277993 w 323357"/>
                                          <a:gd name="connsiteY6" fmla="*/ 245208 h 293755"/>
                                          <a:gd name="connsiteX7" fmla="*/ 205065 w 323357"/>
                                          <a:gd name="connsiteY7" fmla="*/ 183770 h 293755"/>
                                          <a:gd name="connsiteX8" fmla="*/ 234110 w 323357"/>
                                          <a:gd name="connsiteY8" fmla="*/ 5820 h 293755"/>
                                          <a:gd name="connsiteX0" fmla="*/ 230082 w 331831"/>
                                          <a:gd name="connsiteY0" fmla="*/ 7504 h 295261"/>
                                          <a:gd name="connsiteX1" fmla="*/ 29896 w 331831"/>
                                          <a:gd name="connsiteY1" fmla="*/ 0 h 295261"/>
                                          <a:gd name="connsiteX2" fmla="*/ 16980 w 331831"/>
                                          <a:gd name="connsiteY2" fmla="*/ 213102 h 295261"/>
                                          <a:gd name="connsiteX3" fmla="*/ 4686 w 331831"/>
                                          <a:gd name="connsiteY3" fmla="*/ 250619 h 295261"/>
                                          <a:gd name="connsiteX4" fmla="*/ 29903 w 331831"/>
                                          <a:gd name="connsiteY4" fmla="*/ 289516 h 295261"/>
                                          <a:gd name="connsiteX5" fmla="*/ 318343 w 331831"/>
                                          <a:gd name="connsiteY5" fmla="*/ 290647 h 295261"/>
                                          <a:gd name="connsiteX6" fmla="*/ 276246 w 331831"/>
                                          <a:gd name="connsiteY6" fmla="*/ 245208 h 295261"/>
                                          <a:gd name="connsiteX7" fmla="*/ 203318 w 331831"/>
                                          <a:gd name="connsiteY7" fmla="*/ 183770 h 295261"/>
                                          <a:gd name="connsiteX8" fmla="*/ 232363 w 331831"/>
                                          <a:gd name="connsiteY8" fmla="*/ 5820 h 295261"/>
                                          <a:gd name="connsiteX0" fmla="*/ 230082 w 333504"/>
                                          <a:gd name="connsiteY0" fmla="*/ 7504 h 295261"/>
                                          <a:gd name="connsiteX1" fmla="*/ 29896 w 333504"/>
                                          <a:gd name="connsiteY1" fmla="*/ 0 h 295261"/>
                                          <a:gd name="connsiteX2" fmla="*/ 16980 w 333504"/>
                                          <a:gd name="connsiteY2" fmla="*/ 213102 h 295261"/>
                                          <a:gd name="connsiteX3" fmla="*/ 4686 w 333504"/>
                                          <a:gd name="connsiteY3" fmla="*/ 250619 h 295261"/>
                                          <a:gd name="connsiteX4" fmla="*/ 29903 w 333504"/>
                                          <a:gd name="connsiteY4" fmla="*/ 289516 h 295261"/>
                                          <a:gd name="connsiteX5" fmla="*/ 318343 w 333504"/>
                                          <a:gd name="connsiteY5" fmla="*/ 290647 h 295261"/>
                                          <a:gd name="connsiteX6" fmla="*/ 276246 w 333504"/>
                                          <a:gd name="connsiteY6" fmla="*/ 245208 h 295261"/>
                                          <a:gd name="connsiteX7" fmla="*/ 203318 w 333504"/>
                                          <a:gd name="connsiteY7" fmla="*/ 183770 h 295261"/>
                                          <a:gd name="connsiteX8" fmla="*/ 232363 w 333504"/>
                                          <a:gd name="connsiteY8" fmla="*/ 5820 h 295261"/>
                                          <a:gd name="connsiteX0" fmla="*/ 230082 w 335037"/>
                                          <a:gd name="connsiteY0" fmla="*/ 7504 h 295641"/>
                                          <a:gd name="connsiteX1" fmla="*/ 29896 w 335037"/>
                                          <a:gd name="connsiteY1" fmla="*/ 0 h 295641"/>
                                          <a:gd name="connsiteX2" fmla="*/ 16980 w 335037"/>
                                          <a:gd name="connsiteY2" fmla="*/ 213102 h 295641"/>
                                          <a:gd name="connsiteX3" fmla="*/ 4686 w 335037"/>
                                          <a:gd name="connsiteY3" fmla="*/ 250619 h 295641"/>
                                          <a:gd name="connsiteX4" fmla="*/ 29903 w 335037"/>
                                          <a:gd name="connsiteY4" fmla="*/ 289516 h 295641"/>
                                          <a:gd name="connsiteX5" fmla="*/ 318343 w 335037"/>
                                          <a:gd name="connsiteY5" fmla="*/ 290647 h 295641"/>
                                          <a:gd name="connsiteX6" fmla="*/ 282254 w 335037"/>
                                          <a:gd name="connsiteY6" fmla="*/ 239742 h 295641"/>
                                          <a:gd name="connsiteX7" fmla="*/ 203318 w 335037"/>
                                          <a:gd name="connsiteY7" fmla="*/ 183770 h 295641"/>
                                          <a:gd name="connsiteX8" fmla="*/ 232363 w 335037"/>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32363 w 333362"/>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3350 w 333362"/>
                                          <a:gd name="connsiteY8" fmla="*/ 3087 h 295641"/>
                                          <a:gd name="connsiteX0" fmla="*/ 230082 w 333362"/>
                                          <a:gd name="connsiteY0" fmla="*/ 39947 h 328084"/>
                                          <a:gd name="connsiteX1" fmla="*/ 29896 w 333362"/>
                                          <a:gd name="connsiteY1" fmla="*/ 32443 h 328084"/>
                                          <a:gd name="connsiteX2" fmla="*/ 16980 w 333362"/>
                                          <a:gd name="connsiteY2" fmla="*/ 245545 h 328084"/>
                                          <a:gd name="connsiteX3" fmla="*/ 4686 w 333362"/>
                                          <a:gd name="connsiteY3" fmla="*/ 283062 h 328084"/>
                                          <a:gd name="connsiteX4" fmla="*/ 29903 w 333362"/>
                                          <a:gd name="connsiteY4" fmla="*/ 321959 h 328084"/>
                                          <a:gd name="connsiteX5" fmla="*/ 318343 w 333362"/>
                                          <a:gd name="connsiteY5" fmla="*/ 323090 h 328084"/>
                                          <a:gd name="connsiteX6" fmla="*/ 282254 w 333362"/>
                                          <a:gd name="connsiteY6" fmla="*/ 272185 h 328084"/>
                                          <a:gd name="connsiteX7" fmla="*/ 194304 w 333362"/>
                                          <a:gd name="connsiteY7" fmla="*/ 210747 h 328084"/>
                                          <a:gd name="connsiteX8" fmla="*/ 211332 w 333362"/>
                                          <a:gd name="connsiteY8" fmla="*/ 0 h 328084"/>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9359 w 333362"/>
                                          <a:gd name="connsiteY8" fmla="*/ 27684 h 295641"/>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9359 w 333362"/>
                                          <a:gd name="connsiteY8" fmla="*/ 31112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0346 w 333362"/>
                                          <a:gd name="connsiteY8"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193810 w 333362"/>
                                          <a:gd name="connsiteY8" fmla="*/ 63553 h 299069"/>
                                          <a:gd name="connsiteX9" fmla="*/ 220346 w 333362"/>
                                          <a:gd name="connsiteY9"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05827 w 333362"/>
                                          <a:gd name="connsiteY8" fmla="*/ 74485 h 299069"/>
                                          <a:gd name="connsiteX9" fmla="*/ 220346 w 333362"/>
                                          <a:gd name="connsiteY9" fmla="*/ 1049 h 299069"/>
                                          <a:gd name="connsiteX0" fmla="*/ 218064 w 425786"/>
                                          <a:gd name="connsiteY0" fmla="*/ 0 h 299069"/>
                                          <a:gd name="connsiteX1" fmla="*/ 29896 w 425786"/>
                                          <a:gd name="connsiteY1" fmla="*/ 3428 h 299069"/>
                                          <a:gd name="connsiteX2" fmla="*/ 16980 w 425786"/>
                                          <a:gd name="connsiteY2" fmla="*/ 216530 h 299069"/>
                                          <a:gd name="connsiteX3" fmla="*/ 4686 w 425786"/>
                                          <a:gd name="connsiteY3" fmla="*/ 254047 h 299069"/>
                                          <a:gd name="connsiteX4" fmla="*/ 29903 w 425786"/>
                                          <a:gd name="connsiteY4" fmla="*/ 292944 h 299069"/>
                                          <a:gd name="connsiteX5" fmla="*/ 318343 w 425786"/>
                                          <a:gd name="connsiteY5" fmla="*/ 294075 h 299069"/>
                                          <a:gd name="connsiteX6" fmla="*/ 282254 w 425786"/>
                                          <a:gd name="connsiteY6" fmla="*/ 243170 h 299069"/>
                                          <a:gd name="connsiteX7" fmla="*/ 194304 w 425786"/>
                                          <a:gd name="connsiteY7" fmla="*/ 181732 h 299069"/>
                                          <a:gd name="connsiteX8" fmla="*/ 205827 w 425786"/>
                                          <a:gd name="connsiteY8" fmla="*/ 74485 h 299069"/>
                                          <a:gd name="connsiteX9" fmla="*/ 425786 w 425786"/>
                                          <a:gd name="connsiteY9" fmla="*/ 34056 h 299069"/>
                                          <a:gd name="connsiteX0" fmla="*/ 58038 w 425786"/>
                                          <a:gd name="connsiteY0" fmla="*/ 973 h 295641"/>
                                          <a:gd name="connsiteX1" fmla="*/ 29896 w 425786"/>
                                          <a:gd name="connsiteY1" fmla="*/ 0 h 295641"/>
                                          <a:gd name="connsiteX2" fmla="*/ 16980 w 425786"/>
                                          <a:gd name="connsiteY2" fmla="*/ 213102 h 295641"/>
                                          <a:gd name="connsiteX3" fmla="*/ 4686 w 425786"/>
                                          <a:gd name="connsiteY3" fmla="*/ 250619 h 295641"/>
                                          <a:gd name="connsiteX4" fmla="*/ 29903 w 425786"/>
                                          <a:gd name="connsiteY4" fmla="*/ 289516 h 295641"/>
                                          <a:gd name="connsiteX5" fmla="*/ 318343 w 425786"/>
                                          <a:gd name="connsiteY5" fmla="*/ 290647 h 295641"/>
                                          <a:gd name="connsiteX6" fmla="*/ 282254 w 425786"/>
                                          <a:gd name="connsiteY6" fmla="*/ 239742 h 295641"/>
                                          <a:gd name="connsiteX7" fmla="*/ 194304 w 425786"/>
                                          <a:gd name="connsiteY7" fmla="*/ 178304 h 295641"/>
                                          <a:gd name="connsiteX8" fmla="*/ 205827 w 425786"/>
                                          <a:gd name="connsiteY8" fmla="*/ 71057 h 295641"/>
                                          <a:gd name="connsiteX9" fmla="*/ 425786 w 425786"/>
                                          <a:gd name="connsiteY9" fmla="*/ 30628 h 295641"/>
                                          <a:gd name="connsiteX0" fmla="*/ 72536 w 440284"/>
                                          <a:gd name="connsiteY0" fmla="*/ 973 h 332123"/>
                                          <a:gd name="connsiteX1" fmla="*/ 44394 w 440284"/>
                                          <a:gd name="connsiteY1" fmla="*/ 0 h 332123"/>
                                          <a:gd name="connsiteX2" fmla="*/ 31478 w 440284"/>
                                          <a:gd name="connsiteY2" fmla="*/ 213102 h 332123"/>
                                          <a:gd name="connsiteX3" fmla="*/ 19184 w 440284"/>
                                          <a:gd name="connsiteY3" fmla="*/ 250619 h 332123"/>
                                          <a:gd name="connsiteX4" fmla="*/ 22777 w 440284"/>
                                          <a:gd name="connsiteY4" fmla="*/ 331325 h 332123"/>
                                          <a:gd name="connsiteX5" fmla="*/ 332841 w 440284"/>
                                          <a:gd name="connsiteY5" fmla="*/ 290647 h 332123"/>
                                          <a:gd name="connsiteX6" fmla="*/ 296752 w 440284"/>
                                          <a:gd name="connsiteY6" fmla="*/ 239742 h 332123"/>
                                          <a:gd name="connsiteX7" fmla="*/ 208802 w 440284"/>
                                          <a:gd name="connsiteY7" fmla="*/ 178304 h 332123"/>
                                          <a:gd name="connsiteX8" fmla="*/ 220325 w 440284"/>
                                          <a:gd name="connsiteY8" fmla="*/ 71057 h 332123"/>
                                          <a:gd name="connsiteX9" fmla="*/ 440284 w 440284"/>
                                          <a:gd name="connsiteY9" fmla="*/ 30628 h 332123"/>
                                          <a:gd name="connsiteX0" fmla="*/ 72536 w 440284"/>
                                          <a:gd name="connsiteY0" fmla="*/ 973 h 331864"/>
                                          <a:gd name="connsiteX1" fmla="*/ 44394 w 440284"/>
                                          <a:gd name="connsiteY1" fmla="*/ 0 h 331864"/>
                                          <a:gd name="connsiteX2" fmla="*/ 31478 w 440284"/>
                                          <a:gd name="connsiteY2" fmla="*/ 213102 h 331864"/>
                                          <a:gd name="connsiteX3" fmla="*/ 19184 w 440284"/>
                                          <a:gd name="connsiteY3" fmla="*/ 250619 h 331864"/>
                                          <a:gd name="connsiteX4" fmla="*/ 22777 w 440284"/>
                                          <a:gd name="connsiteY4" fmla="*/ 331325 h 331864"/>
                                          <a:gd name="connsiteX5" fmla="*/ 49550 w 440284"/>
                                          <a:gd name="connsiteY5" fmla="*/ 273043 h 331864"/>
                                          <a:gd name="connsiteX6" fmla="*/ 296752 w 440284"/>
                                          <a:gd name="connsiteY6" fmla="*/ 239742 h 331864"/>
                                          <a:gd name="connsiteX7" fmla="*/ 208802 w 440284"/>
                                          <a:gd name="connsiteY7" fmla="*/ 178304 h 331864"/>
                                          <a:gd name="connsiteX8" fmla="*/ 220325 w 440284"/>
                                          <a:gd name="connsiteY8" fmla="*/ 71057 h 331864"/>
                                          <a:gd name="connsiteX9" fmla="*/ 440284 w 440284"/>
                                          <a:gd name="connsiteY9" fmla="*/ 30628 h 331864"/>
                                          <a:gd name="connsiteX0" fmla="*/ 72536 w 440284"/>
                                          <a:gd name="connsiteY0" fmla="*/ 973 h 340819"/>
                                          <a:gd name="connsiteX1" fmla="*/ 44394 w 440284"/>
                                          <a:gd name="connsiteY1" fmla="*/ 0 h 340819"/>
                                          <a:gd name="connsiteX2" fmla="*/ 31478 w 440284"/>
                                          <a:gd name="connsiteY2" fmla="*/ 213102 h 340819"/>
                                          <a:gd name="connsiteX3" fmla="*/ 19184 w 440284"/>
                                          <a:gd name="connsiteY3" fmla="*/ 250619 h 340819"/>
                                          <a:gd name="connsiteX4" fmla="*/ 22777 w 440284"/>
                                          <a:gd name="connsiteY4" fmla="*/ 331325 h 340819"/>
                                          <a:gd name="connsiteX5" fmla="*/ 49550 w 440284"/>
                                          <a:gd name="connsiteY5" fmla="*/ 273043 h 340819"/>
                                          <a:gd name="connsiteX6" fmla="*/ 95637 w 440284"/>
                                          <a:gd name="connsiteY6" fmla="*/ 338763 h 340819"/>
                                          <a:gd name="connsiteX7" fmla="*/ 208802 w 440284"/>
                                          <a:gd name="connsiteY7" fmla="*/ 178304 h 340819"/>
                                          <a:gd name="connsiteX8" fmla="*/ 220325 w 440284"/>
                                          <a:gd name="connsiteY8" fmla="*/ 71057 h 340819"/>
                                          <a:gd name="connsiteX9" fmla="*/ 440284 w 440284"/>
                                          <a:gd name="connsiteY9" fmla="*/ 30628 h 340819"/>
                                          <a:gd name="connsiteX0" fmla="*/ 72536 w 440284"/>
                                          <a:gd name="connsiteY0" fmla="*/ 973 h 339112"/>
                                          <a:gd name="connsiteX1" fmla="*/ 44394 w 440284"/>
                                          <a:gd name="connsiteY1" fmla="*/ 0 h 339112"/>
                                          <a:gd name="connsiteX2" fmla="*/ 31478 w 440284"/>
                                          <a:gd name="connsiteY2" fmla="*/ 213102 h 339112"/>
                                          <a:gd name="connsiteX3" fmla="*/ 19184 w 440284"/>
                                          <a:gd name="connsiteY3" fmla="*/ 250619 h 339112"/>
                                          <a:gd name="connsiteX4" fmla="*/ 22777 w 440284"/>
                                          <a:gd name="connsiteY4" fmla="*/ 331325 h 339112"/>
                                          <a:gd name="connsiteX5" fmla="*/ 49550 w 440284"/>
                                          <a:gd name="connsiteY5" fmla="*/ 273043 h 339112"/>
                                          <a:gd name="connsiteX6" fmla="*/ 95637 w 440284"/>
                                          <a:gd name="connsiteY6" fmla="*/ 338763 h 339112"/>
                                          <a:gd name="connsiteX7" fmla="*/ 96351 w 440284"/>
                                          <a:gd name="connsiteY7" fmla="*/ 237718 h 339112"/>
                                          <a:gd name="connsiteX8" fmla="*/ 220325 w 440284"/>
                                          <a:gd name="connsiteY8" fmla="*/ 71057 h 339112"/>
                                          <a:gd name="connsiteX9" fmla="*/ 440284 w 440284"/>
                                          <a:gd name="connsiteY9" fmla="*/ 30628 h 339112"/>
                                          <a:gd name="connsiteX0" fmla="*/ 72536 w 440284"/>
                                          <a:gd name="connsiteY0" fmla="*/ 973 h 339112"/>
                                          <a:gd name="connsiteX1" fmla="*/ 44394 w 440284"/>
                                          <a:gd name="connsiteY1" fmla="*/ 0 h 339112"/>
                                          <a:gd name="connsiteX2" fmla="*/ 31478 w 440284"/>
                                          <a:gd name="connsiteY2" fmla="*/ 213102 h 339112"/>
                                          <a:gd name="connsiteX3" fmla="*/ 19184 w 440284"/>
                                          <a:gd name="connsiteY3" fmla="*/ 250619 h 339112"/>
                                          <a:gd name="connsiteX4" fmla="*/ 22777 w 440284"/>
                                          <a:gd name="connsiteY4" fmla="*/ 331325 h 339112"/>
                                          <a:gd name="connsiteX5" fmla="*/ 49550 w 440284"/>
                                          <a:gd name="connsiteY5" fmla="*/ 273043 h 339112"/>
                                          <a:gd name="connsiteX6" fmla="*/ 95637 w 440284"/>
                                          <a:gd name="connsiteY6" fmla="*/ 338763 h 339112"/>
                                          <a:gd name="connsiteX7" fmla="*/ 96351 w 440284"/>
                                          <a:gd name="connsiteY7" fmla="*/ 237718 h 339112"/>
                                          <a:gd name="connsiteX8" fmla="*/ 75436 w 440284"/>
                                          <a:gd name="connsiteY8" fmla="*/ 203086 h 339112"/>
                                          <a:gd name="connsiteX9" fmla="*/ 440284 w 440284"/>
                                          <a:gd name="connsiteY9" fmla="*/ 30628 h 339112"/>
                                          <a:gd name="connsiteX0" fmla="*/ 72536 w 100254"/>
                                          <a:gd name="connsiteY0" fmla="*/ 973 h 339112"/>
                                          <a:gd name="connsiteX1" fmla="*/ 44394 w 100254"/>
                                          <a:gd name="connsiteY1" fmla="*/ 0 h 339112"/>
                                          <a:gd name="connsiteX2" fmla="*/ 31478 w 100254"/>
                                          <a:gd name="connsiteY2" fmla="*/ 213102 h 339112"/>
                                          <a:gd name="connsiteX3" fmla="*/ 19184 w 100254"/>
                                          <a:gd name="connsiteY3" fmla="*/ 250619 h 339112"/>
                                          <a:gd name="connsiteX4" fmla="*/ 22777 w 100254"/>
                                          <a:gd name="connsiteY4" fmla="*/ 331325 h 339112"/>
                                          <a:gd name="connsiteX5" fmla="*/ 49550 w 100254"/>
                                          <a:gd name="connsiteY5" fmla="*/ 273043 h 339112"/>
                                          <a:gd name="connsiteX6" fmla="*/ 95637 w 100254"/>
                                          <a:gd name="connsiteY6" fmla="*/ 338763 h 339112"/>
                                          <a:gd name="connsiteX7" fmla="*/ 96351 w 100254"/>
                                          <a:gd name="connsiteY7" fmla="*/ 237718 h 339112"/>
                                          <a:gd name="connsiteX8" fmla="*/ 75436 w 100254"/>
                                          <a:gd name="connsiteY8" fmla="*/ 203086 h 339112"/>
                                          <a:gd name="connsiteX9" fmla="*/ 79143 w 100254"/>
                                          <a:gd name="connsiteY9" fmla="*/ 4222 h 339112"/>
                                          <a:gd name="connsiteX0" fmla="*/ 59216 w 86934"/>
                                          <a:gd name="connsiteY0" fmla="*/ 973 h 339112"/>
                                          <a:gd name="connsiteX1" fmla="*/ 31074 w 86934"/>
                                          <a:gd name="connsiteY1" fmla="*/ 0 h 339112"/>
                                          <a:gd name="connsiteX2" fmla="*/ 18158 w 86934"/>
                                          <a:gd name="connsiteY2" fmla="*/ 213102 h 339112"/>
                                          <a:gd name="connsiteX3" fmla="*/ 5864 w 86934"/>
                                          <a:gd name="connsiteY3" fmla="*/ 250619 h 339112"/>
                                          <a:gd name="connsiteX4" fmla="*/ 9457 w 86934"/>
                                          <a:gd name="connsiteY4" fmla="*/ 331325 h 339112"/>
                                          <a:gd name="connsiteX5" fmla="*/ 36230 w 86934"/>
                                          <a:gd name="connsiteY5" fmla="*/ 273043 h 339112"/>
                                          <a:gd name="connsiteX6" fmla="*/ 82317 w 86934"/>
                                          <a:gd name="connsiteY6" fmla="*/ 338763 h 339112"/>
                                          <a:gd name="connsiteX7" fmla="*/ 83031 w 86934"/>
                                          <a:gd name="connsiteY7" fmla="*/ 237718 h 339112"/>
                                          <a:gd name="connsiteX8" fmla="*/ 62116 w 86934"/>
                                          <a:gd name="connsiteY8" fmla="*/ 203086 h 339112"/>
                                          <a:gd name="connsiteX9" fmla="*/ 65823 w 86934"/>
                                          <a:gd name="connsiteY9" fmla="*/ 4222 h 339112"/>
                                          <a:gd name="connsiteX0" fmla="*/ 59216 w 86785"/>
                                          <a:gd name="connsiteY0" fmla="*/ 973 h 338884"/>
                                          <a:gd name="connsiteX1" fmla="*/ 31074 w 86785"/>
                                          <a:gd name="connsiteY1" fmla="*/ 0 h 338884"/>
                                          <a:gd name="connsiteX2" fmla="*/ 18158 w 86785"/>
                                          <a:gd name="connsiteY2" fmla="*/ 213102 h 338884"/>
                                          <a:gd name="connsiteX3" fmla="*/ 5864 w 86785"/>
                                          <a:gd name="connsiteY3" fmla="*/ 250619 h 338884"/>
                                          <a:gd name="connsiteX4" fmla="*/ 9457 w 86785"/>
                                          <a:gd name="connsiteY4" fmla="*/ 331325 h 338884"/>
                                          <a:gd name="connsiteX5" fmla="*/ 38393 w 86785"/>
                                          <a:gd name="connsiteY5" fmla="*/ 259839 h 338884"/>
                                          <a:gd name="connsiteX6" fmla="*/ 82317 w 86785"/>
                                          <a:gd name="connsiteY6" fmla="*/ 338763 h 338884"/>
                                          <a:gd name="connsiteX7" fmla="*/ 83031 w 86785"/>
                                          <a:gd name="connsiteY7" fmla="*/ 237718 h 338884"/>
                                          <a:gd name="connsiteX8" fmla="*/ 62116 w 86785"/>
                                          <a:gd name="connsiteY8" fmla="*/ 203086 h 338884"/>
                                          <a:gd name="connsiteX9" fmla="*/ 65823 w 86785"/>
                                          <a:gd name="connsiteY9" fmla="*/ 4222 h 338884"/>
                                          <a:gd name="connsiteX0" fmla="*/ 59216 w 86785"/>
                                          <a:gd name="connsiteY0" fmla="*/ 973 h 338884"/>
                                          <a:gd name="connsiteX1" fmla="*/ 31074 w 86785"/>
                                          <a:gd name="connsiteY1" fmla="*/ 0 h 338884"/>
                                          <a:gd name="connsiteX2" fmla="*/ 18158 w 86785"/>
                                          <a:gd name="connsiteY2" fmla="*/ 213102 h 338884"/>
                                          <a:gd name="connsiteX3" fmla="*/ 5864 w 86785"/>
                                          <a:gd name="connsiteY3" fmla="*/ 250619 h 338884"/>
                                          <a:gd name="connsiteX4" fmla="*/ 9457 w 86785"/>
                                          <a:gd name="connsiteY4" fmla="*/ 331325 h 338884"/>
                                          <a:gd name="connsiteX5" fmla="*/ 38393 w 86785"/>
                                          <a:gd name="connsiteY5" fmla="*/ 259839 h 338884"/>
                                          <a:gd name="connsiteX6" fmla="*/ 82317 w 86785"/>
                                          <a:gd name="connsiteY6" fmla="*/ 338763 h 338884"/>
                                          <a:gd name="connsiteX7" fmla="*/ 83031 w 86785"/>
                                          <a:gd name="connsiteY7" fmla="*/ 237718 h 338884"/>
                                          <a:gd name="connsiteX8" fmla="*/ 62116 w 86785"/>
                                          <a:gd name="connsiteY8" fmla="*/ 203086 h 338884"/>
                                          <a:gd name="connsiteX9" fmla="*/ 65823 w 86785"/>
                                          <a:gd name="connsiteY9" fmla="*/ 4222 h 338884"/>
                                          <a:gd name="connsiteX0" fmla="*/ 59216 w 83522"/>
                                          <a:gd name="connsiteY0" fmla="*/ 973 h 331325"/>
                                          <a:gd name="connsiteX1" fmla="*/ 31074 w 83522"/>
                                          <a:gd name="connsiteY1" fmla="*/ 0 h 331325"/>
                                          <a:gd name="connsiteX2" fmla="*/ 18158 w 83522"/>
                                          <a:gd name="connsiteY2" fmla="*/ 213102 h 331325"/>
                                          <a:gd name="connsiteX3" fmla="*/ 5864 w 83522"/>
                                          <a:gd name="connsiteY3" fmla="*/ 250619 h 331325"/>
                                          <a:gd name="connsiteX4" fmla="*/ 9457 w 83522"/>
                                          <a:gd name="connsiteY4" fmla="*/ 331325 h 331325"/>
                                          <a:gd name="connsiteX5" fmla="*/ 38393 w 83522"/>
                                          <a:gd name="connsiteY5" fmla="*/ 259839 h 331325"/>
                                          <a:gd name="connsiteX6" fmla="*/ 73667 w 83522"/>
                                          <a:gd name="connsiteY6" fmla="*/ 329961 h 331325"/>
                                          <a:gd name="connsiteX7" fmla="*/ 83031 w 83522"/>
                                          <a:gd name="connsiteY7" fmla="*/ 237718 h 331325"/>
                                          <a:gd name="connsiteX8" fmla="*/ 62116 w 83522"/>
                                          <a:gd name="connsiteY8" fmla="*/ 203086 h 331325"/>
                                          <a:gd name="connsiteX9" fmla="*/ 65823 w 83522"/>
                                          <a:gd name="connsiteY9" fmla="*/ 4222 h 331325"/>
                                          <a:gd name="connsiteX0" fmla="*/ 59216 w 83031"/>
                                          <a:gd name="connsiteY0" fmla="*/ 973 h 331325"/>
                                          <a:gd name="connsiteX1" fmla="*/ 31074 w 83031"/>
                                          <a:gd name="connsiteY1" fmla="*/ 0 h 331325"/>
                                          <a:gd name="connsiteX2" fmla="*/ 18158 w 83031"/>
                                          <a:gd name="connsiteY2" fmla="*/ 213102 h 331325"/>
                                          <a:gd name="connsiteX3" fmla="*/ 5864 w 83031"/>
                                          <a:gd name="connsiteY3" fmla="*/ 250619 h 331325"/>
                                          <a:gd name="connsiteX4" fmla="*/ 9457 w 83031"/>
                                          <a:gd name="connsiteY4" fmla="*/ 331325 h 331325"/>
                                          <a:gd name="connsiteX5" fmla="*/ 38393 w 83031"/>
                                          <a:gd name="connsiteY5" fmla="*/ 259839 h 331325"/>
                                          <a:gd name="connsiteX6" fmla="*/ 62854 w 83031"/>
                                          <a:gd name="connsiteY6" fmla="*/ 327761 h 331325"/>
                                          <a:gd name="connsiteX7" fmla="*/ 83031 w 83031"/>
                                          <a:gd name="connsiteY7" fmla="*/ 237718 h 331325"/>
                                          <a:gd name="connsiteX8" fmla="*/ 62116 w 83031"/>
                                          <a:gd name="connsiteY8" fmla="*/ 203086 h 331325"/>
                                          <a:gd name="connsiteX9" fmla="*/ 65823 w 83031"/>
                                          <a:gd name="connsiteY9" fmla="*/ 4222 h 331325"/>
                                          <a:gd name="connsiteX0" fmla="*/ 59216 w 83916"/>
                                          <a:gd name="connsiteY0" fmla="*/ 973 h 332292"/>
                                          <a:gd name="connsiteX1" fmla="*/ 31074 w 83916"/>
                                          <a:gd name="connsiteY1" fmla="*/ 0 h 332292"/>
                                          <a:gd name="connsiteX2" fmla="*/ 18158 w 83916"/>
                                          <a:gd name="connsiteY2" fmla="*/ 213102 h 332292"/>
                                          <a:gd name="connsiteX3" fmla="*/ 5864 w 83916"/>
                                          <a:gd name="connsiteY3" fmla="*/ 250619 h 332292"/>
                                          <a:gd name="connsiteX4" fmla="*/ 9457 w 83916"/>
                                          <a:gd name="connsiteY4" fmla="*/ 331325 h 332292"/>
                                          <a:gd name="connsiteX5" fmla="*/ 38393 w 83916"/>
                                          <a:gd name="connsiteY5" fmla="*/ 259839 h 332292"/>
                                          <a:gd name="connsiteX6" fmla="*/ 75829 w 83916"/>
                                          <a:gd name="connsiteY6" fmla="*/ 332162 h 332292"/>
                                          <a:gd name="connsiteX7" fmla="*/ 83031 w 83916"/>
                                          <a:gd name="connsiteY7" fmla="*/ 237718 h 332292"/>
                                          <a:gd name="connsiteX8" fmla="*/ 62116 w 83916"/>
                                          <a:gd name="connsiteY8" fmla="*/ 203086 h 332292"/>
                                          <a:gd name="connsiteX9" fmla="*/ 65823 w 83916"/>
                                          <a:gd name="connsiteY9" fmla="*/ 4222 h 332292"/>
                                          <a:gd name="connsiteX0" fmla="*/ 59216 w 251734"/>
                                          <a:gd name="connsiteY0" fmla="*/ 973 h 332970"/>
                                          <a:gd name="connsiteX1" fmla="*/ 31074 w 251734"/>
                                          <a:gd name="connsiteY1" fmla="*/ 0 h 332970"/>
                                          <a:gd name="connsiteX2" fmla="*/ 18158 w 251734"/>
                                          <a:gd name="connsiteY2" fmla="*/ 213102 h 332970"/>
                                          <a:gd name="connsiteX3" fmla="*/ 5864 w 251734"/>
                                          <a:gd name="connsiteY3" fmla="*/ 250619 h 332970"/>
                                          <a:gd name="connsiteX4" fmla="*/ 9457 w 251734"/>
                                          <a:gd name="connsiteY4" fmla="*/ 331325 h 332970"/>
                                          <a:gd name="connsiteX5" fmla="*/ 38393 w 251734"/>
                                          <a:gd name="connsiteY5" fmla="*/ 259839 h 332970"/>
                                          <a:gd name="connsiteX6" fmla="*/ 75829 w 251734"/>
                                          <a:gd name="connsiteY6" fmla="*/ 332162 h 332970"/>
                                          <a:gd name="connsiteX7" fmla="*/ 251707 w 251734"/>
                                          <a:gd name="connsiteY7" fmla="*/ 292731 h 332970"/>
                                          <a:gd name="connsiteX8" fmla="*/ 62116 w 251734"/>
                                          <a:gd name="connsiteY8" fmla="*/ 203086 h 332970"/>
                                          <a:gd name="connsiteX9" fmla="*/ 65823 w 251734"/>
                                          <a:gd name="connsiteY9" fmla="*/ 4222 h 332970"/>
                                          <a:gd name="connsiteX0" fmla="*/ 59216 w 251736"/>
                                          <a:gd name="connsiteY0" fmla="*/ 973 h 332970"/>
                                          <a:gd name="connsiteX1" fmla="*/ 31074 w 251736"/>
                                          <a:gd name="connsiteY1" fmla="*/ 0 h 332970"/>
                                          <a:gd name="connsiteX2" fmla="*/ 18158 w 251736"/>
                                          <a:gd name="connsiteY2" fmla="*/ 213102 h 332970"/>
                                          <a:gd name="connsiteX3" fmla="*/ 5864 w 251736"/>
                                          <a:gd name="connsiteY3" fmla="*/ 250619 h 332970"/>
                                          <a:gd name="connsiteX4" fmla="*/ 9457 w 251736"/>
                                          <a:gd name="connsiteY4" fmla="*/ 331325 h 332970"/>
                                          <a:gd name="connsiteX5" fmla="*/ 38393 w 251736"/>
                                          <a:gd name="connsiteY5" fmla="*/ 259839 h 332970"/>
                                          <a:gd name="connsiteX6" fmla="*/ 75829 w 251736"/>
                                          <a:gd name="connsiteY6" fmla="*/ 332162 h 332970"/>
                                          <a:gd name="connsiteX7" fmla="*/ 251707 w 251736"/>
                                          <a:gd name="connsiteY7" fmla="*/ 292731 h 332970"/>
                                          <a:gd name="connsiteX8" fmla="*/ 62116 w 251736"/>
                                          <a:gd name="connsiteY8" fmla="*/ 203086 h 332970"/>
                                          <a:gd name="connsiteX9" fmla="*/ 65823 w 251736"/>
                                          <a:gd name="connsiteY9" fmla="*/ 4222 h 332970"/>
                                          <a:gd name="connsiteX0" fmla="*/ 59216 w 78629"/>
                                          <a:gd name="connsiteY0" fmla="*/ 973 h 332174"/>
                                          <a:gd name="connsiteX1" fmla="*/ 31074 w 78629"/>
                                          <a:gd name="connsiteY1" fmla="*/ 0 h 332174"/>
                                          <a:gd name="connsiteX2" fmla="*/ 18158 w 78629"/>
                                          <a:gd name="connsiteY2" fmla="*/ 213102 h 332174"/>
                                          <a:gd name="connsiteX3" fmla="*/ 5864 w 78629"/>
                                          <a:gd name="connsiteY3" fmla="*/ 250619 h 332174"/>
                                          <a:gd name="connsiteX4" fmla="*/ 9457 w 78629"/>
                                          <a:gd name="connsiteY4" fmla="*/ 331325 h 332174"/>
                                          <a:gd name="connsiteX5" fmla="*/ 38393 w 78629"/>
                                          <a:gd name="connsiteY5" fmla="*/ 259839 h 332174"/>
                                          <a:gd name="connsiteX6" fmla="*/ 75829 w 78629"/>
                                          <a:gd name="connsiteY6" fmla="*/ 332162 h 332174"/>
                                          <a:gd name="connsiteX7" fmla="*/ 74381 w 78629"/>
                                          <a:gd name="connsiteY7" fmla="*/ 253121 h 332174"/>
                                          <a:gd name="connsiteX8" fmla="*/ 62116 w 78629"/>
                                          <a:gd name="connsiteY8" fmla="*/ 203086 h 332174"/>
                                          <a:gd name="connsiteX9" fmla="*/ 65823 w 78629"/>
                                          <a:gd name="connsiteY9" fmla="*/ 4222 h 332174"/>
                                          <a:gd name="connsiteX0" fmla="*/ 59216 w 147583"/>
                                          <a:gd name="connsiteY0" fmla="*/ 973 h 362977"/>
                                          <a:gd name="connsiteX1" fmla="*/ 31074 w 147583"/>
                                          <a:gd name="connsiteY1" fmla="*/ 0 h 362977"/>
                                          <a:gd name="connsiteX2" fmla="*/ 18158 w 147583"/>
                                          <a:gd name="connsiteY2" fmla="*/ 213102 h 362977"/>
                                          <a:gd name="connsiteX3" fmla="*/ 5864 w 147583"/>
                                          <a:gd name="connsiteY3" fmla="*/ 250619 h 362977"/>
                                          <a:gd name="connsiteX4" fmla="*/ 9457 w 147583"/>
                                          <a:gd name="connsiteY4" fmla="*/ 331325 h 362977"/>
                                          <a:gd name="connsiteX5" fmla="*/ 38393 w 147583"/>
                                          <a:gd name="connsiteY5" fmla="*/ 259839 h 362977"/>
                                          <a:gd name="connsiteX6" fmla="*/ 147192 w 147583"/>
                                          <a:gd name="connsiteY6" fmla="*/ 362968 h 362977"/>
                                          <a:gd name="connsiteX7" fmla="*/ 74381 w 147583"/>
                                          <a:gd name="connsiteY7" fmla="*/ 253121 h 362977"/>
                                          <a:gd name="connsiteX8" fmla="*/ 62116 w 147583"/>
                                          <a:gd name="connsiteY8" fmla="*/ 203086 h 362977"/>
                                          <a:gd name="connsiteX9" fmla="*/ 65823 w 147583"/>
                                          <a:gd name="connsiteY9" fmla="*/ 4222 h 362977"/>
                                          <a:gd name="connsiteX0" fmla="*/ 59216 w 169976"/>
                                          <a:gd name="connsiteY0" fmla="*/ 973 h 364388"/>
                                          <a:gd name="connsiteX1" fmla="*/ 31074 w 169976"/>
                                          <a:gd name="connsiteY1" fmla="*/ 0 h 364388"/>
                                          <a:gd name="connsiteX2" fmla="*/ 18158 w 169976"/>
                                          <a:gd name="connsiteY2" fmla="*/ 213102 h 364388"/>
                                          <a:gd name="connsiteX3" fmla="*/ 5864 w 169976"/>
                                          <a:gd name="connsiteY3" fmla="*/ 250619 h 364388"/>
                                          <a:gd name="connsiteX4" fmla="*/ 9457 w 169976"/>
                                          <a:gd name="connsiteY4" fmla="*/ 331325 h 364388"/>
                                          <a:gd name="connsiteX5" fmla="*/ 38393 w 169976"/>
                                          <a:gd name="connsiteY5" fmla="*/ 259839 h 364388"/>
                                          <a:gd name="connsiteX6" fmla="*/ 147192 w 169976"/>
                                          <a:gd name="connsiteY6" fmla="*/ 362968 h 364388"/>
                                          <a:gd name="connsiteX7" fmla="*/ 74381 w 169976"/>
                                          <a:gd name="connsiteY7" fmla="*/ 253121 h 364388"/>
                                          <a:gd name="connsiteX8" fmla="*/ 62116 w 169976"/>
                                          <a:gd name="connsiteY8" fmla="*/ 203086 h 364388"/>
                                          <a:gd name="connsiteX9" fmla="*/ 65823 w 169976"/>
                                          <a:gd name="connsiteY9" fmla="*/ 4222 h 364388"/>
                                          <a:gd name="connsiteX0" fmla="*/ 59216 w 169976"/>
                                          <a:gd name="connsiteY0" fmla="*/ 973 h 364388"/>
                                          <a:gd name="connsiteX1" fmla="*/ 31074 w 169976"/>
                                          <a:gd name="connsiteY1" fmla="*/ 0 h 364388"/>
                                          <a:gd name="connsiteX2" fmla="*/ 18158 w 169976"/>
                                          <a:gd name="connsiteY2" fmla="*/ 213102 h 364388"/>
                                          <a:gd name="connsiteX3" fmla="*/ 5864 w 169976"/>
                                          <a:gd name="connsiteY3" fmla="*/ 250619 h 364388"/>
                                          <a:gd name="connsiteX4" fmla="*/ 9457 w 169976"/>
                                          <a:gd name="connsiteY4" fmla="*/ 331325 h 364388"/>
                                          <a:gd name="connsiteX5" fmla="*/ 38393 w 169976"/>
                                          <a:gd name="connsiteY5" fmla="*/ 259839 h 364388"/>
                                          <a:gd name="connsiteX6" fmla="*/ 147192 w 169976"/>
                                          <a:gd name="connsiteY6" fmla="*/ 362968 h 364388"/>
                                          <a:gd name="connsiteX7" fmla="*/ 74381 w 169976"/>
                                          <a:gd name="connsiteY7" fmla="*/ 253121 h 364388"/>
                                          <a:gd name="connsiteX8" fmla="*/ 62116 w 169976"/>
                                          <a:gd name="connsiteY8" fmla="*/ 203086 h 364388"/>
                                          <a:gd name="connsiteX9" fmla="*/ 65823 w 169976"/>
                                          <a:gd name="connsiteY9" fmla="*/ 4222 h 364388"/>
                                          <a:gd name="connsiteX0" fmla="*/ 59216 w 112770"/>
                                          <a:gd name="connsiteY0" fmla="*/ 973 h 336184"/>
                                          <a:gd name="connsiteX1" fmla="*/ 31074 w 112770"/>
                                          <a:gd name="connsiteY1" fmla="*/ 0 h 336184"/>
                                          <a:gd name="connsiteX2" fmla="*/ 18158 w 112770"/>
                                          <a:gd name="connsiteY2" fmla="*/ 213102 h 336184"/>
                                          <a:gd name="connsiteX3" fmla="*/ 5864 w 112770"/>
                                          <a:gd name="connsiteY3" fmla="*/ 250619 h 336184"/>
                                          <a:gd name="connsiteX4" fmla="*/ 9457 w 112770"/>
                                          <a:gd name="connsiteY4" fmla="*/ 331325 h 336184"/>
                                          <a:gd name="connsiteX5" fmla="*/ 38393 w 112770"/>
                                          <a:gd name="connsiteY5" fmla="*/ 259839 h 336184"/>
                                          <a:gd name="connsiteX6" fmla="*/ 80154 w 112770"/>
                                          <a:gd name="connsiteY6" fmla="*/ 334361 h 336184"/>
                                          <a:gd name="connsiteX7" fmla="*/ 74381 w 112770"/>
                                          <a:gd name="connsiteY7" fmla="*/ 253121 h 336184"/>
                                          <a:gd name="connsiteX8" fmla="*/ 62116 w 112770"/>
                                          <a:gd name="connsiteY8" fmla="*/ 203086 h 336184"/>
                                          <a:gd name="connsiteX9" fmla="*/ 65823 w 112770"/>
                                          <a:gd name="connsiteY9" fmla="*/ 4222 h 336184"/>
                                          <a:gd name="connsiteX0" fmla="*/ 59216 w 112770"/>
                                          <a:gd name="connsiteY0" fmla="*/ 973 h 336184"/>
                                          <a:gd name="connsiteX1" fmla="*/ 31074 w 112770"/>
                                          <a:gd name="connsiteY1" fmla="*/ 0 h 336184"/>
                                          <a:gd name="connsiteX2" fmla="*/ 18158 w 112770"/>
                                          <a:gd name="connsiteY2" fmla="*/ 213102 h 336184"/>
                                          <a:gd name="connsiteX3" fmla="*/ 5864 w 112770"/>
                                          <a:gd name="connsiteY3" fmla="*/ 250619 h 336184"/>
                                          <a:gd name="connsiteX4" fmla="*/ 9457 w 112770"/>
                                          <a:gd name="connsiteY4" fmla="*/ 331325 h 336184"/>
                                          <a:gd name="connsiteX5" fmla="*/ 38393 w 112770"/>
                                          <a:gd name="connsiteY5" fmla="*/ 259839 h 336184"/>
                                          <a:gd name="connsiteX6" fmla="*/ 80154 w 112770"/>
                                          <a:gd name="connsiteY6" fmla="*/ 334361 h 336184"/>
                                          <a:gd name="connsiteX7" fmla="*/ 74381 w 112770"/>
                                          <a:gd name="connsiteY7" fmla="*/ 253121 h 336184"/>
                                          <a:gd name="connsiteX8" fmla="*/ 62116 w 112770"/>
                                          <a:gd name="connsiteY8" fmla="*/ 203086 h 336184"/>
                                          <a:gd name="connsiteX9" fmla="*/ 65823 w 112770"/>
                                          <a:gd name="connsiteY9" fmla="*/ 4222 h 336184"/>
                                          <a:gd name="connsiteX0" fmla="*/ 59216 w 85941"/>
                                          <a:gd name="connsiteY0" fmla="*/ 973 h 334361"/>
                                          <a:gd name="connsiteX1" fmla="*/ 31074 w 85941"/>
                                          <a:gd name="connsiteY1" fmla="*/ 0 h 334361"/>
                                          <a:gd name="connsiteX2" fmla="*/ 18158 w 85941"/>
                                          <a:gd name="connsiteY2" fmla="*/ 213102 h 334361"/>
                                          <a:gd name="connsiteX3" fmla="*/ 5864 w 85941"/>
                                          <a:gd name="connsiteY3" fmla="*/ 250619 h 334361"/>
                                          <a:gd name="connsiteX4" fmla="*/ 9457 w 85941"/>
                                          <a:gd name="connsiteY4" fmla="*/ 331325 h 334361"/>
                                          <a:gd name="connsiteX5" fmla="*/ 38393 w 85941"/>
                                          <a:gd name="connsiteY5" fmla="*/ 259839 h 334361"/>
                                          <a:gd name="connsiteX6" fmla="*/ 80154 w 85941"/>
                                          <a:gd name="connsiteY6" fmla="*/ 334361 h 334361"/>
                                          <a:gd name="connsiteX7" fmla="*/ 74381 w 85941"/>
                                          <a:gd name="connsiteY7" fmla="*/ 253121 h 334361"/>
                                          <a:gd name="connsiteX8" fmla="*/ 62116 w 85941"/>
                                          <a:gd name="connsiteY8" fmla="*/ 203086 h 334361"/>
                                          <a:gd name="connsiteX9" fmla="*/ 65823 w 85941"/>
                                          <a:gd name="connsiteY9" fmla="*/ 4222 h 334361"/>
                                          <a:gd name="connsiteX0" fmla="*/ 59216 w 85815"/>
                                          <a:gd name="connsiteY0" fmla="*/ 973 h 334361"/>
                                          <a:gd name="connsiteX1" fmla="*/ 31074 w 85815"/>
                                          <a:gd name="connsiteY1" fmla="*/ 0 h 334361"/>
                                          <a:gd name="connsiteX2" fmla="*/ 18158 w 85815"/>
                                          <a:gd name="connsiteY2" fmla="*/ 213102 h 334361"/>
                                          <a:gd name="connsiteX3" fmla="*/ 5864 w 85815"/>
                                          <a:gd name="connsiteY3" fmla="*/ 250619 h 334361"/>
                                          <a:gd name="connsiteX4" fmla="*/ 9457 w 85815"/>
                                          <a:gd name="connsiteY4" fmla="*/ 331325 h 334361"/>
                                          <a:gd name="connsiteX5" fmla="*/ 38393 w 85815"/>
                                          <a:gd name="connsiteY5" fmla="*/ 259839 h 334361"/>
                                          <a:gd name="connsiteX6" fmla="*/ 80154 w 85815"/>
                                          <a:gd name="connsiteY6" fmla="*/ 334361 h 334361"/>
                                          <a:gd name="connsiteX7" fmla="*/ 74381 w 85815"/>
                                          <a:gd name="connsiteY7" fmla="*/ 253121 h 334361"/>
                                          <a:gd name="connsiteX8" fmla="*/ 66440 w 85815"/>
                                          <a:gd name="connsiteY8" fmla="*/ 216288 h 334361"/>
                                          <a:gd name="connsiteX9" fmla="*/ 65823 w 85815"/>
                                          <a:gd name="connsiteY9" fmla="*/ 4222 h 334361"/>
                                          <a:gd name="connsiteX0" fmla="*/ 59216 w 85815"/>
                                          <a:gd name="connsiteY0" fmla="*/ 1152 h 334540"/>
                                          <a:gd name="connsiteX1" fmla="*/ 31074 w 85815"/>
                                          <a:gd name="connsiteY1" fmla="*/ 179 h 334540"/>
                                          <a:gd name="connsiteX2" fmla="*/ 18158 w 85815"/>
                                          <a:gd name="connsiteY2" fmla="*/ 213281 h 334540"/>
                                          <a:gd name="connsiteX3" fmla="*/ 5864 w 85815"/>
                                          <a:gd name="connsiteY3" fmla="*/ 250798 h 334540"/>
                                          <a:gd name="connsiteX4" fmla="*/ 9457 w 85815"/>
                                          <a:gd name="connsiteY4" fmla="*/ 331504 h 334540"/>
                                          <a:gd name="connsiteX5" fmla="*/ 38393 w 85815"/>
                                          <a:gd name="connsiteY5" fmla="*/ 260018 h 334540"/>
                                          <a:gd name="connsiteX6" fmla="*/ 80154 w 85815"/>
                                          <a:gd name="connsiteY6" fmla="*/ 334540 h 334540"/>
                                          <a:gd name="connsiteX7" fmla="*/ 74381 w 85815"/>
                                          <a:gd name="connsiteY7" fmla="*/ 253300 h 334540"/>
                                          <a:gd name="connsiteX8" fmla="*/ 66440 w 85815"/>
                                          <a:gd name="connsiteY8" fmla="*/ 216467 h 334540"/>
                                          <a:gd name="connsiteX9" fmla="*/ 61497 w 85815"/>
                                          <a:gd name="connsiteY9" fmla="*/ 0 h 334540"/>
                                          <a:gd name="connsiteX0" fmla="*/ 59216 w 85815"/>
                                          <a:gd name="connsiteY0" fmla="*/ 1152 h 334540"/>
                                          <a:gd name="connsiteX1" fmla="*/ 31074 w 85815"/>
                                          <a:gd name="connsiteY1" fmla="*/ 179 h 334540"/>
                                          <a:gd name="connsiteX2" fmla="*/ 18158 w 85815"/>
                                          <a:gd name="connsiteY2" fmla="*/ 200078 h 334540"/>
                                          <a:gd name="connsiteX3" fmla="*/ 5864 w 85815"/>
                                          <a:gd name="connsiteY3" fmla="*/ 250798 h 334540"/>
                                          <a:gd name="connsiteX4" fmla="*/ 9457 w 85815"/>
                                          <a:gd name="connsiteY4" fmla="*/ 331504 h 334540"/>
                                          <a:gd name="connsiteX5" fmla="*/ 38393 w 85815"/>
                                          <a:gd name="connsiteY5" fmla="*/ 260018 h 334540"/>
                                          <a:gd name="connsiteX6" fmla="*/ 80154 w 85815"/>
                                          <a:gd name="connsiteY6" fmla="*/ 334540 h 334540"/>
                                          <a:gd name="connsiteX7" fmla="*/ 74381 w 85815"/>
                                          <a:gd name="connsiteY7" fmla="*/ 253300 h 334540"/>
                                          <a:gd name="connsiteX8" fmla="*/ 66440 w 85815"/>
                                          <a:gd name="connsiteY8" fmla="*/ 216467 h 334540"/>
                                          <a:gd name="connsiteX9" fmla="*/ 61497 w 85815"/>
                                          <a:gd name="connsiteY9" fmla="*/ 0 h 334540"/>
                                          <a:gd name="connsiteX0" fmla="*/ 59216 w 85815"/>
                                          <a:gd name="connsiteY0" fmla="*/ 1152 h 334540"/>
                                          <a:gd name="connsiteX1" fmla="*/ 31074 w 85815"/>
                                          <a:gd name="connsiteY1" fmla="*/ 179 h 334540"/>
                                          <a:gd name="connsiteX2" fmla="*/ 18158 w 85815"/>
                                          <a:gd name="connsiteY2" fmla="*/ 200078 h 334540"/>
                                          <a:gd name="connsiteX3" fmla="*/ 5864 w 85815"/>
                                          <a:gd name="connsiteY3" fmla="*/ 250798 h 334540"/>
                                          <a:gd name="connsiteX4" fmla="*/ 9457 w 85815"/>
                                          <a:gd name="connsiteY4" fmla="*/ 331504 h 334540"/>
                                          <a:gd name="connsiteX5" fmla="*/ 38393 w 85815"/>
                                          <a:gd name="connsiteY5" fmla="*/ 260018 h 334540"/>
                                          <a:gd name="connsiteX6" fmla="*/ 80154 w 85815"/>
                                          <a:gd name="connsiteY6" fmla="*/ 334540 h 334540"/>
                                          <a:gd name="connsiteX7" fmla="*/ 74381 w 85815"/>
                                          <a:gd name="connsiteY7" fmla="*/ 253300 h 334540"/>
                                          <a:gd name="connsiteX8" fmla="*/ 66440 w 85815"/>
                                          <a:gd name="connsiteY8" fmla="*/ 207665 h 334540"/>
                                          <a:gd name="connsiteX9" fmla="*/ 61497 w 85815"/>
                                          <a:gd name="connsiteY9" fmla="*/ 0 h 334540"/>
                                          <a:gd name="connsiteX0" fmla="*/ 59216 w 85815"/>
                                          <a:gd name="connsiteY0" fmla="*/ 1152 h 334540"/>
                                          <a:gd name="connsiteX1" fmla="*/ 31074 w 85815"/>
                                          <a:gd name="connsiteY1" fmla="*/ 179 h 334540"/>
                                          <a:gd name="connsiteX2" fmla="*/ 18158 w 85815"/>
                                          <a:gd name="connsiteY2" fmla="*/ 200078 h 334540"/>
                                          <a:gd name="connsiteX3" fmla="*/ 5864 w 85815"/>
                                          <a:gd name="connsiteY3" fmla="*/ 250798 h 334540"/>
                                          <a:gd name="connsiteX4" fmla="*/ 9457 w 85815"/>
                                          <a:gd name="connsiteY4" fmla="*/ 331504 h 334540"/>
                                          <a:gd name="connsiteX5" fmla="*/ 38393 w 85815"/>
                                          <a:gd name="connsiteY5" fmla="*/ 260018 h 334540"/>
                                          <a:gd name="connsiteX6" fmla="*/ 80154 w 85815"/>
                                          <a:gd name="connsiteY6" fmla="*/ 334540 h 334540"/>
                                          <a:gd name="connsiteX7" fmla="*/ 74381 w 85815"/>
                                          <a:gd name="connsiteY7" fmla="*/ 253300 h 334540"/>
                                          <a:gd name="connsiteX8" fmla="*/ 66440 w 85815"/>
                                          <a:gd name="connsiteY8" fmla="*/ 207665 h 334540"/>
                                          <a:gd name="connsiteX9" fmla="*/ 61497 w 85815"/>
                                          <a:gd name="connsiteY9" fmla="*/ 0 h 334540"/>
                                          <a:gd name="connsiteX0" fmla="*/ 59216 w 85815"/>
                                          <a:gd name="connsiteY0" fmla="*/ 1152 h 334540"/>
                                          <a:gd name="connsiteX1" fmla="*/ 31074 w 85815"/>
                                          <a:gd name="connsiteY1" fmla="*/ 179 h 334540"/>
                                          <a:gd name="connsiteX2" fmla="*/ 18158 w 85815"/>
                                          <a:gd name="connsiteY2" fmla="*/ 200078 h 334540"/>
                                          <a:gd name="connsiteX3" fmla="*/ 5864 w 85815"/>
                                          <a:gd name="connsiteY3" fmla="*/ 250798 h 334540"/>
                                          <a:gd name="connsiteX4" fmla="*/ 9457 w 85815"/>
                                          <a:gd name="connsiteY4" fmla="*/ 331504 h 334540"/>
                                          <a:gd name="connsiteX5" fmla="*/ 42719 w 85815"/>
                                          <a:gd name="connsiteY5" fmla="*/ 257818 h 334540"/>
                                          <a:gd name="connsiteX6" fmla="*/ 80154 w 85815"/>
                                          <a:gd name="connsiteY6" fmla="*/ 334540 h 334540"/>
                                          <a:gd name="connsiteX7" fmla="*/ 74381 w 85815"/>
                                          <a:gd name="connsiteY7" fmla="*/ 253300 h 334540"/>
                                          <a:gd name="connsiteX8" fmla="*/ 66440 w 85815"/>
                                          <a:gd name="connsiteY8" fmla="*/ 207665 h 334540"/>
                                          <a:gd name="connsiteX9" fmla="*/ 61497 w 85815"/>
                                          <a:gd name="connsiteY9" fmla="*/ 0 h 334540"/>
                                          <a:gd name="connsiteX0" fmla="*/ 59216 w 85754"/>
                                          <a:gd name="connsiteY0" fmla="*/ 1152 h 334540"/>
                                          <a:gd name="connsiteX1" fmla="*/ 31074 w 85754"/>
                                          <a:gd name="connsiteY1" fmla="*/ 179 h 334540"/>
                                          <a:gd name="connsiteX2" fmla="*/ 18158 w 85754"/>
                                          <a:gd name="connsiteY2" fmla="*/ 200078 h 334540"/>
                                          <a:gd name="connsiteX3" fmla="*/ 5864 w 85754"/>
                                          <a:gd name="connsiteY3" fmla="*/ 250798 h 334540"/>
                                          <a:gd name="connsiteX4" fmla="*/ 9457 w 85754"/>
                                          <a:gd name="connsiteY4" fmla="*/ 331504 h 334540"/>
                                          <a:gd name="connsiteX5" fmla="*/ 42719 w 85754"/>
                                          <a:gd name="connsiteY5" fmla="*/ 257818 h 334540"/>
                                          <a:gd name="connsiteX6" fmla="*/ 80154 w 85754"/>
                                          <a:gd name="connsiteY6" fmla="*/ 334540 h 334540"/>
                                          <a:gd name="connsiteX7" fmla="*/ 74381 w 85754"/>
                                          <a:gd name="connsiteY7" fmla="*/ 253300 h 334540"/>
                                          <a:gd name="connsiteX8" fmla="*/ 68602 w 85754"/>
                                          <a:gd name="connsiteY8" fmla="*/ 203264 h 334540"/>
                                          <a:gd name="connsiteX9" fmla="*/ 61497 w 85754"/>
                                          <a:gd name="connsiteY9" fmla="*/ 0 h 334540"/>
                                          <a:gd name="connsiteX0" fmla="*/ 59216 w 85754"/>
                                          <a:gd name="connsiteY0" fmla="*/ 1152 h 334540"/>
                                          <a:gd name="connsiteX1" fmla="*/ 31074 w 85754"/>
                                          <a:gd name="connsiteY1" fmla="*/ 179 h 334540"/>
                                          <a:gd name="connsiteX2" fmla="*/ 18158 w 85754"/>
                                          <a:gd name="connsiteY2" fmla="*/ 200078 h 334540"/>
                                          <a:gd name="connsiteX3" fmla="*/ 5864 w 85754"/>
                                          <a:gd name="connsiteY3" fmla="*/ 250798 h 334540"/>
                                          <a:gd name="connsiteX4" fmla="*/ 9457 w 85754"/>
                                          <a:gd name="connsiteY4" fmla="*/ 331504 h 334540"/>
                                          <a:gd name="connsiteX5" fmla="*/ 42719 w 85754"/>
                                          <a:gd name="connsiteY5" fmla="*/ 257818 h 334540"/>
                                          <a:gd name="connsiteX6" fmla="*/ 80154 w 85754"/>
                                          <a:gd name="connsiteY6" fmla="*/ 334540 h 334540"/>
                                          <a:gd name="connsiteX7" fmla="*/ 74381 w 85754"/>
                                          <a:gd name="connsiteY7" fmla="*/ 253300 h 334540"/>
                                          <a:gd name="connsiteX8" fmla="*/ 68602 w 85754"/>
                                          <a:gd name="connsiteY8" fmla="*/ 203264 h 334540"/>
                                          <a:gd name="connsiteX9" fmla="*/ 61497 w 85754"/>
                                          <a:gd name="connsiteY9" fmla="*/ 0 h 334540"/>
                                          <a:gd name="connsiteX0" fmla="*/ 59216 w 85754"/>
                                          <a:gd name="connsiteY0" fmla="*/ 1152 h 334540"/>
                                          <a:gd name="connsiteX1" fmla="*/ 31074 w 85754"/>
                                          <a:gd name="connsiteY1" fmla="*/ 179 h 334540"/>
                                          <a:gd name="connsiteX2" fmla="*/ 18158 w 85754"/>
                                          <a:gd name="connsiteY2" fmla="*/ 200078 h 334540"/>
                                          <a:gd name="connsiteX3" fmla="*/ 5864 w 85754"/>
                                          <a:gd name="connsiteY3" fmla="*/ 250798 h 334540"/>
                                          <a:gd name="connsiteX4" fmla="*/ 9457 w 85754"/>
                                          <a:gd name="connsiteY4" fmla="*/ 331504 h 334540"/>
                                          <a:gd name="connsiteX5" fmla="*/ 42719 w 85754"/>
                                          <a:gd name="connsiteY5" fmla="*/ 257818 h 334540"/>
                                          <a:gd name="connsiteX6" fmla="*/ 80154 w 85754"/>
                                          <a:gd name="connsiteY6" fmla="*/ 334540 h 334540"/>
                                          <a:gd name="connsiteX7" fmla="*/ 74381 w 85754"/>
                                          <a:gd name="connsiteY7" fmla="*/ 253300 h 334540"/>
                                          <a:gd name="connsiteX8" fmla="*/ 68602 w 85754"/>
                                          <a:gd name="connsiteY8" fmla="*/ 203264 h 334540"/>
                                          <a:gd name="connsiteX9" fmla="*/ 61497 w 85754"/>
                                          <a:gd name="connsiteY9" fmla="*/ 0 h 334540"/>
                                          <a:gd name="connsiteX0" fmla="*/ 59216 w 85754"/>
                                          <a:gd name="connsiteY0" fmla="*/ 1152 h 334540"/>
                                          <a:gd name="connsiteX1" fmla="*/ 31074 w 85754"/>
                                          <a:gd name="connsiteY1" fmla="*/ 179 h 334540"/>
                                          <a:gd name="connsiteX2" fmla="*/ 18158 w 85754"/>
                                          <a:gd name="connsiteY2" fmla="*/ 200078 h 334540"/>
                                          <a:gd name="connsiteX3" fmla="*/ 5864 w 85754"/>
                                          <a:gd name="connsiteY3" fmla="*/ 250798 h 334540"/>
                                          <a:gd name="connsiteX4" fmla="*/ 9457 w 85754"/>
                                          <a:gd name="connsiteY4" fmla="*/ 331504 h 334540"/>
                                          <a:gd name="connsiteX5" fmla="*/ 42719 w 85754"/>
                                          <a:gd name="connsiteY5" fmla="*/ 257818 h 334540"/>
                                          <a:gd name="connsiteX6" fmla="*/ 80154 w 85754"/>
                                          <a:gd name="connsiteY6" fmla="*/ 334540 h 334540"/>
                                          <a:gd name="connsiteX7" fmla="*/ 74381 w 85754"/>
                                          <a:gd name="connsiteY7" fmla="*/ 253300 h 334540"/>
                                          <a:gd name="connsiteX8" fmla="*/ 68602 w 85754"/>
                                          <a:gd name="connsiteY8" fmla="*/ 203264 h 334540"/>
                                          <a:gd name="connsiteX9" fmla="*/ 61497 w 85754"/>
                                          <a:gd name="connsiteY9" fmla="*/ 0 h 3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54" h="334540">
                                            <a:moveTo>
                                              <a:pt x="59216" y="1152"/>
                                            </a:moveTo>
                                            <a:lnTo>
                                              <a:pt x="31074" y="179"/>
                                            </a:lnTo>
                                            <a:lnTo>
                                              <a:pt x="18158" y="200078"/>
                                            </a:lnTo>
                                            <a:cubicBezTo>
                                              <a:pt x="13956" y="222043"/>
                                              <a:pt x="7314" y="228894"/>
                                              <a:pt x="5864" y="250798"/>
                                            </a:cubicBezTo>
                                            <a:cubicBezTo>
                                              <a:pt x="4414" y="272702"/>
                                              <a:pt x="-8538" y="314286"/>
                                              <a:pt x="9457" y="331504"/>
                                            </a:cubicBezTo>
                                            <a:cubicBezTo>
                                              <a:pt x="29614" y="300312"/>
                                              <a:pt x="30936" y="257312"/>
                                              <a:pt x="42719" y="257818"/>
                                            </a:cubicBezTo>
                                            <a:cubicBezTo>
                                              <a:pt x="54502" y="258324"/>
                                              <a:pt x="46042" y="309254"/>
                                              <a:pt x="80154" y="334540"/>
                                            </a:cubicBezTo>
                                            <a:cubicBezTo>
                                              <a:pt x="94802" y="304815"/>
                                              <a:pt x="76306" y="275179"/>
                                              <a:pt x="74381" y="253300"/>
                                            </a:cubicBezTo>
                                            <a:cubicBezTo>
                                              <a:pt x="72456" y="231421"/>
                                              <a:pt x="72913" y="237779"/>
                                              <a:pt x="68602" y="203264"/>
                                            </a:cubicBezTo>
                                            <a:cubicBezTo>
                                              <a:pt x="72942" y="157747"/>
                                              <a:pt x="57074" y="10417"/>
                                              <a:pt x="61497" y="0"/>
                                            </a:cubicBezTo>
                                          </a:path>
                                        </a:pathLst>
                                      </a:custGeom>
                                      <a:solidFill>
                                        <a:schemeClr val="tx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grpSp>
                          <p:grpSp>
                            <p:nvGrpSpPr>
                              <p:cNvPr id="147" name="グループ化 146">
                                <a:extLst>
                                  <a:ext uri="{FF2B5EF4-FFF2-40B4-BE49-F238E27FC236}">
                                    <a16:creationId xmlns:a16="http://schemas.microsoft.com/office/drawing/2014/main" id="{00000000-0008-0000-0000-00001D070000}"/>
                                  </a:ext>
                                </a:extLst>
                              </p:cNvPr>
                              <p:cNvGrpSpPr>
                                <a:grpSpLocks noChangeAspect="1"/>
                              </p:cNvGrpSpPr>
                              <p:nvPr/>
                            </p:nvGrpSpPr>
                            <p:grpSpPr>
                              <a:xfrm>
                                <a:off x="3105907" y="1499562"/>
                                <a:ext cx="187893" cy="187892"/>
                                <a:chOff x="3105907" y="1499562"/>
                                <a:chExt cx="313154" cy="313153"/>
                              </a:xfrm>
                            </p:grpSpPr>
                            <p:sp>
                              <p:nvSpPr>
                                <p:cNvPr id="149" name="円/楕円 18">
                                  <a:extLst>
                                    <a:ext uri="{FF2B5EF4-FFF2-40B4-BE49-F238E27FC236}">
                                      <a16:creationId xmlns:a16="http://schemas.microsoft.com/office/drawing/2014/main" id="{00000000-0008-0000-0000-00001F070000}"/>
                                    </a:ext>
                                  </a:extLst>
                                </p:cNvPr>
                                <p:cNvSpPr>
                                  <a:spLocks noChangeAspect="1"/>
                                </p:cNvSpPr>
                                <p:nvPr/>
                              </p:nvSpPr>
                              <p:spPr bwMode="auto">
                                <a:xfrm>
                                  <a:off x="3126996" y="1520275"/>
                                  <a:ext cx="274189" cy="274189"/>
                                </a:xfrm>
                                <a:prstGeom prst="ellipse">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50" name="禁止 17">
                                  <a:extLst>
                                    <a:ext uri="{FF2B5EF4-FFF2-40B4-BE49-F238E27FC236}">
                                      <a16:creationId xmlns:a16="http://schemas.microsoft.com/office/drawing/2014/main" id="{00000000-0008-0000-0000-000020070000}"/>
                                    </a:ext>
                                  </a:extLst>
                                </p:cNvPr>
                                <p:cNvSpPr>
                                  <a:spLocks noChangeAspect="1"/>
                                </p:cNvSpPr>
                                <p:nvPr/>
                              </p:nvSpPr>
                              <p:spPr bwMode="auto">
                                <a:xfrm rot="18900000">
                                  <a:off x="3105907" y="1499562"/>
                                  <a:ext cx="313154" cy="313153"/>
                                </a:xfrm>
                                <a:prstGeom prst="noSmoking">
                                  <a:avLst>
                                    <a:gd name="adj" fmla="val 13603"/>
                                  </a:avLst>
                                </a:prstGeom>
                                <a:solidFill>
                                  <a:schemeClr val="tx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grpSp>
                          <p:sp>
                            <p:nvSpPr>
                              <p:cNvPr id="148" name="テキスト ボックス 1821">
                                <a:extLst>
                                  <a:ext uri="{FF2B5EF4-FFF2-40B4-BE49-F238E27FC236}">
                                    <a16:creationId xmlns:a16="http://schemas.microsoft.com/office/drawing/2014/main" id="{00000000-0008-0000-0000-00001E070000}"/>
                                  </a:ext>
                                </a:extLst>
                              </p:cNvPr>
                              <p:cNvSpPr txBox="1"/>
                              <p:nvPr/>
                            </p:nvSpPr>
                            <p:spPr>
                              <a:xfrm>
                                <a:off x="2914837" y="1693445"/>
                                <a:ext cx="428625" cy="20781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chorCtr="1">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200" b="0">
                                    <a:solidFill>
                                      <a:schemeClr val="bg1"/>
                                    </a:solidFill>
                                    <a:latin typeface="Segoe UI Black" panose="020B0A02040204020203" pitchFamily="34" charset="0"/>
                                    <a:ea typeface="ふみゴシック" panose="03000509000000000000" pitchFamily="65" charset="-128"/>
                                  </a:rPr>
                                  <a:t>HILTI</a:t>
                                </a:r>
                              </a:p>
                              <a:p>
                                <a:pPr algn="ctr"/>
                                <a:r>
                                  <a:rPr kumimoji="1" lang="en-US" altLang="ja-JP" sz="100" b="0">
                                    <a:solidFill>
                                      <a:schemeClr val="bg1"/>
                                    </a:solidFill>
                                    <a:latin typeface="Segoe UI Black" panose="020B0A02040204020203" pitchFamily="34" charset="0"/>
                                    <a:ea typeface="ふみゴシック" panose="03000509000000000000" pitchFamily="65" charset="-128"/>
                                  </a:rPr>
                                  <a:t>TE30-A30</a:t>
                                </a:r>
                                <a:endParaRPr kumimoji="1" lang="ja-JP" altLang="en-US" sz="100" b="0">
                                  <a:solidFill>
                                    <a:schemeClr val="bg1"/>
                                  </a:solidFill>
                                  <a:latin typeface="Segoe UI Black" panose="020B0A02040204020203" pitchFamily="34" charset="0"/>
                                  <a:ea typeface="ふみゴシック" panose="03000509000000000000" pitchFamily="65" charset="-128"/>
                                </a:endParaRPr>
                              </a:p>
                            </p:txBody>
                          </p:sp>
                        </p:grpSp>
                        <p:grpSp>
                          <p:nvGrpSpPr>
                            <p:cNvPr id="142" name="グループ化 141">
                              <a:extLst>
                                <a:ext uri="{FF2B5EF4-FFF2-40B4-BE49-F238E27FC236}">
                                  <a16:creationId xmlns:a16="http://schemas.microsoft.com/office/drawing/2014/main" id="{00000000-0008-0000-0000-000018070000}"/>
                                </a:ext>
                              </a:extLst>
                            </p:cNvPr>
                            <p:cNvGrpSpPr/>
                            <p:nvPr/>
                          </p:nvGrpSpPr>
                          <p:grpSpPr>
                            <a:xfrm rot="154312">
                              <a:off x="2080895" y="1128741"/>
                              <a:ext cx="827406" cy="478868"/>
                              <a:chOff x="2080891" y="1128741"/>
                              <a:chExt cx="828653" cy="478099"/>
                            </a:xfrm>
                          </p:grpSpPr>
                          <p:sp>
                            <p:nvSpPr>
                              <p:cNvPr id="143" name="フリーフォーム 10">
                                <a:extLst>
                                  <a:ext uri="{FF2B5EF4-FFF2-40B4-BE49-F238E27FC236}">
                                    <a16:creationId xmlns:a16="http://schemas.microsoft.com/office/drawing/2014/main" id="{00000000-0008-0000-0000-000019070000}"/>
                                  </a:ext>
                                </a:extLst>
                              </p:cNvPr>
                              <p:cNvSpPr/>
                              <p:nvPr/>
                            </p:nvSpPr>
                            <p:spPr bwMode="auto">
                              <a:xfrm>
                                <a:off x="2446299" y="1391360"/>
                                <a:ext cx="154041" cy="113126"/>
                              </a:xfrm>
                              <a:custGeom>
                                <a:avLst/>
                                <a:gdLst>
                                  <a:gd name="connsiteX0" fmla="*/ 54428 w 168728"/>
                                  <a:gd name="connsiteY0" fmla="*/ 17456 h 191628"/>
                                  <a:gd name="connsiteX1" fmla="*/ 54428 w 168728"/>
                                  <a:gd name="connsiteY1" fmla="*/ 17456 h 191628"/>
                                  <a:gd name="connsiteX2" fmla="*/ 146957 w 168728"/>
                                  <a:gd name="connsiteY2" fmla="*/ 17456 h 191628"/>
                                  <a:gd name="connsiteX3" fmla="*/ 141514 w 168728"/>
                                  <a:gd name="connsiteY3" fmla="*/ 60999 h 191628"/>
                                  <a:gd name="connsiteX4" fmla="*/ 152400 w 168728"/>
                                  <a:gd name="connsiteY4" fmla="*/ 109985 h 191628"/>
                                  <a:gd name="connsiteX5" fmla="*/ 141514 w 168728"/>
                                  <a:gd name="connsiteY5" fmla="*/ 131756 h 191628"/>
                                  <a:gd name="connsiteX6" fmla="*/ 168728 w 168728"/>
                                  <a:gd name="connsiteY6" fmla="*/ 158970 h 191628"/>
                                  <a:gd name="connsiteX7" fmla="*/ 141514 w 168728"/>
                                  <a:gd name="connsiteY7" fmla="*/ 191628 h 191628"/>
                                  <a:gd name="connsiteX8" fmla="*/ 92528 w 168728"/>
                                  <a:gd name="connsiteY8" fmla="*/ 191628 h 191628"/>
                                  <a:gd name="connsiteX9" fmla="*/ 0 w 168728"/>
                                  <a:gd name="connsiteY9" fmla="*/ 153528 h 191628"/>
                                  <a:gd name="connsiteX0" fmla="*/ 56617 w 170917"/>
                                  <a:gd name="connsiteY0" fmla="*/ 15204 h 189376"/>
                                  <a:gd name="connsiteX1" fmla="*/ 0 w 170917"/>
                                  <a:gd name="connsiteY1" fmla="*/ 23908 h 189376"/>
                                  <a:gd name="connsiteX2" fmla="*/ 149146 w 170917"/>
                                  <a:gd name="connsiteY2" fmla="*/ 15204 h 189376"/>
                                  <a:gd name="connsiteX3" fmla="*/ 143703 w 170917"/>
                                  <a:gd name="connsiteY3" fmla="*/ 58747 h 189376"/>
                                  <a:gd name="connsiteX4" fmla="*/ 154589 w 170917"/>
                                  <a:gd name="connsiteY4" fmla="*/ 107733 h 189376"/>
                                  <a:gd name="connsiteX5" fmla="*/ 143703 w 170917"/>
                                  <a:gd name="connsiteY5" fmla="*/ 129504 h 189376"/>
                                  <a:gd name="connsiteX6" fmla="*/ 170917 w 170917"/>
                                  <a:gd name="connsiteY6" fmla="*/ 156718 h 189376"/>
                                  <a:gd name="connsiteX7" fmla="*/ 143703 w 170917"/>
                                  <a:gd name="connsiteY7" fmla="*/ 189376 h 189376"/>
                                  <a:gd name="connsiteX8" fmla="*/ 94717 w 170917"/>
                                  <a:gd name="connsiteY8" fmla="*/ 189376 h 189376"/>
                                  <a:gd name="connsiteX9" fmla="*/ 2189 w 170917"/>
                                  <a:gd name="connsiteY9" fmla="*/ 151276 h 189376"/>
                                  <a:gd name="connsiteX0" fmla="*/ 56617 w 172009"/>
                                  <a:gd name="connsiteY0" fmla="*/ 15204 h 189376"/>
                                  <a:gd name="connsiteX1" fmla="*/ 0 w 172009"/>
                                  <a:gd name="connsiteY1" fmla="*/ 23908 h 189376"/>
                                  <a:gd name="connsiteX2" fmla="*/ 149146 w 172009"/>
                                  <a:gd name="connsiteY2" fmla="*/ 15204 h 189376"/>
                                  <a:gd name="connsiteX3" fmla="*/ 143703 w 172009"/>
                                  <a:gd name="connsiteY3" fmla="*/ 58747 h 189376"/>
                                  <a:gd name="connsiteX4" fmla="*/ 172009 w 172009"/>
                                  <a:gd name="connsiteY4" fmla="*/ 94677 h 189376"/>
                                  <a:gd name="connsiteX5" fmla="*/ 143703 w 172009"/>
                                  <a:gd name="connsiteY5" fmla="*/ 129504 h 189376"/>
                                  <a:gd name="connsiteX6" fmla="*/ 170917 w 172009"/>
                                  <a:gd name="connsiteY6" fmla="*/ 156718 h 189376"/>
                                  <a:gd name="connsiteX7" fmla="*/ 143703 w 172009"/>
                                  <a:gd name="connsiteY7" fmla="*/ 189376 h 189376"/>
                                  <a:gd name="connsiteX8" fmla="*/ 94717 w 172009"/>
                                  <a:gd name="connsiteY8" fmla="*/ 189376 h 189376"/>
                                  <a:gd name="connsiteX9" fmla="*/ 2189 w 172009"/>
                                  <a:gd name="connsiteY9" fmla="*/ 151276 h 189376"/>
                                  <a:gd name="connsiteX0" fmla="*/ 56617 w 174189"/>
                                  <a:gd name="connsiteY0" fmla="*/ 15204 h 189376"/>
                                  <a:gd name="connsiteX1" fmla="*/ 0 w 174189"/>
                                  <a:gd name="connsiteY1" fmla="*/ 23908 h 189376"/>
                                  <a:gd name="connsiteX2" fmla="*/ 149146 w 174189"/>
                                  <a:gd name="connsiteY2" fmla="*/ 15204 h 189376"/>
                                  <a:gd name="connsiteX3" fmla="*/ 143703 w 174189"/>
                                  <a:gd name="connsiteY3" fmla="*/ 58747 h 189376"/>
                                  <a:gd name="connsiteX4" fmla="*/ 172009 w 174189"/>
                                  <a:gd name="connsiteY4" fmla="*/ 94677 h 189376"/>
                                  <a:gd name="connsiteX5" fmla="*/ 174189 w 174189"/>
                                  <a:gd name="connsiteY5" fmla="*/ 138208 h 189376"/>
                                  <a:gd name="connsiteX6" fmla="*/ 170917 w 174189"/>
                                  <a:gd name="connsiteY6" fmla="*/ 156718 h 189376"/>
                                  <a:gd name="connsiteX7" fmla="*/ 143703 w 174189"/>
                                  <a:gd name="connsiteY7" fmla="*/ 189376 h 189376"/>
                                  <a:gd name="connsiteX8" fmla="*/ 94717 w 174189"/>
                                  <a:gd name="connsiteY8" fmla="*/ 189376 h 189376"/>
                                  <a:gd name="connsiteX9" fmla="*/ 2189 w 174189"/>
                                  <a:gd name="connsiteY9" fmla="*/ 151276 h 189376"/>
                                  <a:gd name="connsiteX0" fmla="*/ 60470 w 178042"/>
                                  <a:gd name="connsiteY0" fmla="*/ 14167 h 188339"/>
                                  <a:gd name="connsiteX1" fmla="*/ 3853 w 178042"/>
                                  <a:gd name="connsiteY1" fmla="*/ 22871 h 188339"/>
                                  <a:gd name="connsiteX2" fmla="*/ 174774 w 178042"/>
                                  <a:gd name="connsiteY2" fmla="*/ 14167 h 188339"/>
                                  <a:gd name="connsiteX3" fmla="*/ 147556 w 178042"/>
                                  <a:gd name="connsiteY3" fmla="*/ 57710 h 188339"/>
                                  <a:gd name="connsiteX4" fmla="*/ 175862 w 178042"/>
                                  <a:gd name="connsiteY4" fmla="*/ 93640 h 188339"/>
                                  <a:gd name="connsiteX5" fmla="*/ 178042 w 178042"/>
                                  <a:gd name="connsiteY5" fmla="*/ 137171 h 188339"/>
                                  <a:gd name="connsiteX6" fmla="*/ 174770 w 178042"/>
                                  <a:gd name="connsiteY6" fmla="*/ 155681 h 188339"/>
                                  <a:gd name="connsiteX7" fmla="*/ 147556 w 178042"/>
                                  <a:gd name="connsiteY7" fmla="*/ 188339 h 188339"/>
                                  <a:gd name="connsiteX8" fmla="*/ 98570 w 178042"/>
                                  <a:gd name="connsiteY8" fmla="*/ 188339 h 188339"/>
                                  <a:gd name="connsiteX9" fmla="*/ 6042 w 178042"/>
                                  <a:gd name="connsiteY9" fmla="*/ 150239 h 188339"/>
                                  <a:gd name="connsiteX0" fmla="*/ 60470 w 178042"/>
                                  <a:gd name="connsiteY0" fmla="*/ 14167 h 188339"/>
                                  <a:gd name="connsiteX1" fmla="*/ 3853 w 178042"/>
                                  <a:gd name="connsiteY1" fmla="*/ 22871 h 188339"/>
                                  <a:gd name="connsiteX2" fmla="*/ 174774 w 178042"/>
                                  <a:gd name="connsiteY2" fmla="*/ 14167 h 188339"/>
                                  <a:gd name="connsiteX3" fmla="*/ 160622 w 178042"/>
                                  <a:gd name="connsiteY3" fmla="*/ 57710 h 188339"/>
                                  <a:gd name="connsiteX4" fmla="*/ 175862 w 178042"/>
                                  <a:gd name="connsiteY4" fmla="*/ 93640 h 188339"/>
                                  <a:gd name="connsiteX5" fmla="*/ 178042 w 178042"/>
                                  <a:gd name="connsiteY5" fmla="*/ 137171 h 188339"/>
                                  <a:gd name="connsiteX6" fmla="*/ 174770 w 178042"/>
                                  <a:gd name="connsiteY6" fmla="*/ 155681 h 188339"/>
                                  <a:gd name="connsiteX7" fmla="*/ 147556 w 178042"/>
                                  <a:gd name="connsiteY7" fmla="*/ 188339 h 188339"/>
                                  <a:gd name="connsiteX8" fmla="*/ 98570 w 178042"/>
                                  <a:gd name="connsiteY8" fmla="*/ 188339 h 188339"/>
                                  <a:gd name="connsiteX9" fmla="*/ 6042 w 178042"/>
                                  <a:gd name="connsiteY9" fmla="*/ 150239 h 188339"/>
                                  <a:gd name="connsiteX0" fmla="*/ 64390 w 177608"/>
                                  <a:gd name="connsiteY0" fmla="*/ 0 h 200284"/>
                                  <a:gd name="connsiteX1" fmla="*/ 3419 w 177608"/>
                                  <a:gd name="connsiteY1" fmla="*/ 34816 h 200284"/>
                                  <a:gd name="connsiteX2" fmla="*/ 174340 w 177608"/>
                                  <a:gd name="connsiteY2" fmla="*/ 26112 h 200284"/>
                                  <a:gd name="connsiteX3" fmla="*/ 160188 w 177608"/>
                                  <a:gd name="connsiteY3" fmla="*/ 69655 h 200284"/>
                                  <a:gd name="connsiteX4" fmla="*/ 175428 w 177608"/>
                                  <a:gd name="connsiteY4" fmla="*/ 105585 h 200284"/>
                                  <a:gd name="connsiteX5" fmla="*/ 177608 w 177608"/>
                                  <a:gd name="connsiteY5" fmla="*/ 149116 h 200284"/>
                                  <a:gd name="connsiteX6" fmla="*/ 174336 w 177608"/>
                                  <a:gd name="connsiteY6" fmla="*/ 167626 h 200284"/>
                                  <a:gd name="connsiteX7" fmla="*/ 147122 w 177608"/>
                                  <a:gd name="connsiteY7" fmla="*/ 200284 h 200284"/>
                                  <a:gd name="connsiteX8" fmla="*/ 98136 w 177608"/>
                                  <a:gd name="connsiteY8" fmla="*/ 200284 h 200284"/>
                                  <a:gd name="connsiteX9" fmla="*/ 5608 w 177608"/>
                                  <a:gd name="connsiteY9" fmla="*/ 162184 h 200284"/>
                                  <a:gd name="connsiteX0" fmla="*/ 88691 w 175779"/>
                                  <a:gd name="connsiteY0" fmla="*/ 0 h 339549"/>
                                  <a:gd name="connsiteX1" fmla="*/ 1590 w 175779"/>
                                  <a:gd name="connsiteY1" fmla="*/ 174081 h 339549"/>
                                  <a:gd name="connsiteX2" fmla="*/ 172511 w 175779"/>
                                  <a:gd name="connsiteY2" fmla="*/ 165377 h 339549"/>
                                  <a:gd name="connsiteX3" fmla="*/ 158359 w 175779"/>
                                  <a:gd name="connsiteY3" fmla="*/ 208920 h 339549"/>
                                  <a:gd name="connsiteX4" fmla="*/ 173599 w 175779"/>
                                  <a:gd name="connsiteY4" fmla="*/ 244850 h 339549"/>
                                  <a:gd name="connsiteX5" fmla="*/ 175779 w 175779"/>
                                  <a:gd name="connsiteY5" fmla="*/ 288381 h 339549"/>
                                  <a:gd name="connsiteX6" fmla="*/ 172507 w 175779"/>
                                  <a:gd name="connsiteY6" fmla="*/ 306891 h 339549"/>
                                  <a:gd name="connsiteX7" fmla="*/ 145293 w 175779"/>
                                  <a:gd name="connsiteY7" fmla="*/ 339549 h 339549"/>
                                  <a:gd name="connsiteX8" fmla="*/ 96307 w 175779"/>
                                  <a:gd name="connsiteY8" fmla="*/ 339549 h 339549"/>
                                  <a:gd name="connsiteX9" fmla="*/ 3779 w 175779"/>
                                  <a:gd name="connsiteY9" fmla="*/ 301449 h 339549"/>
                                  <a:gd name="connsiteX0" fmla="*/ 84912 w 172000"/>
                                  <a:gd name="connsiteY0" fmla="*/ 0 h 339549"/>
                                  <a:gd name="connsiteX1" fmla="*/ 76203 w 172000"/>
                                  <a:gd name="connsiteY1" fmla="*/ 143616 h 339549"/>
                                  <a:gd name="connsiteX2" fmla="*/ 168732 w 172000"/>
                                  <a:gd name="connsiteY2" fmla="*/ 165377 h 339549"/>
                                  <a:gd name="connsiteX3" fmla="*/ 154580 w 172000"/>
                                  <a:gd name="connsiteY3" fmla="*/ 208920 h 339549"/>
                                  <a:gd name="connsiteX4" fmla="*/ 169820 w 172000"/>
                                  <a:gd name="connsiteY4" fmla="*/ 244850 h 339549"/>
                                  <a:gd name="connsiteX5" fmla="*/ 172000 w 172000"/>
                                  <a:gd name="connsiteY5" fmla="*/ 288381 h 339549"/>
                                  <a:gd name="connsiteX6" fmla="*/ 168728 w 172000"/>
                                  <a:gd name="connsiteY6" fmla="*/ 306891 h 339549"/>
                                  <a:gd name="connsiteX7" fmla="*/ 141514 w 172000"/>
                                  <a:gd name="connsiteY7" fmla="*/ 339549 h 339549"/>
                                  <a:gd name="connsiteX8" fmla="*/ 92528 w 172000"/>
                                  <a:gd name="connsiteY8" fmla="*/ 339549 h 339549"/>
                                  <a:gd name="connsiteX9" fmla="*/ 0 w 172000"/>
                                  <a:gd name="connsiteY9" fmla="*/ 301449 h 339549"/>
                                  <a:gd name="connsiteX0" fmla="*/ 6520 w 172000"/>
                                  <a:gd name="connsiteY0" fmla="*/ 24649 h 198822"/>
                                  <a:gd name="connsiteX1" fmla="*/ 76203 w 172000"/>
                                  <a:gd name="connsiteY1" fmla="*/ 2889 h 198822"/>
                                  <a:gd name="connsiteX2" fmla="*/ 168732 w 172000"/>
                                  <a:gd name="connsiteY2" fmla="*/ 24650 h 198822"/>
                                  <a:gd name="connsiteX3" fmla="*/ 154580 w 172000"/>
                                  <a:gd name="connsiteY3" fmla="*/ 68193 h 198822"/>
                                  <a:gd name="connsiteX4" fmla="*/ 169820 w 172000"/>
                                  <a:gd name="connsiteY4" fmla="*/ 104123 h 198822"/>
                                  <a:gd name="connsiteX5" fmla="*/ 172000 w 172000"/>
                                  <a:gd name="connsiteY5" fmla="*/ 147654 h 198822"/>
                                  <a:gd name="connsiteX6" fmla="*/ 168728 w 172000"/>
                                  <a:gd name="connsiteY6" fmla="*/ 166164 h 198822"/>
                                  <a:gd name="connsiteX7" fmla="*/ 141514 w 172000"/>
                                  <a:gd name="connsiteY7" fmla="*/ 198822 h 198822"/>
                                  <a:gd name="connsiteX8" fmla="*/ 92528 w 172000"/>
                                  <a:gd name="connsiteY8" fmla="*/ 198822 h 198822"/>
                                  <a:gd name="connsiteX9" fmla="*/ 0 w 172000"/>
                                  <a:gd name="connsiteY9" fmla="*/ 160722 h 198822"/>
                                  <a:gd name="connsiteX0" fmla="*/ 15230 w 180710"/>
                                  <a:gd name="connsiteY0" fmla="*/ 24649 h 198822"/>
                                  <a:gd name="connsiteX1" fmla="*/ 84913 w 180710"/>
                                  <a:gd name="connsiteY1" fmla="*/ 2889 h 198822"/>
                                  <a:gd name="connsiteX2" fmla="*/ 177442 w 180710"/>
                                  <a:gd name="connsiteY2" fmla="*/ 24650 h 198822"/>
                                  <a:gd name="connsiteX3" fmla="*/ 163290 w 180710"/>
                                  <a:gd name="connsiteY3" fmla="*/ 68193 h 198822"/>
                                  <a:gd name="connsiteX4" fmla="*/ 178530 w 180710"/>
                                  <a:gd name="connsiteY4" fmla="*/ 104123 h 198822"/>
                                  <a:gd name="connsiteX5" fmla="*/ 180710 w 180710"/>
                                  <a:gd name="connsiteY5" fmla="*/ 147654 h 198822"/>
                                  <a:gd name="connsiteX6" fmla="*/ 177438 w 180710"/>
                                  <a:gd name="connsiteY6" fmla="*/ 166164 h 198822"/>
                                  <a:gd name="connsiteX7" fmla="*/ 150224 w 180710"/>
                                  <a:gd name="connsiteY7" fmla="*/ 198822 h 198822"/>
                                  <a:gd name="connsiteX8" fmla="*/ 101238 w 180710"/>
                                  <a:gd name="connsiteY8" fmla="*/ 198822 h 198822"/>
                                  <a:gd name="connsiteX9" fmla="*/ 0 w 180710"/>
                                  <a:gd name="connsiteY9" fmla="*/ 173778 h 19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710" h="198822">
                                    <a:moveTo>
                                      <a:pt x="15230" y="24649"/>
                                    </a:moveTo>
                                    <a:cubicBezTo>
                                      <a:pt x="-3642" y="27550"/>
                                      <a:pt x="57878" y="2889"/>
                                      <a:pt x="84913" y="2889"/>
                                    </a:cubicBezTo>
                                    <a:cubicBezTo>
                                      <a:pt x="111948" y="2889"/>
                                      <a:pt x="177442" y="-11689"/>
                                      <a:pt x="177442" y="24650"/>
                                    </a:cubicBezTo>
                                    <a:lnTo>
                                      <a:pt x="163290" y="68193"/>
                                    </a:lnTo>
                                    <a:lnTo>
                                      <a:pt x="178530" y="104123"/>
                                    </a:lnTo>
                                    <a:lnTo>
                                      <a:pt x="180710" y="147654"/>
                                    </a:lnTo>
                                    <a:lnTo>
                                      <a:pt x="177438" y="166164"/>
                                    </a:lnTo>
                                    <a:lnTo>
                                      <a:pt x="150224" y="198822"/>
                                    </a:lnTo>
                                    <a:lnTo>
                                      <a:pt x="101238" y="198822"/>
                                    </a:lnTo>
                                    <a:lnTo>
                                      <a:pt x="0" y="173778"/>
                                    </a:lnTo>
                                  </a:path>
                                </a:pathLst>
                              </a:custGeom>
                              <a:solidFill>
                                <a:srgbClr val="FFFFFF"/>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4" name="フリーフォーム 7">
                                <a:extLst>
                                  <a:ext uri="{FF2B5EF4-FFF2-40B4-BE49-F238E27FC236}">
                                    <a16:creationId xmlns:a16="http://schemas.microsoft.com/office/drawing/2014/main" id="{00000000-0008-0000-0000-00001A070000}"/>
                                  </a:ext>
                                </a:extLst>
                              </p:cNvPr>
                              <p:cNvSpPr/>
                              <p:nvPr/>
                            </p:nvSpPr>
                            <p:spPr bwMode="auto">
                              <a:xfrm rot="1126885">
                                <a:off x="2080891" y="1128741"/>
                                <a:ext cx="452818" cy="460594"/>
                              </a:xfrm>
                              <a:custGeom>
                                <a:avLst/>
                                <a:gdLst>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213102 w 532755"/>
                                  <a:gd name="connsiteY0" fmla="*/ 0 h 402280"/>
                                  <a:gd name="connsiteX1" fmla="*/ 103322 w 532755"/>
                                  <a:gd name="connsiteY1" fmla="*/ 9686 h 402280"/>
                                  <a:gd name="connsiteX2" fmla="*/ 12916 w 532755"/>
                                  <a:gd name="connsiteY2" fmla="*/ 100093 h 402280"/>
                                  <a:gd name="connsiteX3" fmla="*/ 0 w 532755"/>
                                  <a:gd name="connsiteY3" fmla="*/ 313195 h 402280"/>
                                  <a:gd name="connsiteX4" fmla="*/ 348712 w 532755"/>
                                  <a:gd name="connsiteY4" fmla="*/ 400373 h 402280"/>
                                  <a:gd name="connsiteX5" fmla="*/ 532755 w 532755"/>
                                  <a:gd name="connsiteY5" fmla="*/ 364856 h 402280"/>
                                  <a:gd name="connsiteX6" fmla="*/ 526297 w 532755"/>
                                  <a:gd name="connsiteY6" fmla="*/ 267991 h 402280"/>
                                  <a:gd name="connsiteX7" fmla="*/ 342255 w 532755"/>
                                  <a:gd name="connsiteY7" fmla="*/ 287364 h 402280"/>
                                  <a:gd name="connsiteX8" fmla="*/ 161441 w 532755"/>
                                  <a:gd name="connsiteY8" fmla="*/ 196957 h 402280"/>
                                  <a:gd name="connsiteX9" fmla="*/ 161441 w 532755"/>
                                  <a:gd name="connsiteY9" fmla="*/ 196957 h 402280"/>
                                  <a:gd name="connsiteX0" fmla="*/ 238453 w 558106"/>
                                  <a:gd name="connsiteY0" fmla="*/ 0 h 402280"/>
                                  <a:gd name="connsiteX1" fmla="*/ 128673 w 558106"/>
                                  <a:gd name="connsiteY1" fmla="*/ 9686 h 402280"/>
                                  <a:gd name="connsiteX2" fmla="*/ 38267 w 558106"/>
                                  <a:gd name="connsiteY2" fmla="*/ 100093 h 402280"/>
                                  <a:gd name="connsiteX3" fmla="*/ 25351 w 558106"/>
                                  <a:gd name="connsiteY3" fmla="*/ 313195 h 402280"/>
                                  <a:gd name="connsiteX4" fmla="*/ 374063 w 558106"/>
                                  <a:gd name="connsiteY4" fmla="*/ 400373 h 402280"/>
                                  <a:gd name="connsiteX5" fmla="*/ 558106 w 558106"/>
                                  <a:gd name="connsiteY5" fmla="*/ 364856 h 402280"/>
                                  <a:gd name="connsiteX6" fmla="*/ 551648 w 558106"/>
                                  <a:gd name="connsiteY6" fmla="*/ 267991 h 402280"/>
                                  <a:gd name="connsiteX7" fmla="*/ 367606 w 558106"/>
                                  <a:gd name="connsiteY7" fmla="*/ 287364 h 402280"/>
                                  <a:gd name="connsiteX8" fmla="*/ 186792 w 558106"/>
                                  <a:gd name="connsiteY8" fmla="*/ 196957 h 402280"/>
                                  <a:gd name="connsiteX9" fmla="*/ 186792 w 558106"/>
                                  <a:gd name="connsiteY9" fmla="*/ 196957 h 402280"/>
                                  <a:gd name="connsiteX0" fmla="*/ 238453 w 558106"/>
                                  <a:gd name="connsiteY0" fmla="*/ 0 h 402280"/>
                                  <a:gd name="connsiteX1" fmla="*/ 128673 w 558106"/>
                                  <a:gd name="connsiteY1" fmla="*/ 9686 h 402280"/>
                                  <a:gd name="connsiteX2" fmla="*/ 38267 w 558106"/>
                                  <a:gd name="connsiteY2" fmla="*/ 100093 h 402280"/>
                                  <a:gd name="connsiteX3" fmla="*/ 25351 w 558106"/>
                                  <a:gd name="connsiteY3" fmla="*/ 313195 h 402280"/>
                                  <a:gd name="connsiteX4" fmla="*/ 374063 w 558106"/>
                                  <a:gd name="connsiteY4" fmla="*/ 400373 h 402280"/>
                                  <a:gd name="connsiteX5" fmla="*/ 558106 w 558106"/>
                                  <a:gd name="connsiteY5" fmla="*/ 364856 h 402280"/>
                                  <a:gd name="connsiteX6" fmla="*/ 551648 w 558106"/>
                                  <a:gd name="connsiteY6" fmla="*/ 267991 h 402280"/>
                                  <a:gd name="connsiteX7" fmla="*/ 367606 w 558106"/>
                                  <a:gd name="connsiteY7" fmla="*/ 287364 h 402280"/>
                                  <a:gd name="connsiteX8" fmla="*/ 186792 w 558106"/>
                                  <a:gd name="connsiteY8" fmla="*/ 196957 h 402280"/>
                                  <a:gd name="connsiteX9" fmla="*/ 186792 w 558106"/>
                                  <a:gd name="connsiteY9" fmla="*/ 196957 h 402280"/>
                                  <a:gd name="connsiteX0" fmla="*/ 238453 w 558106"/>
                                  <a:gd name="connsiteY0" fmla="*/ 0 h 402280"/>
                                  <a:gd name="connsiteX1" fmla="*/ 128673 w 558106"/>
                                  <a:gd name="connsiteY1" fmla="*/ 9686 h 402280"/>
                                  <a:gd name="connsiteX2" fmla="*/ 38267 w 558106"/>
                                  <a:gd name="connsiteY2" fmla="*/ 100093 h 402280"/>
                                  <a:gd name="connsiteX3" fmla="*/ 25351 w 558106"/>
                                  <a:gd name="connsiteY3" fmla="*/ 313195 h 402280"/>
                                  <a:gd name="connsiteX4" fmla="*/ 374063 w 558106"/>
                                  <a:gd name="connsiteY4" fmla="*/ 400373 h 402280"/>
                                  <a:gd name="connsiteX5" fmla="*/ 558106 w 558106"/>
                                  <a:gd name="connsiteY5" fmla="*/ 364856 h 402280"/>
                                  <a:gd name="connsiteX6" fmla="*/ 551648 w 558106"/>
                                  <a:gd name="connsiteY6" fmla="*/ 267991 h 402280"/>
                                  <a:gd name="connsiteX7" fmla="*/ 367606 w 558106"/>
                                  <a:gd name="connsiteY7" fmla="*/ 287364 h 402280"/>
                                  <a:gd name="connsiteX8" fmla="*/ 186792 w 558106"/>
                                  <a:gd name="connsiteY8" fmla="*/ 196957 h 402280"/>
                                  <a:gd name="connsiteX9" fmla="*/ 186792 w 558106"/>
                                  <a:gd name="connsiteY9" fmla="*/ 196957 h 402280"/>
                                  <a:gd name="connsiteX0" fmla="*/ 238453 w 558106"/>
                                  <a:gd name="connsiteY0" fmla="*/ 0 h 402280"/>
                                  <a:gd name="connsiteX1" fmla="*/ 128673 w 558106"/>
                                  <a:gd name="connsiteY1" fmla="*/ 9686 h 402280"/>
                                  <a:gd name="connsiteX2" fmla="*/ 38267 w 558106"/>
                                  <a:gd name="connsiteY2" fmla="*/ 100093 h 402280"/>
                                  <a:gd name="connsiteX3" fmla="*/ 25351 w 558106"/>
                                  <a:gd name="connsiteY3" fmla="*/ 313195 h 402280"/>
                                  <a:gd name="connsiteX4" fmla="*/ 374063 w 558106"/>
                                  <a:gd name="connsiteY4" fmla="*/ 400373 h 402280"/>
                                  <a:gd name="connsiteX5" fmla="*/ 558106 w 558106"/>
                                  <a:gd name="connsiteY5" fmla="*/ 364856 h 402280"/>
                                  <a:gd name="connsiteX6" fmla="*/ 551648 w 558106"/>
                                  <a:gd name="connsiteY6" fmla="*/ 267991 h 402280"/>
                                  <a:gd name="connsiteX7" fmla="*/ 367606 w 558106"/>
                                  <a:gd name="connsiteY7" fmla="*/ 287364 h 402280"/>
                                  <a:gd name="connsiteX8" fmla="*/ 186792 w 558106"/>
                                  <a:gd name="connsiteY8" fmla="*/ 196957 h 402280"/>
                                  <a:gd name="connsiteX9" fmla="*/ 186792 w 558106"/>
                                  <a:gd name="connsiteY9" fmla="*/ 196957 h 402280"/>
                                  <a:gd name="connsiteX0" fmla="*/ 237804 w 557457"/>
                                  <a:gd name="connsiteY0" fmla="*/ 2631 h 404911"/>
                                  <a:gd name="connsiteX1" fmla="*/ 128024 w 557457"/>
                                  <a:gd name="connsiteY1" fmla="*/ 12317 h 404911"/>
                                  <a:gd name="connsiteX2" fmla="*/ 39598 w 557457"/>
                                  <a:gd name="connsiteY2" fmla="*/ 138717 h 404911"/>
                                  <a:gd name="connsiteX3" fmla="*/ 24702 w 557457"/>
                                  <a:gd name="connsiteY3" fmla="*/ 315826 h 404911"/>
                                  <a:gd name="connsiteX4" fmla="*/ 373414 w 557457"/>
                                  <a:gd name="connsiteY4" fmla="*/ 403004 h 404911"/>
                                  <a:gd name="connsiteX5" fmla="*/ 557457 w 557457"/>
                                  <a:gd name="connsiteY5" fmla="*/ 367487 h 404911"/>
                                  <a:gd name="connsiteX6" fmla="*/ 550999 w 557457"/>
                                  <a:gd name="connsiteY6" fmla="*/ 270622 h 404911"/>
                                  <a:gd name="connsiteX7" fmla="*/ 366957 w 557457"/>
                                  <a:gd name="connsiteY7" fmla="*/ 289995 h 404911"/>
                                  <a:gd name="connsiteX8" fmla="*/ 186143 w 557457"/>
                                  <a:gd name="connsiteY8" fmla="*/ 199588 h 404911"/>
                                  <a:gd name="connsiteX9" fmla="*/ 186143 w 557457"/>
                                  <a:gd name="connsiteY9" fmla="*/ 199588 h 404911"/>
                                  <a:gd name="connsiteX0" fmla="*/ 237315 w 556968"/>
                                  <a:gd name="connsiteY0" fmla="*/ 0 h 402280"/>
                                  <a:gd name="connsiteX1" fmla="*/ 113680 w 556968"/>
                                  <a:gd name="connsiteY1" fmla="*/ 35681 h 402280"/>
                                  <a:gd name="connsiteX2" fmla="*/ 39109 w 556968"/>
                                  <a:gd name="connsiteY2" fmla="*/ 136086 h 402280"/>
                                  <a:gd name="connsiteX3" fmla="*/ 24213 w 556968"/>
                                  <a:gd name="connsiteY3" fmla="*/ 313195 h 402280"/>
                                  <a:gd name="connsiteX4" fmla="*/ 372925 w 556968"/>
                                  <a:gd name="connsiteY4" fmla="*/ 400373 h 402280"/>
                                  <a:gd name="connsiteX5" fmla="*/ 556968 w 556968"/>
                                  <a:gd name="connsiteY5" fmla="*/ 364856 h 402280"/>
                                  <a:gd name="connsiteX6" fmla="*/ 550510 w 556968"/>
                                  <a:gd name="connsiteY6" fmla="*/ 267991 h 402280"/>
                                  <a:gd name="connsiteX7" fmla="*/ 366468 w 556968"/>
                                  <a:gd name="connsiteY7" fmla="*/ 287364 h 402280"/>
                                  <a:gd name="connsiteX8" fmla="*/ 185654 w 556968"/>
                                  <a:gd name="connsiteY8" fmla="*/ 196957 h 402280"/>
                                  <a:gd name="connsiteX9" fmla="*/ 185654 w 556968"/>
                                  <a:gd name="connsiteY9" fmla="*/ 196957 h 402280"/>
                                  <a:gd name="connsiteX0" fmla="*/ 219676 w 539329"/>
                                  <a:gd name="connsiteY0" fmla="*/ 0 h 401855"/>
                                  <a:gd name="connsiteX1" fmla="*/ 96041 w 539329"/>
                                  <a:gd name="connsiteY1" fmla="*/ 35681 h 401855"/>
                                  <a:gd name="connsiteX2" fmla="*/ 21470 w 539329"/>
                                  <a:gd name="connsiteY2" fmla="*/ 136086 h 401855"/>
                                  <a:gd name="connsiteX3" fmla="*/ 30326 w 539329"/>
                                  <a:gd name="connsiteY3" fmla="*/ 321194 h 401855"/>
                                  <a:gd name="connsiteX4" fmla="*/ 355286 w 539329"/>
                                  <a:gd name="connsiteY4" fmla="*/ 400373 h 401855"/>
                                  <a:gd name="connsiteX5" fmla="*/ 539329 w 539329"/>
                                  <a:gd name="connsiteY5" fmla="*/ 364856 h 401855"/>
                                  <a:gd name="connsiteX6" fmla="*/ 532871 w 539329"/>
                                  <a:gd name="connsiteY6" fmla="*/ 267991 h 401855"/>
                                  <a:gd name="connsiteX7" fmla="*/ 348829 w 539329"/>
                                  <a:gd name="connsiteY7" fmla="*/ 287364 h 401855"/>
                                  <a:gd name="connsiteX8" fmla="*/ 168015 w 539329"/>
                                  <a:gd name="connsiteY8" fmla="*/ 196957 h 401855"/>
                                  <a:gd name="connsiteX9" fmla="*/ 168015 w 539329"/>
                                  <a:gd name="connsiteY9" fmla="*/ 196957 h 401855"/>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188048 w 535411"/>
                                  <a:gd name="connsiteY0" fmla="*/ 0 h 400502"/>
                                  <a:gd name="connsiteX1" fmla="*/ 92123 w 535411"/>
                                  <a:gd name="connsiteY1" fmla="*/ 33681 h 400502"/>
                                  <a:gd name="connsiteX2" fmla="*/ 17552 w 535411"/>
                                  <a:gd name="connsiteY2" fmla="*/ 134086 h 400502"/>
                                  <a:gd name="connsiteX3" fmla="*/ 32345 w 535411"/>
                                  <a:gd name="connsiteY3" fmla="*/ 307197 h 400502"/>
                                  <a:gd name="connsiteX4" fmla="*/ 351368 w 535411"/>
                                  <a:gd name="connsiteY4" fmla="*/ 398373 h 400502"/>
                                  <a:gd name="connsiteX5" fmla="*/ 535411 w 535411"/>
                                  <a:gd name="connsiteY5" fmla="*/ 362856 h 400502"/>
                                  <a:gd name="connsiteX6" fmla="*/ 528953 w 535411"/>
                                  <a:gd name="connsiteY6" fmla="*/ 265991 h 400502"/>
                                  <a:gd name="connsiteX7" fmla="*/ 344911 w 535411"/>
                                  <a:gd name="connsiteY7" fmla="*/ 285364 h 400502"/>
                                  <a:gd name="connsiteX8" fmla="*/ 164097 w 535411"/>
                                  <a:gd name="connsiteY8" fmla="*/ 194957 h 400502"/>
                                  <a:gd name="connsiteX9" fmla="*/ 164097 w 535411"/>
                                  <a:gd name="connsiteY9" fmla="*/ 194957 h 400502"/>
                                  <a:gd name="connsiteX0" fmla="*/ 188048 w 535411"/>
                                  <a:gd name="connsiteY0" fmla="*/ 0 h 400502"/>
                                  <a:gd name="connsiteX1" fmla="*/ 92123 w 535411"/>
                                  <a:gd name="connsiteY1" fmla="*/ 33681 h 400502"/>
                                  <a:gd name="connsiteX2" fmla="*/ 17552 w 535411"/>
                                  <a:gd name="connsiteY2" fmla="*/ 134086 h 400502"/>
                                  <a:gd name="connsiteX3" fmla="*/ 32345 w 535411"/>
                                  <a:gd name="connsiteY3" fmla="*/ 307197 h 400502"/>
                                  <a:gd name="connsiteX4" fmla="*/ 351368 w 535411"/>
                                  <a:gd name="connsiteY4" fmla="*/ 398373 h 400502"/>
                                  <a:gd name="connsiteX5" fmla="*/ 535411 w 535411"/>
                                  <a:gd name="connsiteY5" fmla="*/ 362856 h 400502"/>
                                  <a:gd name="connsiteX6" fmla="*/ 528953 w 535411"/>
                                  <a:gd name="connsiteY6" fmla="*/ 265991 h 400502"/>
                                  <a:gd name="connsiteX7" fmla="*/ 344911 w 535411"/>
                                  <a:gd name="connsiteY7" fmla="*/ 285364 h 400502"/>
                                  <a:gd name="connsiteX8" fmla="*/ 164097 w 535411"/>
                                  <a:gd name="connsiteY8" fmla="*/ 194957 h 400502"/>
                                  <a:gd name="connsiteX9" fmla="*/ 164097 w 535411"/>
                                  <a:gd name="connsiteY9" fmla="*/ 194957 h 400502"/>
                                  <a:gd name="connsiteX0" fmla="*/ 176004 w 523367"/>
                                  <a:gd name="connsiteY0" fmla="*/ 0 h 400502"/>
                                  <a:gd name="connsiteX1" fmla="*/ 80079 w 523367"/>
                                  <a:gd name="connsiteY1" fmla="*/ 33681 h 400502"/>
                                  <a:gd name="connsiteX2" fmla="*/ 5508 w 523367"/>
                                  <a:gd name="connsiteY2" fmla="*/ 134086 h 400502"/>
                                  <a:gd name="connsiteX3" fmla="*/ 20301 w 523367"/>
                                  <a:gd name="connsiteY3" fmla="*/ 307197 h 400502"/>
                                  <a:gd name="connsiteX4" fmla="*/ 339324 w 523367"/>
                                  <a:gd name="connsiteY4" fmla="*/ 398373 h 400502"/>
                                  <a:gd name="connsiteX5" fmla="*/ 523367 w 523367"/>
                                  <a:gd name="connsiteY5" fmla="*/ 362856 h 400502"/>
                                  <a:gd name="connsiteX6" fmla="*/ 516909 w 523367"/>
                                  <a:gd name="connsiteY6" fmla="*/ 265991 h 400502"/>
                                  <a:gd name="connsiteX7" fmla="*/ 332867 w 523367"/>
                                  <a:gd name="connsiteY7" fmla="*/ 285364 h 400502"/>
                                  <a:gd name="connsiteX8" fmla="*/ 152053 w 523367"/>
                                  <a:gd name="connsiteY8" fmla="*/ 194957 h 400502"/>
                                  <a:gd name="connsiteX9" fmla="*/ 152053 w 523367"/>
                                  <a:gd name="connsiteY9" fmla="*/ 194957 h 400502"/>
                                  <a:gd name="connsiteX0" fmla="*/ 176004 w 523367"/>
                                  <a:gd name="connsiteY0" fmla="*/ 0 h 400502"/>
                                  <a:gd name="connsiteX1" fmla="*/ 80079 w 523367"/>
                                  <a:gd name="connsiteY1" fmla="*/ 33681 h 400502"/>
                                  <a:gd name="connsiteX2" fmla="*/ 5508 w 523367"/>
                                  <a:gd name="connsiteY2" fmla="*/ 134086 h 400502"/>
                                  <a:gd name="connsiteX3" fmla="*/ 20301 w 523367"/>
                                  <a:gd name="connsiteY3" fmla="*/ 307197 h 400502"/>
                                  <a:gd name="connsiteX4" fmla="*/ 339324 w 523367"/>
                                  <a:gd name="connsiteY4" fmla="*/ 398373 h 400502"/>
                                  <a:gd name="connsiteX5" fmla="*/ 523367 w 523367"/>
                                  <a:gd name="connsiteY5" fmla="*/ 362856 h 400502"/>
                                  <a:gd name="connsiteX6" fmla="*/ 516909 w 523367"/>
                                  <a:gd name="connsiteY6" fmla="*/ 265991 h 400502"/>
                                  <a:gd name="connsiteX7" fmla="*/ 332867 w 523367"/>
                                  <a:gd name="connsiteY7" fmla="*/ 285364 h 400502"/>
                                  <a:gd name="connsiteX8" fmla="*/ 152053 w 523367"/>
                                  <a:gd name="connsiteY8" fmla="*/ 194957 h 400502"/>
                                  <a:gd name="connsiteX9" fmla="*/ 152053 w 523367"/>
                                  <a:gd name="connsiteY9" fmla="*/ 194957 h 400502"/>
                                  <a:gd name="connsiteX0" fmla="*/ 177619 w 524982"/>
                                  <a:gd name="connsiteY0" fmla="*/ 0 h 403433"/>
                                  <a:gd name="connsiteX1" fmla="*/ 81694 w 524982"/>
                                  <a:gd name="connsiteY1" fmla="*/ 33681 h 403433"/>
                                  <a:gd name="connsiteX2" fmla="*/ 7123 w 524982"/>
                                  <a:gd name="connsiteY2" fmla="*/ 134086 h 403433"/>
                                  <a:gd name="connsiteX3" fmla="*/ 17957 w 524982"/>
                                  <a:gd name="connsiteY3" fmla="*/ 259206 h 403433"/>
                                  <a:gd name="connsiteX4" fmla="*/ 340939 w 524982"/>
                                  <a:gd name="connsiteY4" fmla="*/ 398373 h 403433"/>
                                  <a:gd name="connsiteX5" fmla="*/ 524982 w 524982"/>
                                  <a:gd name="connsiteY5" fmla="*/ 362856 h 403433"/>
                                  <a:gd name="connsiteX6" fmla="*/ 518524 w 524982"/>
                                  <a:gd name="connsiteY6" fmla="*/ 265991 h 403433"/>
                                  <a:gd name="connsiteX7" fmla="*/ 334482 w 524982"/>
                                  <a:gd name="connsiteY7" fmla="*/ 285364 h 403433"/>
                                  <a:gd name="connsiteX8" fmla="*/ 153668 w 524982"/>
                                  <a:gd name="connsiteY8" fmla="*/ 194957 h 403433"/>
                                  <a:gd name="connsiteX9" fmla="*/ 153668 w 524982"/>
                                  <a:gd name="connsiteY9" fmla="*/ 194957 h 403433"/>
                                  <a:gd name="connsiteX0" fmla="*/ 177619 w 524982"/>
                                  <a:gd name="connsiteY0" fmla="*/ 0 h 403433"/>
                                  <a:gd name="connsiteX1" fmla="*/ 81694 w 524982"/>
                                  <a:gd name="connsiteY1" fmla="*/ 33681 h 403433"/>
                                  <a:gd name="connsiteX2" fmla="*/ 7123 w 524982"/>
                                  <a:gd name="connsiteY2" fmla="*/ 134086 h 403433"/>
                                  <a:gd name="connsiteX3" fmla="*/ 17957 w 524982"/>
                                  <a:gd name="connsiteY3" fmla="*/ 259206 h 403433"/>
                                  <a:gd name="connsiteX4" fmla="*/ 340939 w 524982"/>
                                  <a:gd name="connsiteY4" fmla="*/ 398373 h 403433"/>
                                  <a:gd name="connsiteX5" fmla="*/ 524982 w 524982"/>
                                  <a:gd name="connsiteY5" fmla="*/ 362856 h 403433"/>
                                  <a:gd name="connsiteX6" fmla="*/ 518524 w 524982"/>
                                  <a:gd name="connsiteY6" fmla="*/ 265991 h 403433"/>
                                  <a:gd name="connsiteX7" fmla="*/ 334482 w 524982"/>
                                  <a:gd name="connsiteY7" fmla="*/ 285364 h 403433"/>
                                  <a:gd name="connsiteX8" fmla="*/ 153668 w 524982"/>
                                  <a:gd name="connsiteY8" fmla="*/ 194957 h 403433"/>
                                  <a:gd name="connsiteX9" fmla="*/ 153668 w 524982"/>
                                  <a:gd name="connsiteY9" fmla="*/ 194957 h 403433"/>
                                  <a:gd name="connsiteX0" fmla="*/ 172579 w 519942"/>
                                  <a:gd name="connsiteY0" fmla="*/ 0 h 402664"/>
                                  <a:gd name="connsiteX1" fmla="*/ 76654 w 519942"/>
                                  <a:gd name="connsiteY1" fmla="*/ 33681 h 402664"/>
                                  <a:gd name="connsiteX2" fmla="*/ 2083 w 519942"/>
                                  <a:gd name="connsiteY2" fmla="*/ 134086 h 402664"/>
                                  <a:gd name="connsiteX3" fmla="*/ 30731 w 519942"/>
                                  <a:gd name="connsiteY3" fmla="*/ 271204 h 402664"/>
                                  <a:gd name="connsiteX4" fmla="*/ 335899 w 519942"/>
                                  <a:gd name="connsiteY4" fmla="*/ 398373 h 402664"/>
                                  <a:gd name="connsiteX5" fmla="*/ 519942 w 519942"/>
                                  <a:gd name="connsiteY5" fmla="*/ 362856 h 402664"/>
                                  <a:gd name="connsiteX6" fmla="*/ 513484 w 519942"/>
                                  <a:gd name="connsiteY6" fmla="*/ 265991 h 402664"/>
                                  <a:gd name="connsiteX7" fmla="*/ 329442 w 519942"/>
                                  <a:gd name="connsiteY7" fmla="*/ 285364 h 402664"/>
                                  <a:gd name="connsiteX8" fmla="*/ 148628 w 519942"/>
                                  <a:gd name="connsiteY8" fmla="*/ 194957 h 402664"/>
                                  <a:gd name="connsiteX9" fmla="*/ 148628 w 519942"/>
                                  <a:gd name="connsiteY9" fmla="*/ 194957 h 402664"/>
                                  <a:gd name="connsiteX0" fmla="*/ 172579 w 519942"/>
                                  <a:gd name="connsiteY0" fmla="*/ 0 h 381996"/>
                                  <a:gd name="connsiteX1" fmla="*/ 76654 w 519942"/>
                                  <a:gd name="connsiteY1" fmla="*/ 33681 h 381996"/>
                                  <a:gd name="connsiteX2" fmla="*/ 2083 w 519942"/>
                                  <a:gd name="connsiteY2" fmla="*/ 134086 h 381996"/>
                                  <a:gd name="connsiteX3" fmla="*/ 30731 w 519942"/>
                                  <a:gd name="connsiteY3" fmla="*/ 271204 h 381996"/>
                                  <a:gd name="connsiteX4" fmla="*/ 246830 w 519942"/>
                                  <a:gd name="connsiteY4" fmla="*/ 372377 h 381996"/>
                                  <a:gd name="connsiteX5" fmla="*/ 519942 w 519942"/>
                                  <a:gd name="connsiteY5" fmla="*/ 362856 h 381996"/>
                                  <a:gd name="connsiteX6" fmla="*/ 513484 w 519942"/>
                                  <a:gd name="connsiteY6" fmla="*/ 265991 h 381996"/>
                                  <a:gd name="connsiteX7" fmla="*/ 329442 w 519942"/>
                                  <a:gd name="connsiteY7" fmla="*/ 285364 h 381996"/>
                                  <a:gd name="connsiteX8" fmla="*/ 148628 w 519942"/>
                                  <a:gd name="connsiteY8" fmla="*/ 194957 h 381996"/>
                                  <a:gd name="connsiteX9" fmla="*/ 148628 w 519942"/>
                                  <a:gd name="connsiteY9" fmla="*/ 194957 h 381996"/>
                                  <a:gd name="connsiteX0" fmla="*/ 172579 w 519942"/>
                                  <a:gd name="connsiteY0" fmla="*/ 0 h 379608"/>
                                  <a:gd name="connsiteX1" fmla="*/ 76654 w 519942"/>
                                  <a:gd name="connsiteY1" fmla="*/ 33681 h 379608"/>
                                  <a:gd name="connsiteX2" fmla="*/ 2083 w 519942"/>
                                  <a:gd name="connsiteY2" fmla="*/ 134086 h 379608"/>
                                  <a:gd name="connsiteX3" fmla="*/ 30731 w 519942"/>
                                  <a:gd name="connsiteY3" fmla="*/ 271204 h 379608"/>
                                  <a:gd name="connsiteX4" fmla="*/ 246830 w 519942"/>
                                  <a:gd name="connsiteY4" fmla="*/ 372377 h 379608"/>
                                  <a:gd name="connsiteX5" fmla="*/ 519942 w 519942"/>
                                  <a:gd name="connsiteY5" fmla="*/ 356857 h 379608"/>
                                  <a:gd name="connsiteX6" fmla="*/ 513484 w 519942"/>
                                  <a:gd name="connsiteY6" fmla="*/ 265991 h 379608"/>
                                  <a:gd name="connsiteX7" fmla="*/ 329442 w 519942"/>
                                  <a:gd name="connsiteY7" fmla="*/ 285364 h 379608"/>
                                  <a:gd name="connsiteX8" fmla="*/ 148628 w 519942"/>
                                  <a:gd name="connsiteY8" fmla="*/ 194957 h 379608"/>
                                  <a:gd name="connsiteX9" fmla="*/ 148628 w 519942"/>
                                  <a:gd name="connsiteY9" fmla="*/ 194957 h 379608"/>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13484 w 519942"/>
                                  <a:gd name="connsiteY6" fmla="*/ 265991 h 382357"/>
                                  <a:gd name="connsiteX7" fmla="*/ 329442 w 519942"/>
                                  <a:gd name="connsiteY7" fmla="*/ 285364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13484 w 519942"/>
                                  <a:gd name="connsiteY6" fmla="*/ 265991 h 382357"/>
                                  <a:gd name="connsiteX7" fmla="*/ 329442 w 519942"/>
                                  <a:gd name="connsiteY7" fmla="*/ 285364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29442 w 519942"/>
                                  <a:gd name="connsiteY7" fmla="*/ 285364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34773 w 519942"/>
                                  <a:gd name="connsiteY9" fmla="*/ 142966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34773 w 519942"/>
                                  <a:gd name="connsiteY9" fmla="*/ 142966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36752 w 519942"/>
                                  <a:gd name="connsiteY9" fmla="*/ 162962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68421 w 519942"/>
                                  <a:gd name="connsiteY8" fmla="*/ 208955 h 382357"/>
                                  <a:gd name="connsiteX9" fmla="*/ 136752 w 519942"/>
                                  <a:gd name="connsiteY9" fmla="*/ 162962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68421 w 519942"/>
                                  <a:gd name="connsiteY8" fmla="*/ 208955 h 382357"/>
                                  <a:gd name="connsiteX9" fmla="*/ 136752 w 519942"/>
                                  <a:gd name="connsiteY9" fmla="*/ 162962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492718 w 519942"/>
                                  <a:gd name="connsiteY6" fmla="*/ 276971 h 382357"/>
                                  <a:gd name="connsiteX7" fmla="*/ 303711 w 519942"/>
                                  <a:gd name="connsiteY7" fmla="*/ 277365 h 382357"/>
                                  <a:gd name="connsiteX8" fmla="*/ 168421 w 519942"/>
                                  <a:gd name="connsiteY8" fmla="*/ 208955 h 382357"/>
                                  <a:gd name="connsiteX9" fmla="*/ 136752 w 519942"/>
                                  <a:gd name="connsiteY9" fmla="*/ 162962 h 382357"/>
                                  <a:gd name="connsiteX0" fmla="*/ 172579 w 519942"/>
                                  <a:gd name="connsiteY0" fmla="*/ 0 h 380235"/>
                                  <a:gd name="connsiteX1" fmla="*/ 76654 w 519942"/>
                                  <a:gd name="connsiteY1" fmla="*/ 33681 h 380235"/>
                                  <a:gd name="connsiteX2" fmla="*/ 2083 w 519942"/>
                                  <a:gd name="connsiteY2" fmla="*/ 134086 h 380235"/>
                                  <a:gd name="connsiteX3" fmla="*/ 30731 w 519942"/>
                                  <a:gd name="connsiteY3" fmla="*/ 271204 h 380235"/>
                                  <a:gd name="connsiteX4" fmla="*/ 259678 w 519942"/>
                                  <a:gd name="connsiteY4" fmla="*/ 368717 h 380235"/>
                                  <a:gd name="connsiteX5" fmla="*/ 519942 w 519942"/>
                                  <a:gd name="connsiteY5" fmla="*/ 356857 h 380235"/>
                                  <a:gd name="connsiteX6" fmla="*/ 492718 w 519942"/>
                                  <a:gd name="connsiteY6" fmla="*/ 276971 h 380235"/>
                                  <a:gd name="connsiteX7" fmla="*/ 303711 w 519942"/>
                                  <a:gd name="connsiteY7" fmla="*/ 277365 h 380235"/>
                                  <a:gd name="connsiteX8" fmla="*/ 168421 w 519942"/>
                                  <a:gd name="connsiteY8" fmla="*/ 208955 h 380235"/>
                                  <a:gd name="connsiteX9" fmla="*/ 136752 w 519942"/>
                                  <a:gd name="connsiteY9" fmla="*/ 162962 h 380235"/>
                                  <a:gd name="connsiteX0" fmla="*/ 172579 w 507093"/>
                                  <a:gd name="connsiteY0" fmla="*/ 0 h 382224"/>
                                  <a:gd name="connsiteX1" fmla="*/ 76654 w 507093"/>
                                  <a:gd name="connsiteY1" fmla="*/ 33681 h 382224"/>
                                  <a:gd name="connsiteX2" fmla="*/ 2083 w 507093"/>
                                  <a:gd name="connsiteY2" fmla="*/ 134086 h 382224"/>
                                  <a:gd name="connsiteX3" fmla="*/ 30731 w 507093"/>
                                  <a:gd name="connsiteY3" fmla="*/ 271204 h 382224"/>
                                  <a:gd name="connsiteX4" fmla="*/ 259678 w 507093"/>
                                  <a:gd name="connsiteY4" fmla="*/ 368717 h 382224"/>
                                  <a:gd name="connsiteX5" fmla="*/ 507093 w 507093"/>
                                  <a:gd name="connsiteY5" fmla="*/ 360518 h 382224"/>
                                  <a:gd name="connsiteX6" fmla="*/ 492718 w 507093"/>
                                  <a:gd name="connsiteY6" fmla="*/ 276971 h 382224"/>
                                  <a:gd name="connsiteX7" fmla="*/ 303711 w 507093"/>
                                  <a:gd name="connsiteY7" fmla="*/ 277365 h 382224"/>
                                  <a:gd name="connsiteX8" fmla="*/ 168421 w 507093"/>
                                  <a:gd name="connsiteY8" fmla="*/ 208955 h 382224"/>
                                  <a:gd name="connsiteX9" fmla="*/ 136752 w 507093"/>
                                  <a:gd name="connsiteY9" fmla="*/ 162962 h 382224"/>
                                  <a:gd name="connsiteX0" fmla="*/ 172579 w 509850"/>
                                  <a:gd name="connsiteY0" fmla="*/ 0 h 382224"/>
                                  <a:gd name="connsiteX1" fmla="*/ 76654 w 509850"/>
                                  <a:gd name="connsiteY1" fmla="*/ 33681 h 382224"/>
                                  <a:gd name="connsiteX2" fmla="*/ 2083 w 509850"/>
                                  <a:gd name="connsiteY2" fmla="*/ 134086 h 382224"/>
                                  <a:gd name="connsiteX3" fmla="*/ 30731 w 509850"/>
                                  <a:gd name="connsiteY3" fmla="*/ 271204 h 382224"/>
                                  <a:gd name="connsiteX4" fmla="*/ 259678 w 509850"/>
                                  <a:gd name="connsiteY4" fmla="*/ 368717 h 382224"/>
                                  <a:gd name="connsiteX5" fmla="*/ 507093 w 509850"/>
                                  <a:gd name="connsiteY5" fmla="*/ 360518 h 382224"/>
                                  <a:gd name="connsiteX6" fmla="*/ 509850 w 509850"/>
                                  <a:gd name="connsiteY6" fmla="*/ 276971 h 382224"/>
                                  <a:gd name="connsiteX7" fmla="*/ 303711 w 509850"/>
                                  <a:gd name="connsiteY7" fmla="*/ 277365 h 382224"/>
                                  <a:gd name="connsiteX8" fmla="*/ 168421 w 509850"/>
                                  <a:gd name="connsiteY8" fmla="*/ 208955 h 382224"/>
                                  <a:gd name="connsiteX9" fmla="*/ 136752 w 509850"/>
                                  <a:gd name="connsiteY9" fmla="*/ 162962 h 382224"/>
                                  <a:gd name="connsiteX0" fmla="*/ 172579 w 509850"/>
                                  <a:gd name="connsiteY0" fmla="*/ 0 h 382224"/>
                                  <a:gd name="connsiteX1" fmla="*/ 76654 w 509850"/>
                                  <a:gd name="connsiteY1" fmla="*/ 33681 h 382224"/>
                                  <a:gd name="connsiteX2" fmla="*/ 2083 w 509850"/>
                                  <a:gd name="connsiteY2" fmla="*/ 134086 h 382224"/>
                                  <a:gd name="connsiteX3" fmla="*/ 30731 w 509850"/>
                                  <a:gd name="connsiteY3" fmla="*/ 271204 h 382224"/>
                                  <a:gd name="connsiteX4" fmla="*/ 259678 w 509850"/>
                                  <a:gd name="connsiteY4" fmla="*/ 368717 h 382224"/>
                                  <a:gd name="connsiteX5" fmla="*/ 507093 w 509850"/>
                                  <a:gd name="connsiteY5" fmla="*/ 360518 h 382224"/>
                                  <a:gd name="connsiteX6" fmla="*/ 509850 w 509850"/>
                                  <a:gd name="connsiteY6" fmla="*/ 276971 h 382224"/>
                                  <a:gd name="connsiteX7" fmla="*/ 303711 w 509850"/>
                                  <a:gd name="connsiteY7" fmla="*/ 277365 h 382224"/>
                                  <a:gd name="connsiteX8" fmla="*/ 168421 w 509850"/>
                                  <a:gd name="connsiteY8" fmla="*/ 208955 h 382224"/>
                                  <a:gd name="connsiteX9" fmla="*/ 136752 w 509850"/>
                                  <a:gd name="connsiteY9" fmla="*/ 162962 h 382224"/>
                                  <a:gd name="connsiteX0" fmla="*/ 172579 w 509850"/>
                                  <a:gd name="connsiteY0" fmla="*/ 0 h 382224"/>
                                  <a:gd name="connsiteX1" fmla="*/ 76654 w 509850"/>
                                  <a:gd name="connsiteY1" fmla="*/ 33681 h 382224"/>
                                  <a:gd name="connsiteX2" fmla="*/ 2083 w 509850"/>
                                  <a:gd name="connsiteY2" fmla="*/ 134086 h 382224"/>
                                  <a:gd name="connsiteX3" fmla="*/ 30731 w 509850"/>
                                  <a:gd name="connsiteY3" fmla="*/ 271204 h 382224"/>
                                  <a:gd name="connsiteX4" fmla="*/ 259678 w 509850"/>
                                  <a:gd name="connsiteY4" fmla="*/ 368717 h 382224"/>
                                  <a:gd name="connsiteX5" fmla="*/ 507093 w 509850"/>
                                  <a:gd name="connsiteY5" fmla="*/ 360518 h 382224"/>
                                  <a:gd name="connsiteX6" fmla="*/ 509850 w 509850"/>
                                  <a:gd name="connsiteY6" fmla="*/ 276971 h 382224"/>
                                  <a:gd name="connsiteX7" fmla="*/ 303711 w 509850"/>
                                  <a:gd name="connsiteY7" fmla="*/ 277365 h 382224"/>
                                  <a:gd name="connsiteX8" fmla="*/ 168421 w 509850"/>
                                  <a:gd name="connsiteY8" fmla="*/ 208955 h 382224"/>
                                  <a:gd name="connsiteX9" fmla="*/ 136752 w 509850"/>
                                  <a:gd name="connsiteY9" fmla="*/ 162962 h 382224"/>
                                  <a:gd name="connsiteX0" fmla="*/ 172579 w 509850"/>
                                  <a:gd name="connsiteY0" fmla="*/ 0 h 382224"/>
                                  <a:gd name="connsiteX1" fmla="*/ 76654 w 509850"/>
                                  <a:gd name="connsiteY1" fmla="*/ 33681 h 382224"/>
                                  <a:gd name="connsiteX2" fmla="*/ 2083 w 509850"/>
                                  <a:gd name="connsiteY2" fmla="*/ 134086 h 382224"/>
                                  <a:gd name="connsiteX3" fmla="*/ 30731 w 509850"/>
                                  <a:gd name="connsiteY3" fmla="*/ 271204 h 382224"/>
                                  <a:gd name="connsiteX4" fmla="*/ 259678 w 509850"/>
                                  <a:gd name="connsiteY4" fmla="*/ 368717 h 382224"/>
                                  <a:gd name="connsiteX5" fmla="*/ 507093 w 509850"/>
                                  <a:gd name="connsiteY5" fmla="*/ 360518 h 382224"/>
                                  <a:gd name="connsiteX6" fmla="*/ 509850 w 509850"/>
                                  <a:gd name="connsiteY6" fmla="*/ 276971 h 382224"/>
                                  <a:gd name="connsiteX7" fmla="*/ 303711 w 509850"/>
                                  <a:gd name="connsiteY7" fmla="*/ 277365 h 382224"/>
                                  <a:gd name="connsiteX8" fmla="*/ 168421 w 509850"/>
                                  <a:gd name="connsiteY8" fmla="*/ 208955 h 382224"/>
                                  <a:gd name="connsiteX9" fmla="*/ 136752 w 509850"/>
                                  <a:gd name="connsiteY9" fmla="*/ 162962 h 382224"/>
                                  <a:gd name="connsiteX0" fmla="*/ 176862 w 509850"/>
                                  <a:gd name="connsiteY0" fmla="*/ 0 h 371244"/>
                                  <a:gd name="connsiteX1" fmla="*/ 76654 w 509850"/>
                                  <a:gd name="connsiteY1" fmla="*/ 22701 h 371244"/>
                                  <a:gd name="connsiteX2" fmla="*/ 2083 w 509850"/>
                                  <a:gd name="connsiteY2" fmla="*/ 123106 h 371244"/>
                                  <a:gd name="connsiteX3" fmla="*/ 30731 w 509850"/>
                                  <a:gd name="connsiteY3" fmla="*/ 260224 h 371244"/>
                                  <a:gd name="connsiteX4" fmla="*/ 259678 w 509850"/>
                                  <a:gd name="connsiteY4" fmla="*/ 357737 h 371244"/>
                                  <a:gd name="connsiteX5" fmla="*/ 507093 w 509850"/>
                                  <a:gd name="connsiteY5" fmla="*/ 349538 h 371244"/>
                                  <a:gd name="connsiteX6" fmla="*/ 509850 w 509850"/>
                                  <a:gd name="connsiteY6" fmla="*/ 265991 h 371244"/>
                                  <a:gd name="connsiteX7" fmla="*/ 303711 w 509850"/>
                                  <a:gd name="connsiteY7" fmla="*/ 266385 h 371244"/>
                                  <a:gd name="connsiteX8" fmla="*/ 168421 w 509850"/>
                                  <a:gd name="connsiteY8" fmla="*/ 197975 h 371244"/>
                                  <a:gd name="connsiteX9" fmla="*/ 136752 w 509850"/>
                                  <a:gd name="connsiteY9" fmla="*/ 151982 h 371244"/>
                                  <a:gd name="connsiteX0" fmla="*/ 176602 w 509590"/>
                                  <a:gd name="connsiteY0" fmla="*/ 0 h 371244"/>
                                  <a:gd name="connsiteX1" fmla="*/ 72111 w 509590"/>
                                  <a:gd name="connsiteY1" fmla="*/ 37341 h 371244"/>
                                  <a:gd name="connsiteX2" fmla="*/ 1823 w 509590"/>
                                  <a:gd name="connsiteY2" fmla="*/ 123106 h 371244"/>
                                  <a:gd name="connsiteX3" fmla="*/ 30471 w 509590"/>
                                  <a:gd name="connsiteY3" fmla="*/ 260224 h 371244"/>
                                  <a:gd name="connsiteX4" fmla="*/ 259418 w 509590"/>
                                  <a:gd name="connsiteY4" fmla="*/ 357737 h 371244"/>
                                  <a:gd name="connsiteX5" fmla="*/ 506833 w 509590"/>
                                  <a:gd name="connsiteY5" fmla="*/ 349538 h 371244"/>
                                  <a:gd name="connsiteX6" fmla="*/ 509590 w 509590"/>
                                  <a:gd name="connsiteY6" fmla="*/ 265991 h 371244"/>
                                  <a:gd name="connsiteX7" fmla="*/ 303451 w 509590"/>
                                  <a:gd name="connsiteY7" fmla="*/ 266385 h 371244"/>
                                  <a:gd name="connsiteX8" fmla="*/ 168161 w 509590"/>
                                  <a:gd name="connsiteY8" fmla="*/ 197975 h 371244"/>
                                  <a:gd name="connsiteX9" fmla="*/ 136492 w 509590"/>
                                  <a:gd name="connsiteY9" fmla="*/ 151982 h 371244"/>
                                  <a:gd name="connsiteX0" fmla="*/ 175030 w 508018"/>
                                  <a:gd name="connsiteY0" fmla="*/ 0 h 371471"/>
                                  <a:gd name="connsiteX1" fmla="*/ 70539 w 508018"/>
                                  <a:gd name="connsiteY1" fmla="*/ 37341 h 371471"/>
                                  <a:gd name="connsiteX2" fmla="*/ 251 w 508018"/>
                                  <a:gd name="connsiteY2" fmla="*/ 123106 h 371471"/>
                                  <a:gd name="connsiteX3" fmla="*/ 50314 w 508018"/>
                                  <a:gd name="connsiteY3" fmla="*/ 256564 h 371471"/>
                                  <a:gd name="connsiteX4" fmla="*/ 257846 w 508018"/>
                                  <a:gd name="connsiteY4" fmla="*/ 357737 h 371471"/>
                                  <a:gd name="connsiteX5" fmla="*/ 505261 w 508018"/>
                                  <a:gd name="connsiteY5" fmla="*/ 349538 h 371471"/>
                                  <a:gd name="connsiteX6" fmla="*/ 508018 w 508018"/>
                                  <a:gd name="connsiteY6" fmla="*/ 265991 h 371471"/>
                                  <a:gd name="connsiteX7" fmla="*/ 301879 w 508018"/>
                                  <a:gd name="connsiteY7" fmla="*/ 266385 h 371471"/>
                                  <a:gd name="connsiteX8" fmla="*/ 166589 w 508018"/>
                                  <a:gd name="connsiteY8" fmla="*/ 197975 h 371471"/>
                                  <a:gd name="connsiteX9" fmla="*/ 134920 w 508018"/>
                                  <a:gd name="connsiteY9" fmla="*/ 151982 h 371471"/>
                                  <a:gd name="connsiteX0" fmla="*/ 158139 w 491127"/>
                                  <a:gd name="connsiteY0" fmla="*/ 0 h 371471"/>
                                  <a:gd name="connsiteX1" fmla="*/ 53648 w 491127"/>
                                  <a:gd name="connsiteY1" fmla="*/ 37341 h 371471"/>
                                  <a:gd name="connsiteX2" fmla="*/ 491 w 491127"/>
                                  <a:gd name="connsiteY2" fmla="*/ 141407 h 371471"/>
                                  <a:gd name="connsiteX3" fmla="*/ 33423 w 491127"/>
                                  <a:gd name="connsiteY3" fmla="*/ 256564 h 371471"/>
                                  <a:gd name="connsiteX4" fmla="*/ 240955 w 491127"/>
                                  <a:gd name="connsiteY4" fmla="*/ 357737 h 371471"/>
                                  <a:gd name="connsiteX5" fmla="*/ 488370 w 491127"/>
                                  <a:gd name="connsiteY5" fmla="*/ 349538 h 371471"/>
                                  <a:gd name="connsiteX6" fmla="*/ 491127 w 491127"/>
                                  <a:gd name="connsiteY6" fmla="*/ 265991 h 371471"/>
                                  <a:gd name="connsiteX7" fmla="*/ 284988 w 491127"/>
                                  <a:gd name="connsiteY7" fmla="*/ 266385 h 371471"/>
                                  <a:gd name="connsiteX8" fmla="*/ 149698 w 491127"/>
                                  <a:gd name="connsiteY8" fmla="*/ 197975 h 371471"/>
                                  <a:gd name="connsiteX9" fmla="*/ 118029 w 491127"/>
                                  <a:gd name="connsiteY9" fmla="*/ 151982 h 371471"/>
                                  <a:gd name="connsiteX0" fmla="*/ 158139 w 491127"/>
                                  <a:gd name="connsiteY0" fmla="*/ 0 h 371471"/>
                                  <a:gd name="connsiteX1" fmla="*/ 53648 w 491127"/>
                                  <a:gd name="connsiteY1" fmla="*/ 37341 h 371471"/>
                                  <a:gd name="connsiteX2" fmla="*/ 491 w 491127"/>
                                  <a:gd name="connsiteY2" fmla="*/ 141407 h 371471"/>
                                  <a:gd name="connsiteX3" fmla="*/ 33423 w 491127"/>
                                  <a:gd name="connsiteY3" fmla="*/ 256564 h 371471"/>
                                  <a:gd name="connsiteX4" fmla="*/ 240955 w 491127"/>
                                  <a:gd name="connsiteY4" fmla="*/ 357737 h 371471"/>
                                  <a:gd name="connsiteX5" fmla="*/ 488370 w 491127"/>
                                  <a:gd name="connsiteY5" fmla="*/ 349538 h 371471"/>
                                  <a:gd name="connsiteX6" fmla="*/ 491127 w 491127"/>
                                  <a:gd name="connsiteY6" fmla="*/ 265991 h 371471"/>
                                  <a:gd name="connsiteX7" fmla="*/ 284988 w 491127"/>
                                  <a:gd name="connsiteY7" fmla="*/ 266385 h 371471"/>
                                  <a:gd name="connsiteX8" fmla="*/ 149698 w 491127"/>
                                  <a:gd name="connsiteY8" fmla="*/ 197975 h 371471"/>
                                  <a:gd name="connsiteX9" fmla="*/ 135160 w 491127"/>
                                  <a:gd name="connsiteY9" fmla="*/ 148322 h 371471"/>
                                  <a:gd name="connsiteX0" fmla="*/ 158139 w 491127"/>
                                  <a:gd name="connsiteY0" fmla="*/ 0 h 371471"/>
                                  <a:gd name="connsiteX1" fmla="*/ 53648 w 491127"/>
                                  <a:gd name="connsiteY1" fmla="*/ 37341 h 371471"/>
                                  <a:gd name="connsiteX2" fmla="*/ 491 w 491127"/>
                                  <a:gd name="connsiteY2" fmla="*/ 141407 h 371471"/>
                                  <a:gd name="connsiteX3" fmla="*/ 33423 w 491127"/>
                                  <a:gd name="connsiteY3" fmla="*/ 256564 h 371471"/>
                                  <a:gd name="connsiteX4" fmla="*/ 240955 w 491127"/>
                                  <a:gd name="connsiteY4" fmla="*/ 357737 h 371471"/>
                                  <a:gd name="connsiteX5" fmla="*/ 488370 w 491127"/>
                                  <a:gd name="connsiteY5" fmla="*/ 349538 h 371471"/>
                                  <a:gd name="connsiteX6" fmla="*/ 491127 w 491127"/>
                                  <a:gd name="connsiteY6" fmla="*/ 265991 h 371471"/>
                                  <a:gd name="connsiteX7" fmla="*/ 284988 w 491127"/>
                                  <a:gd name="connsiteY7" fmla="*/ 266385 h 371471"/>
                                  <a:gd name="connsiteX8" fmla="*/ 166830 w 491127"/>
                                  <a:gd name="connsiteY8" fmla="*/ 194315 h 371471"/>
                                  <a:gd name="connsiteX9" fmla="*/ 135160 w 491127"/>
                                  <a:gd name="connsiteY9" fmla="*/ 148322 h 371471"/>
                                  <a:gd name="connsiteX0" fmla="*/ 157775 w 490763"/>
                                  <a:gd name="connsiteY0" fmla="*/ 0 h 371471"/>
                                  <a:gd name="connsiteX1" fmla="*/ 42256 w 490763"/>
                                  <a:gd name="connsiteY1" fmla="*/ 37341 h 371471"/>
                                  <a:gd name="connsiteX2" fmla="*/ 127 w 490763"/>
                                  <a:gd name="connsiteY2" fmla="*/ 141407 h 371471"/>
                                  <a:gd name="connsiteX3" fmla="*/ 33059 w 490763"/>
                                  <a:gd name="connsiteY3" fmla="*/ 256564 h 371471"/>
                                  <a:gd name="connsiteX4" fmla="*/ 240591 w 490763"/>
                                  <a:gd name="connsiteY4" fmla="*/ 357737 h 371471"/>
                                  <a:gd name="connsiteX5" fmla="*/ 488006 w 490763"/>
                                  <a:gd name="connsiteY5" fmla="*/ 349538 h 371471"/>
                                  <a:gd name="connsiteX6" fmla="*/ 490763 w 490763"/>
                                  <a:gd name="connsiteY6" fmla="*/ 265991 h 371471"/>
                                  <a:gd name="connsiteX7" fmla="*/ 284624 w 490763"/>
                                  <a:gd name="connsiteY7" fmla="*/ 266385 h 371471"/>
                                  <a:gd name="connsiteX8" fmla="*/ 166466 w 490763"/>
                                  <a:gd name="connsiteY8" fmla="*/ 194315 h 371471"/>
                                  <a:gd name="connsiteX9" fmla="*/ 134796 w 490763"/>
                                  <a:gd name="connsiteY9" fmla="*/ 148322 h 371471"/>
                                  <a:gd name="connsiteX0" fmla="*/ 157775 w 490763"/>
                                  <a:gd name="connsiteY0" fmla="*/ 0 h 371471"/>
                                  <a:gd name="connsiteX1" fmla="*/ 42256 w 490763"/>
                                  <a:gd name="connsiteY1" fmla="*/ 37341 h 371471"/>
                                  <a:gd name="connsiteX2" fmla="*/ 127 w 490763"/>
                                  <a:gd name="connsiteY2" fmla="*/ 141407 h 371471"/>
                                  <a:gd name="connsiteX3" fmla="*/ 33059 w 490763"/>
                                  <a:gd name="connsiteY3" fmla="*/ 256564 h 371471"/>
                                  <a:gd name="connsiteX4" fmla="*/ 240591 w 490763"/>
                                  <a:gd name="connsiteY4" fmla="*/ 357737 h 371471"/>
                                  <a:gd name="connsiteX5" fmla="*/ 488006 w 490763"/>
                                  <a:gd name="connsiteY5" fmla="*/ 349538 h 371471"/>
                                  <a:gd name="connsiteX6" fmla="*/ 490763 w 490763"/>
                                  <a:gd name="connsiteY6" fmla="*/ 265991 h 371471"/>
                                  <a:gd name="connsiteX7" fmla="*/ 284624 w 490763"/>
                                  <a:gd name="connsiteY7" fmla="*/ 266385 h 371471"/>
                                  <a:gd name="connsiteX8" fmla="*/ 166466 w 490763"/>
                                  <a:gd name="connsiteY8" fmla="*/ 194315 h 371471"/>
                                  <a:gd name="connsiteX9" fmla="*/ 134796 w 490763"/>
                                  <a:gd name="connsiteY9" fmla="*/ 148322 h 371471"/>
                                  <a:gd name="connsiteX0" fmla="*/ 157775 w 499822"/>
                                  <a:gd name="connsiteY0" fmla="*/ 0 h 371471"/>
                                  <a:gd name="connsiteX1" fmla="*/ 42256 w 499822"/>
                                  <a:gd name="connsiteY1" fmla="*/ 37341 h 371471"/>
                                  <a:gd name="connsiteX2" fmla="*/ 127 w 499822"/>
                                  <a:gd name="connsiteY2" fmla="*/ 141407 h 371471"/>
                                  <a:gd name="connsiteX3" fmla="*/ 33059 w 499822"/>
                                  <a:gd name="connsiteY3" fmla="*/ 256564 h 371471"/>
                                  <a:gd name="connsiteX4" fmla="*/ 240591 w 499822"/>
                                  <a:gd name="connsiteY4" fmla="*/ 357737 h 371471"/>
                                  <a:gd name="connsiteX5" fmla="*/ 488006 w 499822"/>
                                  <a:gd name="connsiteY5" fmla="*/ 349538 h 371471"/>
                                  <a:gd name="connsiteX6" fmla="*/ 499822 w 499822"/>
                                  <a:gd name="connsiteY6" fmla="*/ 248061 h 371471"/>
                                  <a:gd name="connsiteX7" fmla="*/ 284624 w 499822"/>
                                  <a:gd name="connsiteY7" fmla="*/ 266385 h 371471"/>
                                  <a:gd name="connsiteX8" fmla="*/ 166466 w 499822"/>
                                  <a:gd name="connsiteY8" fmla="*/ 194315 h 371471"/>
                                  <a:gd name="connsiteX9" fmla="*/ 134796 w 499822"/>
                                  <a:gd name="connsiteY9" fmla="*/ 148322 h 371471"/>
                                  <a:gd name="connsiteX0" fmla="*/ 157775 w 503894"/>
                                  <a:gd name="connsiteY0" fmla="*/ 0 h 362281"/>
                                  <a:gd name="connsiteX1" fmla="*/ 42256 w 503894"/>
                                  <a:gd name="connsiteY1" fmla="*/ 37341 h 362281"/>
                                  <a:gd name="connsiteX2" fmla="*/ 127 w 503894"/>
                                  <a:gd name="connsiteY2" fmla="*/ 141407 h 362281"/>
                                  <a:gd name="connsiteX3" fmla="*/ 33059 w 503894"/>
                                  <a:gd name="connsiteY3" fmla="*/ 256564 h 362281"/>
                                  <a:gd name="connsiteX4" fmla="*/ 240591 w 503894"/>
                                  <a:gd name="connsiteY4" fmla="*/ 357737 h 362281"/>
                                  <a:gd name="connsiteX5" fmla="*/ 503894 w 503894"/>
                                  <a:gd name="connsiteY5" fmla="*/ 326464 h 362281"/>
                                  <a:gd name="connsiteX6" fmla="*/ 499822 w 503894"/>
                                  <a:gd name="connsiteY6" fmla="*/ 248061 h 362281"/>
                                  <a:gd name="connsiteX7" fmla="*/ 284624 w 503894"/>
                                  <a:gd name="connsiteY7" fmla="*/ 266385 h 362281"/>
                                  <a:gd name="connsiteX8" fmla="*/ 166466 w 503894"/>
                                  <a:gd name="connsiteY8" fmla="*/ 194315 h 362281"/>
                                  <a:gd name="connsiteX9" fmla="*/ 134796 w 503894"/>
                                  <a:gd name="connsiteY9" fmla="*/ 148322 h 362281"/>
                                  <a:gd name="connsiteX0" fmla="*/ 157775 w 503894"/>
                                  <a:gd name="connsiteY0" fmla="*/ 0 h 362281"/>
                                  <a:gd name="connsiteX1" fmla="*/ 42256 w 503894"/>
                                  <a:gd name="connsiteY1" fmla="*/ 37341 h 362281"/>
                                  <a:gd name="connsiteX2" fmla="*/ 127 w 503894"/>
                                  <a:gd name="connsiteY2" fmla="*/ 141407 h 362281"/>
                                  <a:gd name="connsiteX3" fmla="*/ 33059 w 503894"/>
                                  <a:gd name="connsiteY3" fmla="*/ 256564 h 362281"/>
                                  <a:gd name="connsiteX4" fmla="*/ 240591 w 503894"/>
                                  <a:gd name="connsiteY4" fmla="*/ 357737 h 362281"/>
                                  <a:gd name="connsiteX5" fmla="*/ 503894 w 503894"/>
                                  <a:gd name="connsiteY5" fmla="*/ 326464 h 362281"/>
                                  <a:gd name="connsiteX6" fmla="*/ 499822 w 503894"/>
                                  <a:gd name="connsiteY6" fmla="*/ 248061 h 362281"/>
                                  <a:gd name="connsiteX7" fmla="*/ 285435 w 503894"/>
                                  <a:gd name="connsiteY7" fmla="*/ 241345 h 362281"/>
                                  <a:gd name="connsiteX8" fmla="*/ 166466 w 503894"/>
                                  <a:gd name="connsiteY8" fmla="*/ 194315 h 362281"/>
                                  <a:gd name="connsiteX9" fmla="*/ 134796 w 503894"/>
                                  <a:gd name="connsiteY9" fmla="*/ 148322 h 362281"/>
                                  <a:gd name="connsiteX0" fmla="*/ 157775 w 503894"/>
                                  <a:gd name="connsiteY0" fmla="*/ 0 h 349035"/>
                                  <a:gd name="connsiteX1" fmla="*/ 42256 w 503894"/>
                                  <a:gd name="connsiteY1" fmla="*/ 37341 h 349035"/>
                                  <a:gd name="connsiteX2" fmla="*/ 127 w 503894"/>
                                  <a:gd name="connsiteY2" fmla="*/ 141407 h 349035"/>
                                  <a:gd name="connsiteX3" fmla="*/ 33059 w 503894"/>
                                  <a:gd name="connsiteY3" fmla="*/ 256564 h 349035"/>
                                  <a:gd name="connsiteX4" fmla="*/ 256952 w 503894"/>
                                  <a:gd name="connsiteY4" fmla="*/ 338748 h 349035"/>
                                  <a:gd name="connsiteX5" fmla="*/ 503894 w 503894"/>
                                  <a:gd name="connsiteY5" fmla="*/ 326464 h 349035"/>
                                  <a:gd name="connsiteX6" fmla="*/ 499822 w 503894"/>
                                  <a:gd name="connsiteY6" fmla="*/ 248061 h 349035"/>
                                  <a:gd name="connsiteX7" fmla="*/ 285435 w 503894"/>
                                  <a:gd name="connsiteY7" fmla="*/ 241345 h 349035"/>
                                  <a:gd name="connsiteX8" fmla="*/ 166466 w 503894"/>
                                  <a:gd name="connsiteY8" fmla="*/ 194315 h 349035"/>
                                  <a:gd name="connsiteX9" fmla="*/ 134796 w 503894"/>
                                  <a:gd name="connsiteY9" fmla="*/ 148322 h 349035"/>
                                  <a:gd name="connsiteX0" fmla="*/ 157775 w 503894"/>
                                  <a:gd name="connsiteY0" fmla="*/ 0 h 349035"/>
                                  <a:gd name="connsiteX1" fmla="*/ 42256 w 503894"/>
                                  <a:gd name="connsiteY1" fmla="*/ 37341 h 349035"/>
                                  <a:gd name="connsiteX2" fmla="*/ 127 w 503894"/>
                                  <a:gd name="connsiteY2" fmla="*/ 141407 h 349035"/>
                                  <a:gd name="connsiteX3" fmla="*/ 33059 w 503894"/>
                                  <a:gd name="connsiteY3" fmla="*/ 256564 h 349035"/>
                                  <a:gd name="connsiteX4" fmla="*/ 256952 w 503894"/>
                                  <a:gd name="connsiteY4" fmla="*/ 338748 h 349035"/>
                                  <a:gd name="connsiteX5" fmla="*/ 503894 w 503894"/>
                                  <a:gd name="connsiteY5" fmla="*/ 326464 h 349035"/>
                                  <a:gd name="connsiteX6" fmla="*/ 499822 w 503894"/>
                                  <a:gd name="connsiteY6" fmla="*/ 248061 h 349035"/>
                                  <a:gd name="connsiteX7" fmla="*/ 285435 w 503894"/>
                                  <a:gd name="connsiteY7" fmla="*/ 241345 h 349035"/>
                                  <a:gd name="connsiteX8" fmla="*/ 166466 w 503894"/>
                                  <a:gd name="connsiteY8" fmla="*/ 194315 h 349035"/>
                                  <a:gd name="connsiteX0" fmla="*/ 157775 w 503894"/>
                                  <a:gd name="connsiteY0" fmla="*/ 0 h 349035"/>
                                  <a:gd name="connsiteX1" fmla="*/ 42256 w 503894"/>
                                  <a:gd name="connsiteY1" fmla="*/ 37341 h 349035"/>
                                  <a:gd name="connsiteX2" fmla="*/ 127 w 503894"/>
                                  <a:gd name="connsiteY2" fmla="*/ 141407 h 349035"/>
                                  <a:gd name="connsiteX3" fmla="*/ 33059 w 503894"/>
                                  <a:gd name="connsiteY3" fmla="*/ 256564 h 349035"/>
                                  <a:gd name="connsiteX4" fmla="*/ 256952 w 503894"/>
                                  <a:gd name="connsiteY4" fmla="*/ 338748 h 349035"/>
                                  <a:gd name="connsiteX5" fmla="*/ 503894 w 503894"/>
                                  <a:gd name="connsiteY5" fmla="*/ 326464 h 349035"/>
                                  <a:gd name="connsiteX6" fmla="*/ 499822 w 503894"/>
                                  <a:gd name="connsiteY6" fmla="*/ 248061 h 349035"/>
                                  <a:gd name="connsiteX7" fmla="*/ 285435 w 503894"/>
                                  <a:gd name="connsiteY7" fmla="*/ 241345 h 349035"/>
                                  <a:gd name="connsiteX8" fmla="*/ 186952 w 503894"/>
                                  <a:gd name="connsiteY8" fmla="*/ 178881 h 349035"/>
                                  <a:gd name="connsiteX0" fmla="*/ 157775 w 503894"/>
                                  <a:gd name="connsiteY0" fmla="*/ 0 h 349035"/>
                                  <a:gd name="connsiteX1" fmla="*/ 42256 w 503894"/>
                                  <a:gd name="connsiteY1" fmla="*/ 37341 h 349035"/>
                                  <a:gd name="connsiteX2" fmla="*/ 127 w 503894"/>
                                  <a:gd name="connsiteY2" fmla="*/ 141407 h 349035"/>
                                  <a:gd name="connsiteX3" fmla="*/ 33059 w 503894"/>
                                  <a:gd name="connsiteY3" fmla="*/ 256564 h 349035"/>
                                  <a:gd name="connsiteX4" fmla="*/ 256952 w 503894"/>
                                  <a:gd name="connsiteY4" fmla="*/ 338748 h 349035"/>
                                  <a:gd name="connsiteX5" fmla="*/ 503894 w 503894"/>
                                  <a:gd name="connsiteY5" fmla="*/ 326464 h 349035"/>
                                  <a:gd name="connsiteX6" fmla="*/ 499822 w 503894"/>
                                  <a:gd name="connsiteY6" fmla="*/ 248061 h 349035"/>
                                  <a:gd name="connsiteX7" fmla="*/ 290371 w 503894"/>
                                  <a:gd name="connsiteY7" fmla="*/ 219860 h 349035"/>
                                  <a:gd name="connsiteX8" fmla="*/ 186952 w 503894"/>
                                  <a:gd name="connsiteY8" fmla="*/ 178881 h 349035"/>
                                  <a:gd name="connsiteX0" fmla="*/ 150923 w 497042"/>
                                  <a:gd name="connsiteY0" fmla="*/ 0 h 349035"/>
                                  <a:gd name="connsiteX1" fmla="*/ 35404 w 497042"/>
                                  <a:gd name="connsiteY1" fmla="*/ 37341 h 349035"/>
                                  <a:gd name="connsiteX2" fmla="*/ 240 w 497042"/>
                                  <a:gd name="connsiteY2" fmla="*/ 169473 h 349035"/>
                                  <a:gd name="connsiteX3" fmla="*/ 26207 w 497042"/>
                                  <a:gd name="connsiteY3" fmla="*/ 256564 h 349035"/>
                                  <a:gd name="connsiteX4" fmla="*/ 250100 w 497042"/>
                                  <a:gd name="connsiteY4" fmla="*/ 338748 h 349035"/>
                                  <a:gd name="connsiteX5" fmla="*/ 497042 w 497042"/>
                                  <a:gd name="connsiteY5" fmla="*/ 326464 h 349035"/>
                                  <a:gd name="connsiteX6" fmla="*/ 492970 w 497042"/>
                                  <a:gd name="connsiteY6" fmla="*/ 248061 h 349035"/>
                                  <a:gd name="connsiteX7" fmla="*/ 283519 w 497042"/>
                                  <a:gd name="connsiteY7" fmla="*/ 219860 h 349035"/>
                                  <a:gd name="connsiteX8" fmla="*/ 180100 w 497042"/>
                                  <a:gd name="connsiteY8" fmla="*/ 178881 h 349035"/>
                                  <a:gd name="connsiteX0" fmla="*/ 153892 w 500011"/>
                                  <a:gd name="connsiteY0" fmla="*/ 0 h 347263"/>
                                  <a:gd name="connsiteX1" fmla="*/ 38373 w 500011"/>
                                  <a:gd name="connsiteY1" fmla="*/ 37341 h 347263"/>
                                  <a:gd name="connsiteX2" fmla="*/ 3209 w 500011"/>
                                  <a:gd name="connsiteY2" fmla="*/ 169473 h 347263"/>
                                  <a:gd name="connsiteX3" fmla="*/ 95503 w 500011"/>
                                  <a:gd name="connsiteY3" fmla="*/ 284325 h 347263"/>
                                  <a:gd name="connsiteX4" fmla="*/ 253069 w 500011"/>
                                  <a:gd name="connsiteY4" fmla="*/ 338748 h 347263"/>
                                  <a:gd name="connsiteX5" fmla="*/ 500011 w 500011"/>
                                  <a:gd name="connsiteY5" fmla="*/ 326464 h 347263"/>
                                  <a:gd name="connsiteX6" fmla="*/ 495939 w 500011"/>
                                  <a:gd name="connsiteY6" fmla="*/ 248061 h 347263"/>
                                  <a:gd name="connsiteX7" fmla="*/ 286488 w 500011"/>
                                  <a:gd name="connsiteY7" fmla="*/ 219860 h 347263"/>
                                  <a:gd name="connsiteX8" fmla="*/ 183069 w 500011"/>
                                  <a:gd name="connsiteY8" fmla="*/ 178881 h 347263"/>
                                  <a:gd name="connsiteX0" fmla="*/ 153892 w 500011"/>
                                  <a:gd name="connsiteY0" fmla="*/ 0 h 347263"/>
                                  <a:gd name="connsiteX1" fmla="*/ 38373 w 500011"/>
                                  <a:gd name="connsiteY1" fmla="*/ 37341 h 347263"/>
                                  <a:gd name="connsiteX2" fmla="*/ 3209 w 500011"/>
                                  <a:gd name="connsiteY2" fmla="*/ 169473 h 347263"/>
                                  <a:gd name="connsiteX3" fmla="*/ 95503 w 500011"/>
                                  <a:gd name="connsiteY3" fmla="*/ 284325 h 347263"/>
                                  <a:gd name="connsiteX4" fmla="*/ 253069 w 500011"/>
                                  <a:gd name="connsiteY4" fmla="*/ 338748 h 347263"/>
                                  <a:gd name="connsiteX5" fmla="*/ 500011 w 500011"/>
                                  <a:gd name="connsiteY5" fmla="*/ 326464 h 347263"/>
                                  <a:gd name="connsiteX6" fmla="*/ 495939 w 500011"/>
                                  <a:gd name="connsiteY6" fmla="*/ 248061 h 347263"/>
                                  <a:gd name="connsiteX7" fmla="*/ 286488 w 500011"/>
                                  <a:gd name="connsiteY7" fmla="*/ 219860 h 347263"/>
                                  <a:gd name="connsiteX8" fmla="*/ 209537 w 500011"/>
                                  <a:gd name="connsiteY8" fmla="*/ 166399 h 347263"/>
                                  <a:gd name="connsiteX9" fmla="*/ 183069 w 500011"/>
                                  <a:gd name="connsiteY9" fmla="*/ 178881 h 347263"/>
                                  <a:gd name="connsiteX0" fmla="*/ 153892 w 500011"/>
                                  <a:gd name="connsiteY0" fmla="*/ 0 h 347263"/>
                                  <a:gd name="connsiteX1" fmla="*/ 38373 w 500011"/>
                                  <a:gd name="connsiteY1" fmla="*/ 37341 h 347263"/>
                                  <a:gd name="connsiteX2" fmla="*/ 3209 w 500011"/>
                                  <a:gd name="connsiteY2" fmla="*/ 169473 h 347263"/>
                                  <a:gd name="connsiteX3" fmla="*/ 95503 w 500011"/>
                                  <a:gd name="connsiteY3" fmla="*/ 284325 h 347263"/>
                                  <a:gd name="connsiteX4" fmla="*/ 253069 w 500011"/>
                                  <a:gd name="connsiteY4" fmla="*/ 338748 h 347263"/>
                                  <a:gd name="connsiteX5" fmla="*/ 500011 w 500011"/>
                                  <a:gd name="connsiteY5" fmla="*/ 326464 h 347263"/>
                                  <a:gd name="connsiteX6" fmla="*/ 495939 w 500011"/>
                                  <a:gd name="connsiteY6" fmla="*/ 248061 h 347263"/>
                                  <a:gd name="connsiteX7" fmla="*/ 286488 w 500011"/>
                                  <a:gd name="connsiteY7" fmla="*/ 219860 h 347263"/>
                                  <a:gd name="connsiteX8" fmla="*/ 209537 w 500011"/>
                                  <a:gd name="connsiteY8" fmla="*/ 166399 h 347263"/>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95939 w 500011"/>
                                  <a:gd name="connsiteY6" fmla="*/ 248061 h 350631"/>
                                  <a:gd name="connsiteX7" fmla="*/ 286488 w 500011"/>
                                  <a:gd name="connsiteY7" fmla="*/ 219860 h 350631"/>
                                  <a:gd name="connsiteX8" fmla="*/ 209537 w 500011"/>
                                  <a:gd name="connsiteY8" fmla="*/ 166399 h 350631"/>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89878 w 500011"/>
                                  <a:gd name="connsiteY6" fmla="*/ 224080 h 350631"/>
                                  <a:gd name="connsiteX7" fmla="*/ 286488 w 500011"/>
                                  <a:gd name="connsiteY7" fmla="*/ 219860 h 350631"/>
                                  <a:gd name="connsiteX8" fmla="*/ 209537 w 500011"/>
                                  <a:gd name="connsiteY8" fmla="*/ 166399 h 350631"/>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81735 w 500011"/>
                                  <a:gd name="connsiteY6" fmla="*/ 212883 h 350631"/>
                                  <a:gd name="connsiteX7" fmla="*/ 286488 w 500011"/>
                                  <a:gd name="connsiteY7" fmla="*/ 219860 h 350631"/>
                                  <a:gd name="connsiteX8" fmla="*/ 209537 w 500011"/>
                                  <a:gd name="connsiteY8" fmla="*/ 166399 h 350631"/>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81735 w 500011"/>
                                  <a:gd name="connsiteY6" fmla="*/ 212883 h 350631"/>
                                  <a:gd name="connsiteX7" fmla="*/ 288129 w 500011"/>
                                  <a:gd name="connsiteY7" fmla="*/ 202989 h 350631"/>
                                  <a:gd name="connsiteX8" fmla="*/ 209537 w 500011"/>
                                  <a:gd name="connsiteY8" fmla="*/ 166399 h 350631"/>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81735 w 500011"/>
                                  <a:gd name="connsiteY6" fmla="*/ 212883 h 350631"/>
                                  <a:gd name="connsiteX7" fmla="*/ 288129 w 500011"/>
                                  <a:gd name="connsiteY7" fmla="*/ 202989 h 350631"/>
                                  <a:gd name="connsiteX8" fmla="*/ 47309 w 500011"/>
                                  <a:gd name="connsiteY8" fmla="*/ 108529 h 350631"/>
                                  <a:gd name="connsiteX0" fmla="*/ 150806 w 496925"/>
                                  <a:gd name="connsiteY0" fmla="*/ 0 h 359578"/>
                                  <a:gd name="connsiteX1" fmla="*/ 35287 w 496925"/>
                                  <a:gd name="connsiteY1" fmla="*/ 37341 h 359578"/>
                                  <a:gd name="connsiteX2" fmla="*/ 123 w 496925"/>
                                  <a:gd name="connsiteY2" fmla="*/ 169473 h 359578"/>
                                  <a:gd name="connsiteX3" fmla="*/ 40529 w 496925"/>
                                  <a:gd name="connsiteY3" fmla="*/ 317310 h 359578"/>
                                  <a:gd name="connsiteX4" fmla="*/ 265534 w 496925"/>
                                  <a:gd name="connsiteY4" fmla="*/ 344801 h 359578"/>
                                  <a:gd name="connsiteX5" fmla="*/ 496925 w 496925"/>
                                  <a:gd name="connsiteY5" fmla="*/ 326464 h 359578"/>
                                  <a:gd name="connsiteX6" fmla="*/ 478649 w 496925"/>
                                  <a:gd name="connsiteY6" fmla="*/ 212883 h 359578"/>
                                  <a:gd name="connsiteX7" fmla="*/ 285043 w 496925"/>
                                  <a:gd name="connsiteY7" fmla="*/ 202989 h 359578"/>
                                  <a:gd name="connsiteX8" fmla="*/ 44223 w 496925"/>
                                  <a:gd name="connsiteY8" fmla="*/ 108529 h 359578"/>
                                  <a:gd name="connsiteX0" fmla="*/ 150806 w 496925"/>
                                  <a:gd name="connsiteY0" fmla="*/ 0 h 348339"/>
                                  <a:gd name="connsiteX1" fmla="*/ 35287 w 496925"/>
                                  <a:gd name="connsiteY1" fmla="*/ 37341 h 348339"/>
                                  <a:gd name="connsiteX2" fmla="*/ 123 w 496925"/>
                                  <a:gd name="connsiteY2" fmla="*/ 169473 h 348339"/>
                                  <a:gd name="connsiteX3" fmla="*/ 40529 w 496925"/>
                                  <a:gd name="connsiteY3" fmla="*/ 317310 h 348339"/>
                                  <a:gd name="connsiteX4" fmla="*/ 265534 w 496925"/>
                                  <a:gd name="connsiteY4" fmla="*/ 344801 h 348339"/>
                                  <a:gd name="connsiteX5" fmla="*/ 496925 w 496925"/>
                                  <a:gd name="connsiteY5" fmla="*/ 326464 h 348339"/>
                                  <a:gd name="connsiteX6" fmla="*/ 478649 w 496925"/>
                                  <a:gd name="connsiteY6" fmla="*/ 212883 h 348339"/>
                                  <a:gd name="connsiteX7" fmla="*/ 285043 w 496925"/>
                                  <a:gd name="connsiteY7" fmla="*/ 202989 h 348339"/>
                                  <a:gd name="connsiteX8" fmla="*/ 44223 w 496925"/>
                                  <a:gd name="connsiteY8" fmla="*/ 108529 h 348339"/>
                                  <a:gd name="connsiteX0" fmla="*/ 150806 w 496925"/>
                                  <a:gd name="connsiteY0" fmla="*/ 0 h 356633"/>
                                  <a:gd name="connsiteX1" fmla="*/ 35287 w 496925"/>
                                  <a:gd name="connsiteY1" fmla="*/ 37341 h 356633"/>
                                  <a:gd name="connsiteX2" fmla="*/ 123 w 496925"/>
                                  <a:gd name="connsiteY2" fmla="*/ 169473 h 356633"/>
                                  <a:gd name="connsiteX3" fmla="*/ 40529 w 496925"/>
                                  <a:gd name="connsiteY3" fmla="*/ 317310 h 356633"/>
                                  <a:gd name="connsiteX4" fmla="*/ 265534 w 496925"/>
                                  <a:gd name="connsiteY4" fmla="*/ 344801 h 356633"/>
                                  <a:gd name="connsiteX5" fmla="*/ 282364 w 496925"/>
                                  <a:gd name="connsiteY5" fmla="*/ 355947 h 356633"/>
                                  <a:gd name="connsiteX6" fmla="*/ 496925 w 496925"/>
                                  <a:gd name="connsiteY6" fmla="*/ 326464 h 356633"/>
                                  <a:gd name="connsiteX7" fmla="*/ 478649 w 496925"/>
                                  <a:gd name="connsiteY7" fmla="*/ 212883 h 356633"/>
                                  <a:gd name="connsiteX8" fmla="*/ 285043 w 496925"/>
                                  <a:gd name="connsiteY8" fmla="*/ 202989 h 356633"/>
                                  <a:gd name="connsiteX9" fmla="*/ 44223 w 496925"/>
                                  <a:gd name="connsiteY9" fmla="*/ 108529 h 356633"/>
                                  <a:gd name="connsiteX0" fmla="*/ 151423 w 497542"/>
                                  <a:gd name="connsiteY0" fmla="*/ 0 h 356633"/>
                                  <a:gd name="connsiteX1" fmla="*/ 35904 w 497542"/>
                                  <a:gd name="connsiteY1" fmla="*/ 37341 h 356633"/>
                                  <a:gd name="connsiteX2" fmla="*/ 110 w 497542"/>
                                  <a:gd name="connsiteY2" fmla="*/ 227724 h 356633"/>
                                  <a:gd name="connsiteX3" fmla="*/ 41146 w 497542"/>
                                  <a:gd name="connsiteY3" fmla="*/ 317310 h 356633"/>
                                  <a:gd name="connsiteX4" fmla="*/ 266151 w 497542"/>
                                  <a:gd name="connsiteY4" fmla="*/ 344801 h 356633"/>
                                  <a:gd name="connsiteX5" fmla="*/ 282981 w 497542"/>
                                  <a:gd name="connsiteY5" fmla="*/ 355947 h 356633"/>
                                  <a:gd name="connsiteX6" fmla="*/ 497542 w 497542"/>
                                  <a:gd name="connsiteY6" fmla="*/ 326464 h 356633"/>
                                  <a:gd name="connsiteX7" fmla="*/ 479266 w 497542"/>
                                  <a:gd name="connsiteY7" fmla="*/ 212883 h 356633"/>
                                  <a:gd name="connsiteX8" fmla="*/ 285660 w 497542"/>
                                  <a:gd name="connsiteY8" fmla="*/ 202989 h 356633"/>
                                  <a:gd name="connsiteX9" fmla="*/ 44840 w 497542"/>
                                  <a:gd name="connsiteY9" fmla="*/ 108529 h 356633"/>
                                  <a:gd name="connsiteX0" fmla="*/ 162340 w 508459"/>
                                  <a:gd name="connsiteY0" fmla="*/ 0 h 356633"/>
                                  <a:gd name="connsiteX1" fmla="*/ 18607 w 508459"/>
                                  <a:gd name="connsiteY1" fmla="*/ 128955 h 356633"/>
                                  <a:gd name="connsiteX2" fmla="*/ 11027 w 508459"/>
                                  <a:gd name="connsiteY2" fmla="*/ 227724 h 356633"/>
                                  <a:gd name="connsiteX3" fmla="*/ 52063 w 508459"/>
                                  <a:gd name="connsiteY3" fmla="*/ 317310 h 356633"/>
                                  <a:gd name="connsiteX4" fmla="*/ 277068 w 508459"/>
                                  <a:gd name="connsiteY4" fmla="*/ 344801 h 356633"/>
                                  <a:gd name="connsiteX5" fmla="*/ 293898 w 508459"/>
                                  <a:gd name="connsiteY5" fmla="*/ 355947 h 356633"/>
                                  <a:gd name="connsiteX6" fmla="*/ 508459 w 508459"/>
                                  <a:gd name="connsiteY6" fmla="*/ 326464 h 356633"/>
                                  <a:gd name="connsiteX7" fmla="*/ 490183 w 508459"/>
                                  <a:gd name="connsiteY7" fmla="*/ 212883 h 356633"/>
                                  <a:gd name="connsiteX8" fmla="*/ 296577 w 508459"/>
                                  <a:gd name="connsiteY8" fmla="*/ 202989 h 356633"/>
                                  <a:gd name="connsiteX9" fmla="*/ 55757 w 508459"/>
                                  <a:gd name="connsiteY9" fmla="*/ 108529 h 356633"/>
                                  <a:gd name="connsiteX0" fmla="*/ 118724 w 508459"/>
                                  <a:gd name="connsiteY0" fmla="*/ 0 h 279240"/>
                                  <a:gd name="connsiteX1" fmla="*/ 18607 w 508459"/>
                                  <a:gd name="connsiteY1" fmla="*/ 51562 h 279240"/>
                                  <a:gd name="connsiteX2" fmla="*/ 11027 w 508459"/>
                                  <a:gd name="connsiteY2" fmla="*/ 150331 h 279240"/>
                                  <a:gd name="connsiteX3" fmla="*/ 52063 w 508459"/>
                                  <a:gd name="connsiteY3" fmla="*/ 239917 h 279240"/>
                                  <a:gd name="connsiteX4" fmla="*/ 277068 w 508459"/>
                                  <a:gd name="connsiteY4" fmla="*/ 267408 h 279240"/>
                                  <a:gd name="connsiteX5" fmla="*/ 293898 w 508459"/>
                                  <a:gd name="connsiteY5" fmla="*/ 278554 h 279240"/>
                                  <a:gd name="connsiteX6" fmla="*/ 508459 w 508459"/>
                                  <a:gd name="connsiteY6" fmla="*/ 249071 h 279240"/>
                                  <a:gd name="connsiteX7" fmla="*/ 490183 w 508459"/>
                                  <a:gd name="connsiteY7" fmla="*/ 135490 h 279240"/>
                                  <a:gd name="connsiteX8" fmla="*/ 296577 w 508459"/>
                                  <a:gd name="connsiteY8" fmla="*/ 125596 h 279240"/>
                                  <a:gd name="connsiteX9" fmla="*/ 55757 w 508459"/>
                                  <a:gd name="connsiteY9" fmla="*/ 31136 h 279240"/>
                                  <a:gd name="connsiteX0" fmla="*/ 118724 w 508459"/>
                                  <a:gd name="connsiteY0" fmla="*/ 0 h 279240"/>
                                  <a:gd name="connsiteX1" fmla="*/ 18607 w 508459"/>
                                  <a:gd name="connsiteY1" fmla="*/ 51562 h 279240"/>
                                  <a:gd name="connsiteX2" fmla="*/ 11027 w 508459"/>
                                  <a:gd name="connsiteY2" fmla="*/ 150331 h 279240"/>
                                  <a:gd name="connsiteX3" fmla="*/ 52063 w 508459"/>
                                  <a:gd name="connsiteY3" fmla="*/ 239917 h 279240"/>
                                  <a:gd name="connsiteX4" fmla="*/ 277068 w 508459"/>
                                  <a:gd name="connsiteY4" fmla="*/ 267408 h 279240"/>
                                  <a:gd name="connsiteX5" fmla="*/ 293898 w 508459"/>
                                  <a:gd name="connsiteY5" fmla="*/ 278554 h 279240"/>
                                  <a:gd name="connsiteX6" fmla="*/ 508459 w 508459"/>
                                  <a:gd name="connsiteY6" fmla="*/ 249071 h 279240"/>
                                  <a:gd name="connsiteX7" fmla="*/ 490183 w 508459"/>
                                  <a:gd name="connsiteY7" fmla="*/ 135490 h 279240"/>
                                  <a:gd name="connsiteX8" fmla="*/ 296577 w 508459"/>
                                  <a:gd name="connsiteY8" fmla="*/ 125596 h 279240"/>
                                  <a:gd name="connsiteX9" fmla="*/ 141131 w 508459"/>
                                  <a:gd name="connsiteY9" fmla="*/ 19849 h 279240"/>
                                  <a:gd name="connsiteX10" fmla="*/ 55757 w 508459"/>
                                  <a:gd name="connsiteY10" fmla="*/ 31136 h 279240"/>
                                  <a:gd name="connsiteX0" fmla="*/ 118724 w 508459"/>
                                  <a:gd name="connsiteY0" fmla="*/ 0 h 279240"/>
                                  <a:gd name="connsiteX1" fmla="*/ 18607 w 508459"/>
                                  <a:gd name="connsiteY1" fmla="*/ 51562 h 279240"/>
                                  <a:gd name="connsiteX2" fmla="*/ 11027 w 508459"/>
                                  <a:gd name="connsiteY2" fmla="*/ 150331 h 279240"/>
                                  <a:gd name="connsiteX3" fmla="*/ 52063 w 508459"/>
                                  <a:gd name="connsiteY3" fmla="*/ 239917 h 279240"/>
                                  <a:gd name="connsiteX4" fmla="*/ 277068 w 508459"/>
                                  <a:gd name="connsiteY4" fmla="*/ 267408 h 279240"/>
                                  <a:gd name="connsiteX5" fmla="*/ 293898 w 508459"/>
                                  <a:gd name="connsiteY5" fmla="*/ 278554 h 279240"/>
                                  <a:gd name="connsiteX6" fmla="*/ 508459 w 508459"/>
                                  <a:gd name="connsiteY6" fmla="*/ 249071 h 279240"/>
                                  <a:gd name="connsiteX7" fmla="*/ 490183 w 508459"/>
                                  <a:gd name="connsiteY7" fmla="*/ 135490 h 279240"/>
                                  <a:gd name="connsiteX8" fmla="*/ 302067 w 508459"/>
                                  <a:gd name="connsiteY8" fmla="*/ 112281 h 279240"/>
                                  <a:gd name="connsiteX9" fmla="*/ 141131 w 508459"/>
                                  <a:gd name="connsiteY9" fmla="*/ 19849 h 279240"/>
                                  <a:gd name="connsiteX10" fmla="*/ 55757 w 508459"/>
                                  <a:gd name="connsiteY10" fmla="*/ 31136 h 279240"/>
                                  <a:gd name="connsiteX0" fmla="*/ 118724 w 508459"/>
                                  <a:gd name="connsiteY0" fmla="*/ 0 h 268176"/>
                                  <a:gd name="connsiteX1" fmla="*/ 18607 w 508459"/>
                                  <a:gd name="connsiteY1" fmla="*/ 51562 h 268176"/>
                                  <a:gd name="connsiteX2" fmla="*/ 11027 w 508459"/>
                                  <a:gd name="connsiteY2" fmla="*/ 150331 h 268176"/>
                                  <a:gd name="connsiteX3" fmla="*/ 52063 w 508459"/>
                                  <a:gd name="connsiteY3" fmla="*/ 239917 h 268176"/>
                                  <a:gd name="connsiteX4" fmla="*/ 277068 w 508459"/>
                                  <a:gd name="connsiteY4" fmla="*/ 267408 h 268176"/>
                                  <a:gd name="connsiteX5" fmla="*/ 309173 w 508459"/>
                                  <a:gd name="connsiteY5" fmla="*/ 259565 h 268176"/>
                                  <a:gd name="connsiteX6" fmla="*/ 508459 w 508459"/>
                                  <a:gd name="connsiteY6" fmla="*/ 249071 h 268176"/>
                                  <a:gd name="connsiteX7" fmla="*/ 490183 w 508459"/>
                                  <a:gd name="connsiteY7" fmla="*/ 135490 h 268176"/>
                                  <a:gd name="connsiteX8" fmla="*/ 302067 w 508459"/>
                                  <a:gd name="connsiteY8" fmla="*/ 112281 h 268176"/>
                                  <a:gd name="connsiteX9" fmla="*/ 141131 w 508459"/>
                                  <a:gd name="connsiteY9" fmla="*/ 19849 h 268176"/>
                                  <a:gd name="connsiteX10" fmla="*/ 55757 w 508459"/>
                                  <a:gd name="connsiteY10" fmla="*/ 31136 h 268176"/>
                                  <a:gd name="connsiteX0" fmla="*/ 117935 w 507670"/>
                                  <a:gd name="connsiteY0" fmla="*/ 0 h 269054"/>
                                  <a:gd name="connsiteX1" fmla="*/ 17818 w 507670"/>
                                  <a:gd name="connsiteY1" fmla="*/ 51562 h 269054"/>
                                  <a:gd name="connsiteX2" fmla="*/ 10238 w 507670"/>
                                  <a:gd name="connsiteY2" fmla="*/ 150331 h 269054"/>
                                  <a:gd name="connsiteX3" fmla="*/ 35871 w 507670"/>
                                  <a:gd name="connsiteY3" fmla="*/ 225695 h 269054"/>
                                  <a:gd name="connsiteX4" fmla="*/ 276279 w 507670"/>
                                  <a:gd name="connsiteY4" fmla="*/ 267408 h 269054"/>
                                  <a:gd name="connsiteX5" fmla="*/ 308384 w 507670"/>
                                  <a:gd name="connsiteY5" fmla="*/ 259565 h 269054"/>
                                  <a:gd name="connsiteX6" fmla="*/ 507670 w 507670"/>
                                  <a:gd name="connsiteY6" fmla="*/ 249071 h 269054"/>
                                  <a:gd name="connsiteX7" fmla="*/ 489394 w 507670"/>
                                  <a:gd name="connsiteY7" fmla="*/ 135490 h 269054"/>
                                  <a:gd name="connsiteX8" fmla="*/ 301278 w 507670"/>
                                  <a:gd name="connsiteY8" fmla="*/ 112281 h 269054"/>
                                  <a:gd name="connsiteX9" fmla="*/ 140342 w 507670"/>
                                  <a:gd name="connsiteY9" fmla="*/ 19849 h 269054"/>
                                  <a:gd name="connsiteX10" fmla="*/ 54968 w 507670"/>
                                  <a:gd name="connsiteY10" fmla="*/ 31136 h 269054"/>
                                  <a:gd name="connsiteX0" fmla="*/ 120206 w 509941"/>
                                  <a:gd name="connsiteY0" fmla="*/ 0 h 269054"/>
                                  <a:gd name="connsiteX1" fmla="*/ 20089 w 509941"/>
                                  <a:gd name="connsiteY1" fmla="*/ 51562 h 269054"/>
                                  <a:gd name="connsiteX2" fmla="*/ 7018 w 509941"/>
                                  <a:gd name="connsiteY2" fmla="*/ 163646 h 269054"/>
                                  <a:gd name="connsiteX3" fmla="*/ 38142 w 509941"/>
                                  <a:gd name="connsiteY3" fmla="*/ 225695 h 269054"/>
                                  <a:gd name="connsiteX4" fmla="*/ 278550 w 509941"/>
                                  <a:gd name="connsiteY4" fmla="*/ 267408 h 269054"/>
                                  <a:gd name="connsiteX5" fmla="*/ 310655 w 509941"/>
                                  <a:gd name="connsiteY5" fmla="*/ 259565 h 269054"/>
                                  <a:gd name="connsiteX6" fmla="*/ 509941 w 509941"/>
                                  <a:gd name="connsiteY6" fmla="*/ 249071 h 269054"/>
                                  <a:gd name="connsiteX7" fmla="*/ 491665 w 509941"/>
                                  <a:gd name="connsiteY7" fmla="*/ 135490 h 269054"/>
                                  <a:gd name="connsiteX8" fmla="*/ 303549 w 509941"/>
                                  <a:gd name="connsiteY8" fmla="*/ 112281 h 269054"/>
                                  <a:gd name="connsiteX9" fmla="*/ 142613 w 509941"/>
                                  <a:gd name="connsiteY9" fmla="*/ 19849 h 269054"/>
                                  <a:gd name="connsiteX10" fmla="*/ 57239 w 509941"/>
                                  <a:gd name="connsiteY10" fmla="*/ 31136 h 269054"/>
                                  <a:gd name="connsiteX0" fmla="*/ 120206 w 509941"/>
                                  <a:gd name="connsiteY0" fmla="*/ 0 h 269054"/>
                                  <a:gd name="connsiteX1" fmla="*/ 20089 w 509941"/>
                                  <a:gd name="connsiteY1" fmla="*/ 51562 h 269054"/>
                                  <a:gd name="connsiteX2" fmla="*/ 7018 w 509941"/>
                                  <a:gd name="connsiteY2" fmla="*/ 163646 h 269054"/>
                                  <a:gd name="connsiteX3" fmla="*/ 38142 w 509941"/>
                                  <a:gd name="connsiteY3" fmla="*/ 225695 h 269054"/>
                                  <a:gd name="connsiteX4" fmla="*/ 278550 w 509941"/>
                                  <a:gd name="connsiteY4" fmla="*/ 267408 h 269054"/>
                                  <a:gd name="connsiteX5" fmla="*/ 310655 w 509941"/>
                                  <a:gd name="connsiteY5" fmla="*/ 259565 h 269054"/>
                                  <a:gd name="connsiteX6" fmla="*/ 509941 w 509941"/>
                                  <a:gd name="connsiteY6" fmla="*/ 249071 h 269054"/>
                                  <a:gd name="connsiteX7" fmla="*/ 491665 w 509941"/>
                                  <a:gd name="connsiteY7" fmla="*/ 135490 h 269054"/>
                                  <a:gd name="connsiteX8" fmla="*/ 303549 w 509941"/>
                                  <a:gd name="connsiteY8" fmla="*/ 112281 h 269054"/>
                                  <a:gd name="connsiteX9" fmla="*/ 159346 w 509941"/>
                                  <a:gd name="connsiteY9" fmla="*/ 46337 h 269054"/>
                                  <a:gd name="connsiteX10" fmla="*/ 142613 w 509941"/>
                                  <a:gd name="connsiteY10" fmla="*/ 19849 h 269054"/>
                                  <a:gd name="connsiteX11" fmla="*/ 57239 w 509941"/>
                                  <a:gd name="connsiteY11" fmla="*/ 31136 h 269054"/>
                                  <a:gd name="connsiteX0" fmla="*/ 120206 w 509941"/>
                                  <a:gd name="connsiteY0" fmla="*/ 0 h 269054"/>
                                  <a:gd name="connsiteX1" fmla="*/ 20089 w 509941"/>
                                  <a:gd name="connsiteY1" fmla="*/ 51562 h 269054"/>
                                  <a:gd name="connsiteX2" fmla="*/ 7018 w 509941"/>
                                  <a:gd name="connsiteY2" fmla="*/ 163646 h 269054"/>
                                  <a:gd name="connsiteX3" fmla="*/ 38142 w 509941"/>
                                  <a:gd name="connsiteY3" fmla="*/ 225695 h 269054"/>
                                  <a:gd name="connsiteX4" fmla="*/ 278550 w 509941"/>
                                  <a:gd name="connsiteY4" fmla="*/ 267408 h 269054"/>
                                  <a:gd name="connsiteX5" fmla="*/ 310655 w 509941"/>
                                  <a:gd name="connsiteY5" fmla="*/ 259565 h 269054"/>
                                  <a:gd name="connsiteX6" fmla="*/ 509941 w 509941"/>
                                  <a:gd name="connsiteY6" fmla="*/ 249071 h 269054"/>
                                  <a:gd name="connsiteX7" fmla="*/ 491665 w 509941"/>
                                  <a:gd name="connsiteY7" fmla="*/ 135490 h 269054"/>
                                  <a:gd name="connsiteX8" fmla="*/ 303549 w 509941"/>
                                  <a:gd name="connsiteY8" fmla="*/ 112281 h 269054"/>
                                  <a:gd name="connsiteX9" fmla="*/ 159346 w 509941"/>
                                  <a:gd name="connsiteY9" fmla="*/ 46337 h 269054"/>
                                  <a:gd name="connsiteX10" fmla="*/ 142613 w 509941"/>
                                  <a:gd name="connsiteY10" fmla="*/ 19849 h 269054"/>
                                  <a:gd name="connsiteX11" fmla="*/ 81226 w 509941"/>
                                  <a:gd name="connsiteY11" fmla="*/ 60639 h 269054"/>
                                  <a:gd name="connsiteX0" fmla="*/ 81827 w 509941"/>
                                  <a:gd name="connsiteY0" fmla="*/ 0 h 271398"/>
                                  <a:gd name="connsiteX1" fmla="*/ 20089 w 509941"/>
                                  <a:gd name="connsiteY1" fmla="*/ 53906 h 271398"/>
                                  <a:gd name="connsiteX2" fmla="*/ 7018 w 509941"/>
                                  <a:gd name="connsiteY2" fmla="*/ 165990 h 271398"/>
                                  <a:gd name="connsiteX3" fmla="*/ 38142 w 509941"/>
                                  <a:gd name="connsiteY3" fmla="*/ 228039 h 271398"/>
                                  <a:gd name="connsiteX4" fmla="*/ 278550 w 509941"/>
                                  <a:gd name="connsiteY4" fmla="*/ 269752 h 271398"/>
                                  <a:gd name="connsiteX5" fmla="*/ 310655 w 509941"/>
                                  <a:gd name="connsiteY5" fmla="*/ 261909 h 271398"/>
                                  <a:gd name="connsiteX6" fmla="*/ 509941 w 509941"/>
                                  <a:gd name="connsiteY6" fmla="*/ 251415 h 271398"/>
                                  <a:gd name="connsiteX7" fmla="*/ 491665 w 509941"/>
                                  <a:gd name="connsiteY7" fmla="*/ 137834 h 271398"/>
                                  <a:gd name="connsiteX8" fmla="*/ 303549 w 509941"/>
                                  <a:gd name="connsiteY8" fmla="*/ 114625 h 271398"/>
                                  <a:gd name="connsiteX9" fmla="*/ 159346 w 509941"/>
                                  <a:gd name="connsiteY9" fmla="*/ 48681 h 271398"/>
                                  <a:gd name="connsiteX10" fmla="*/ 142613 w 509941"/>
                                  <a:gd name="connsiteY10" fmla="*/ 22193 h 271398"/>
                                  <a:gd name="connsiteX11" fmla="*/ 81226 w 509941"/>
                                  <a:gd name="connsiteY11" fmla="*/ 62983 h 271398"/>
                                  <a:gd name="connsiteX0" fmla="*/ 81827 w 509941"/>
                                  <a:gd name="connsiteY0" fmla="*/ 0 h 271398"/>
                                  <a:gd name="connsiteX1" fmla="*/ 20089 w 509941"/>
                                  <a:gd name="connsiteY1" fmla="*/ 53906 h 271398"/>
                                  <a:gd name="connsiteX2" fmla="*/ 7018 w 509941"/>
                                  <a:gd name="connsiteY2" fmla="*/ 165990 h 271398"/>
                                  <a:gd name="connsiteX3" fmla="*/ 38142 w 509941"/>
                                  <a:gd name="connsiteY3" fmla="*/ 228039 h 271398"/>
                                  <a:gd name="connsiteX4" fmla="*/ 278550 w 509941"/>
                                  <a:gd name="connsiteY4" fmla="*/ 269752 h 271398"/>
                                  <a:gd name="connsiteX5" fmla="*/ 310655 w 509941"/>
                                  <a:gd name="connsiteY5" fmla="*/ 261909 h 271398"/>
                                  <a:gd name="connsiteX6" fmla="*/ 509941 w 509941"/>
                                  <a:gd name="connsiteY6" fmla="*/ 251415 h 271398"/>
                                  <a:gd name="connsiteX7" fmla="*/ 491665 w 509941"/>
                                  <a:gd name="connsiteY7" fmla="*/ 137834 h 271398"/>
                                  <a:gd name="connsiteX8" fmla="*/ 303549 w 509941"/>
                                  <a:gd name="connsiteY8" fmla="*/ 114625 h 271398"/>
                                  <a:gd name="connsiteX9" fmla="*/ 159346 w 509941"/>
                                  <a:gd name="connsiteY9" fmla="*/ 48681 h 271398"/>
                                  <a:gd name="connsiteX10" fmla="*/ 142613 w 509941"/>
                                  <a:gd name="connsiteY10" fmla="*/ 22193 h 271398"/>
                                  <a:gd name="connsiteX11" fmla="*/ 64940 w 509941"/>
                                  <a:gd name="connsiteY11" fmla="*/ 40590 h 271398"/>
                                  <a:gd name="connsiteX0" fmla="*/ 81827 w 509941"/>
                                  <a:gd name="connsiteY0" fmla="*/ 0 h 271398"/>
                                  <a:gd name="connsiteX1" fmla="*/ 20089 w 509941"/>
                                  <a:gd name="connsiteY1" fmla="*/ 53906 h 271398"/>
                                  <a:gd name="connsiteX2" fmla="*/ 7018 w 509941"/>
                                  <a:gd name="connsiteY2" fmla="*/ 165990 h 271398"/>
                                  <a:gd name="connsiteX3" fmla="*/ 38142 w 509941"/>
                                  <a:gd name="connsiteY3" fmla="*/ 228039 h 271398"/>
                                  <a:gd name="connsiteX4" fmla="*/ 278550 w 509941"/>
                                  <a:gd name="connsiteY4" fmla="*/ 269752 h 271398"/>
                                  <a:gd name="connsiteX5" fmla="*/ 310655 w 509941"/>
                                  <a:gd name="connsiteY5" fmla="*/ 261909 h 271398"/>
                                  <a:gd name="connsiteX6" fmla="*/ 509941 w 509941"/>
                                  <a:gd name="connsiteY6" fmla="*/ 251415 h 271398"/>
                                  <a:gd name="connsiteX7" fmla="*/ 491665 w 509941"/>
                                  <a:gd name="connsiteY7" fmla="*/ 137834 h 271398"/>
                                  <a:gd name="connsiteX8" fmla="*/ 303549 w 509941"/>
                                  <a:gd name="connsiteY8" fmla="*/ 114625 h 271398"/>
                                  <a:gd name="connsiteX9" fmla="*/ 159346 w 509941"/>
                                  <a:gd name="connsiteY9" fmla="*/ 48681 h 271398"/>
                                  <a:gd name="connsiteX10" fmla="*/ 142613 w 509941"/>
                                  <a:gd name="connsiteY10" fmla="*/ 22193 h 271398"/>
                                  <a:gd name="connsiteX0" fmla="*/ 81827 w 509941"/>
                                  <a:gd name="connsiteY0" fmla="*/ 0 h 264037"/>
                                  <a:gd name="connsiteX1" fmla="*/ 20089 w 509941"/>
                                  <a:gd name="connsiteY1" fmla="*/ 53906 h 264037"/>
                                  <a:gd name="connsiteX2" fmla="*/ 7018 w 509941"/>
                                  <a:gd name="connsiteY2" fmla="*/ 165990 h 264037"/>
                                  <a:gd name="connsiteX3" fmla="*/ 38142 w 509941"/>
                                  <a:gd name="connsiteY3" fmla="*/ 228039 h 264037"/>
                                  <a:gd name="connsiteX4" fmla="*/ 255446 w 509941"/>
                                  <a:gd name="connsiteY4" fmla="*/ 248418 h 264037"/>
                                  <a:gd name="connsiteX5" fmla="*/ 310655 w 509941"/>
                                  <a:gd name="connsiteY5" fmla="*/ 261909 h 264037"/>
                                  <a:gd name="connsiteX6" fmla="*/ 509941 w 509941"/>
                                  <a:gd name="connsiteY6" fmla="*/ 251415 h 264037"/>
                                  <a:gd name="connsiteX7" fmla="*/ 491665 w 509941"/>
                                  <a:gd name="connsiteY7" fmla="*/ 137834 h 264037"/>
                                  <a:gd name="connsiteX8" fmla="*/ 303549 w 509941"/>
                                  <a:gd name="connsiteY8" fmla="*/ 114625 h 264037"/>
                                  <a:gd name="connsiteX9" fmla="*/ 159346 w 509941"/>
                                  <a:gd name="connsiteY9" fmla="*/ 48681 h 264037"/>
                                  <a:gd name="connsiteX10" fmla="*/ 142613 w 509941"/>
                                  <a:gd name="connsiteY10" fmla="*/ 22193 h 264037"/>
                                  <a:gd name="connsiteX0" fmla="*/ 83467 w 511581"/>
                                  <a:gd name="connsiteY0" fmla="*/ 0 h 264037"/>
                                  <a:gd name="connsiteX1" fmla="*/ 21729 w 511581"/>
                                  <a:gd name="connsiteY1" fmla="*/ 53906 h 264037"/>
                                  <a:gd name="connsiteX2" fmla="*/ 8658 w 511581"/>
                                  <a:gd name="connsiteY2" fmla="*/ 165990 h 264037"/>
                                  <a:gd name="connsiteX3" fmla="*/ 66609 w 511581"/>
                                  <a:gd name="connsiteY3" fmla="*/ 219717 h 264037"/>
                                  <a:gd name="connsiteX4" fmla="*/ 257086 w 511581"/>
                                  <a:gd name="connsiteY4" fmla="*/ 248418 h 264037"/>
                                  <a:gd name="connsiteX5" fmla="*/ 312295 w 511581"/>
                                  <a:gd name="connsiteY5" fmla="*/ 261909 h 264037"/>
                                  <a:gd name="connsiteX6" fmla="*/ 511581 w 511581"/>
                                  <a:gd name="connsiteY6" fmla="*/ 251415 h 264037"/>
                                  <a:gd name="connsiteX7" fmla="*/ 493305 w 511581"/>
                                  <a:gd name="connsiteY7" fmla="*/ 137834 h 264037"/>
                                  <a:gd name="connsiteX8" fmla="*/ 305189 w 511581"/>
                                  <a:gd name="connsiteY8" fmla="*/ 114625 h 264037"/>
                                  <a:gd name="connsiteX9" fmla="*/ 160986 w 511581"/>
                                  <a:gd name="connsiteY9" fmla="*/ 48681 h 264037"/>
                                  <a:gd name="connsiteX10" fmla="*/ 144253 w 511581"/>
                                  <a:gd name="connsiteY10" fmla="*/ 22193 h 264037"/>
                                  <a:gd name="connsiteX0" fmla="*/ 83467 w 511581"/>
                                  <a:gd name="connsiteY0" fmla="*/ 0 h 264037"/>
                                  <a:gd name="connsiteX1" fmla="*/ 21729 w 511581"/>
                                  <a:gd name="connsiteY1" fmla="*/ 53906 h 264037"/>
                                  <a:gd name="connsiteX2" fmla="*/ 8658 w 511581"/>
                                  <a:gd name="connsiteY2" fmla="*/ 165990 h 264037"/>
                                  <a:gd name="connsiteX3" fmla="*/ 66609 w 511581"/>
                                  <a:gd name="connsiteY3" fmla="*/ 219717 h 264037"/>
                                  <a:gd name="connsiteX4" fmla="*/ 257086 w 511581"/>
                                  <a:gd name="connsiteY4" fmla="*/ 248418 h 264037"/>
                                  <a:gd name="connsiteX5" fmla="*/ 312295 w 511581"/>
                                  <a:gd name="connsiteY5" fmla="*/ 261909 h 264037"/>
                                  <a:gd name="connsiteX6" fmla="*/ 511581 w 511581"/>
                                  <a:gd name="connsiteY6" fmla="*/ 251415 h 264037"/>
                                  <a:gd name="connsiteX7" fmla="*/ 493305 w 511581"/>
                                  <a:gd name="connsiteY7" fmla="*/ 137834 h 264037"/>
                                  <a:gd name="connsiteX8" fmla="*/ 305189 w 511581"/>
                                  <a:gd name="connsiteY8" fmla="*/ 114625 h 264037"/>
                                  <a:gd name="connsiteX9" fmla="*/ 160986 w 511581"/>
                                  <a:gd name="connsiteY9" fmla="*/ 48681 h 264037"/>
                                  <a:gd name="connsiteX10" fmla="*/ 144253 w 511581"/>
                                  <a:gd name="connsiteY10" fmla="*/ 22193 h 264037"/>
                                  <a:gd name="connsiteX0" fmla="*/ 83467 w 511581"/>
                                  <a:gd name="connsiteY0" fmla="*/ 0 h 264037"/>
                                  <a:gd name="connsiteX1" fmla="*/ 21729 w 511581"/>
                                  <a:gd name="connsiteY1" fmla="*/ 53906 h 264037"/>
                                  <a:gd name="connsiteX2" fmla="*/ 8658 w 511581"/>
                                  <a:gd name="connsiteY2" fmla="*/ 165990 h 264037"/>
                                  <a:gd name="connsiteX3" fmla="*/ 66609 w 511581"/>
                                  <a:gd name="connsiteY3" fmla="*/ 219717 h 264037"/>
                                  <a:gd name="connsiteX4" fmla="*/ 257086 w 511581"/>
                                  <a:gd name="connsiteY4" fmla="*/ 248418 h 264037"/>
                                  <a:gd name="connsiteX5" fmla="*/ 312295 w 511581"/>
                                  <a:gd name="connsiteY5" fmla="*/ 261909 h 264037"/>
                                  <a:gd name="connsiteX6" fmla="*/ 511581 w 511581"/>
                                  <a:gd name="connsiteY6" fmla="*/ 251415 h 264037"/>
                                  <a:gd name="connsiteX7" fmla="*/ 493305 w 511581"/>
                                  <a:gd name="connsiteY7" fmla="*/ 137834 h 264037"/>
                                  <a:gd name="connsiteX8" fmla="*/ 305189 w 511581"/>
                                  <a:gd name="connsiteY8" fmla="*/ 114625 h 264037"/>
                                  <a:gd name="connsiteX9" fmla="*/ 160986 w 511581"/>
                                  <a:gd name="connsiteY9" fmla="*/ 48681 h 264037"/>
                                  <a:gd name="connsiteX10" fmla="*/ 144253 w 511581"/>
                                  <a:gd name="connsiteY10" fmla="*/ 22193 h 264037"/>
                                  <a:gd name="connsiteX0" fmla="*/ 83467 w 511581"/>
                                  <a:gd name="connsiteY0" fmla="*/ 0 h 264037"/>
                                  <a:gd name="connsiteX1" fmla="*/ 21729 w 511581"/>
                                  <a:gd name="connsiteY1" fmla="*/ 53906 h 264037"/>
                                  <a:gd name="connsiteX2" fmla="*/ 8658 w 511581"/>
                                  <a:gd name="connsiteY2" fmla="*/ 165990 h 264037"/>
                                  <a:gd name="connsiteX3" fmla="*/ 66609 w 511581"/>
                                  <a:gd name="connsiteY3" fmla="*/ 219717 h 264037"/>
                                  <a:gd name="connsiteX4" fmla="*/ 257086 w 511581"/>
                                  <a:gd name="connsiteY4" fmla="*/ 248418 h 264037"/>
                                  <a:gd name="connsiteX5" fmla="*/ 312295 w 511581"/>
                                  <a:gd name="connsiteY5" fmla="*/ 261909 h 264037"/>
                                  <a:gd name="connsiteX6" fmla="*/ 511581 w 511581"/>
                                  <a:gd name="connsiteY6" fmla="*/ 251415 h 264037"/>
                                  <a:gd name="connsiteX7" fmla="*/ 503972 w 511581"/>
                                  <a:gd name="connsiteY7" fmla="*/ 140331 h 264037"/>
                                  <a:gd name="connsiteX8" fmla="*/ 305189 w 511581"/>
                                  <a:gd name="connsiteY8" fmla="*/ 114625 h 264037"/>
                                  <a:gd name="connsiteX9" fmla="*/ 160986 w 511581"/>
                                  <a:gd name="connsiteY9" fmla="*/ 48681 h 264037"/>
                                  <a:gd name="connsiteX10" fmla="*/ 144253 w 511581"/>
                                  <a:gd name="connsiteY10" fmla="*/ 22193 h 264037"/>
                                  <a:gd name="connsiteX0" fmla="*/ 83467 w 503972"/>
                                  <a:gd name="connsiteY0" fmla="*/ 0 h 264988"/>
                                  <a:gd name="connsiteX1" fmla="*/ 21729 w 503972"/>
                                  <a:gd name="connsiteY1" fmla="*/ 53906 h 264988"/>
                                  <a:gd name="connsiteX2" fmla="*/ 8658 w 503972"/>
                                  <a:gd name="connsiteY2" fmla="*/ 165990 h 264988"/>
                                  <a:gd name="connsiteX3" fmla="*/ 66609 w 503972"/>
                                  <a:gd name="connsiteY3" fmla="*/ 219717 h 264988"/>
                                  <a:gd name="connsiteX4" fmla="*/ 257086 w 503972"/>
                                  <a:gd name="connsiteY4" fmla="*/ 248418 h 264988"/>
                                  <a:gd name="connsiteX5" fmla="*/ 312295 w 503972"/>
                                  <a:gd name="connsiteY5" fmla="*/ 261909 h 264988"/>
                                  <a:gd name="connsiteX6" fmla="*/ 501355 w 503972"/>
                                  <a:gd name="connsiteY6" fmla="*/ 253005 h 264988"/>
                                  <a:gd name="connsiteX7" fmla="*/ 503972 w 503972"/>
                                  <a:gd name="connsiteY7" fmla="*/ 140331 h 264988"/>
                                  <a:gd name="connsiteX8" fmla="*/ 305189 w 503972"/>
                                  <a:gd name="connsiteY8" fmla="*/ 114625 h 264988"/>
                                  <a:gd name="connsiteX9" fmla="*/ 160986 w 503972"/>
                                  <a:gd name="connsiteY9" fmla="*/ 48681 h 264988"/>
                                  <a:gd name="connsiteX10" fmla="*/ 144253 w 503972"/>
                                  <a:gd name="connsiteY10" fmla="*/ 22193 h 264988"/>
                                  <a:gd name="connsiteX0" fmla="*/ 83467 w 503530"/>
                                  <a:gd name="connsiteY0" fmla="*/ 0 h 264988"/>
                                  <a:gd name="connsiteX1" fmla="*/ 21729 w 503530"/>
                                  <a:gd name="connsiteY1" fmla="*/ 53906 h 264988"/>
                                  <a:gd name="connsiteX2" fmla="*/ 8658 w 503530"/>
                                  <a:gd name="connsiteY2" fmla="*/ 165990 h 264988"/>
                                  <a:gd name="connsiteX3" fmla="*/ 66609 w 503530"/>
                                  <a:gd name="connsiteY3" fmla="*/ 219717 h 264988"/>
                                  <a:gd name="connsiteX4" fmla="*/ 257086 w 503530"/>
                                  <a:gd name="connsiteY4" fmla="*/ 248418 h 264988"/>
                                  <a:gd name="connsiteX5" fmla="*/ 312295 w 503530"/>
                                  <a:gd name="connsiteY5" fmla="*/ 261909 h 264988"/>
                                  <a:gd name="connsiteX6" fmla="*/ 501355 w 503530"/>
                                  <a:gd name="connsiteY6" fmla="*/ 253005 h 264988"/>
                                  <a:gd name="connsiteX7" fmla="*/ 503530 w 503530"/>
                                  <a:gd name="connsiteY7" fmla="*/ 136247 h 264988"/>
                                  <a:gd name="connsiteX8" fmla="*/ 305189 w 503530"/>
                                  <a:gd name="connsiteY8" fmla="*/ 114625 h 264988"/>
                                  <a:gd name="connsiteX9" fmla="*/ 160986 w 503530"/>
                                  <a:gd name="connsiteY9" fmla="*/ 48681 h 264988"/>
                                  <a:gd name="connsiteX10" fmla="*/ 144253 w 503530"/>
                                  <a:gd name="connsiteY10" fmla="*/ 22193 h 264988"/>
                                  <a:gd name="connsiteX0" fmla="*/ 148547 w 503530"/>
                                  <a:gd name="connsiteY0" fmla="*/ 0 h 304177"/>
                                  <a:gd name="connsiteX1" fmla="*/ 21729 w 503530"/>
                                  <a:gd name="connsiteY1" fmla="*/ 93095 h 304177"/>
                                  <a:gd name="connsiteX2" fmla="*/ 8658 w 503530"/>
                                  <a:gd name="connsiteY2" fmla="*/ 205179 h 304177"/>
                                  <a:gd name="connsiteX3" fmla="*/ 66609 w 503530"/>
                                  <a:gd name="connsiteY3" fmla="*/ 258906 h 304177"/>
                                  <a:gd name="connsiteX4" fmla="*/ 257086 w 503530"/>
                                  <a:gd name="connsiteY4" fmla="*/ 287607 h 304177"/>
                                  <a:gd name="connsiteX5" fmla="*/ 312295 w 503530"/>
                                  <a:gd name="connsiteY5" fmla="*/ 301098 h 304177"/>
                                  <a:gd name="connsiteX6" fmla="*/ 501355 w 503530"/>
                                  <a:gd name="connsiteY6" fmla="*/ 292194 h 304177"/>
                                  <a:gd name="connsiteX7" fmla="*/ 503530 w 503530"/>
                                  <a:gd name="connsiteY7" fmla="*/ 175436 h 304177"/>
                                  <a:gd name="connsiteX8" fmla="*/ 305189 w 503530"/>
                                  <a:gd name="connsiteY8" fmla="*/ 153814 h 304177"/>
                                  <a:gd name="connsiteX9" fmla="*/ 160986 w 503530"/>
                                  <a:gd name="connsiteY9" fmla="*/ 87870 h 304177"/>
                                  <a:gd name="connsiteX10" fmla="*/ 144253 w 503530"/>
                                  <a:gd name="connsiteY10" fmla="*/ 61382 h 304177"/>
                                  <a:gd name="connsiteX0" fmla="*/ 148547 w 503530"/>
                                  <a:gd name="connsiteY0" fmla="*/ 0 h 304177"/>
                                  <a:gd name="connsiteX1" fmla="*/ 21729 w 503530"/>
                                  <a:gd name="connsiteY1" fmla="*/ 93095 h 304177"/>
                                  <a:gd name="connsiteX2" fmla="*/ 8658 w 503530"/>
                                  <a:gd name="connsiteY2" fmla="*/ 205179 h 304177"/>
                                  <a:gd name="connsiteX3" fmla="*/ 66609 w 503530"/>
                                  <a:gd name="connsiteY3" fmla="*/ 258906 h 304177"/>
                                  <a:gd name="connsiteX4" fmla="*/ 257086 w 503530"/>
                                  <a:gd name="connsiteY4" fmla="*/ 287607 h 304177"/>
                                  <a:gd name="connsiteX5" fmla="*/ 312295 w 503530"/>
                                  <a:gd name="connsiteY5" fmla="*/ 301098 h 304177"/>
                                  <a:gd name="connsiteX6" fmla="*/ 501355 w 503530"/>
                                  <a:gd name="connsiteY6" fmla="*/ 292194 h 304177"/>
                                  <a:gd name="connsiteX7" fmla="*/ 503530 w 503530"/>
                                  <a:gd name="connsiteY7" fmla="*/ 175436 h 304177"/>
                                  <a:gd name="connsiteX8" fmla="*/ 305189 w 503530"/>
                                  <a:gd name="connsiteY8" fmla="*/ 153814 h 304177"/>
                                  <a:gd name="connsiteX9" fmla="*/ 160986 w 503530"/>
                                  <a:gd name="connsiteY9" fmla="*/ 87870 h 304177"/>
                                  <a:gd name="connsiteX10" fmla="*/ 144253 w 503530"/>
                                  <a:gd name="connsiteY10" fmla="*/ 61382 h 304177"/>
                                  <a:gd name="connsiteX0" fmla="*/ 150344 w 505327"/>
                                  <a:gd name="connsiteY0" fmla="*/ 0 h 304177"/>
                                  <a:gd name="connsiteX1" fmla="*/ 20432 w 505327"/>
                                  <a:gd name="connsiteY1" fmla="*/ 64498 h 304177"/>
                                  <a:gd name="connsiteX2" fmla="*/ 10455 w 505327"/>
                                  <a:gd name="connsiteY2" fmla="*/ 205179 h 304177"/>
                                  <a:gd name="connsiteX3" fmla="*/ 68406 w 505327"/>
                                  <a:gd name="connsiteY3" fmla="*/ 258906 h 304177"/>
                                  <a:gd name="connsiteX4" fmla="*/ 258883 w 505327"/>
                                  <a:gd name="connsiteY4" fmla="*/ 287607 h 304177"/>
                                  <a:gd name="connsiteX5" fmla="*/ 314092 w 505327"/>
                                  <a:gd name="connsiteY5" fmla="*/ 301098 h 304177"/>
                                  <a:gd name="connsiteX6" fmla="*/ 503152 w 505327"/>
                                  <a:gd name="connsiteY6" fmla="*/ 292194 h 304177"/>
                                  <a:gd name="connsiteX7" fmla="*/ 505327 w 505327"/>
                                  <a:gd name="connsiteY7" fmla="*/ 175436 h 304177"/>
                                  <a:gd name="connsiteX8" fmla="*/ 306986 w 505327"/>
                                  <a:gd name="connsiteY8" fmla="*/ 153814 h 304177"/>
                                  <a:gd name="connsiteX9" fmla="*/ 162783 w 505327"/>
                                  <a:gd name="connsiteY9" fmla="*/ 87870 h 304177"/>
                                  <a:gd name="connsiteX10" fmla="*/ 146050 w 505327"/>
                                  <a:gd name="connsiteY10" fmla="*/ 61382 h 304177"/>
                                  <a:gd name="connsiteX0" fmla="*/ 139889 w 494872"/>
                                  <a:gd name="connsiteY0" fmla="*/ 0 h 304177"/>
                                  <a:gd name="connsiteX1" fmla="*/ 0 w 494872"/>
                                  <a:gd name="connsiteY1" fmla="*/ 205179 h 304177"/>
                                  <a:gd name="connsiteX2" fmla="*/ 57951 w 494872"/>
                                  <a:gd name="connsiteY2" fmla="*/ 258906 h 304177"/>
                                  <a:gd name="connsiteX3" fmla="*/ 248428 w 494872"/>
                                  <a:gd name="connsiteY3" fmla="*/ 287607 h 304177"/>
                                  <a:gd name="connsiteX4" fmla="*/ 303637 w 494872"/>
                                  <a:gd name="connsiteY4" fmla="*/ 301098 h 304177"/>
                                  <a:gd name="connsiteX5" fmla="*/ 492697 w 494872"/>
                                  <a:gd name="connsiteY5" fmla="*/ 292194 h 304177"/>
                                  <a:gd name="connsiteX6" fmla="*/ 494872 w 494872"/>
                                  <a:gd name="connsiteY6" fmla="*/ 175436 h 304177"/>
                                  <a:gd name="connsiteX7" fmla="*/ 296531 w 494872"/>
                                  <a:gd name="connsiteY7" fmla="*/ 153814 h 304177"/>
                                  <a:gd name="connsiteX8" fmla="*/ 152328 w 494872"/>
                                  <a:gd name="connsiteY8" fmla="*/ 87870 h 304177"/>
                                  <a:gd name="connsiteX9" fmla="*/ 135595 w 494872"/>
                                  <a:gd name="connsiteY9" fmla="*/ 61382 h 304177"/>
                                  <a:gd name="connsiteX0" fmla="*/ 139889 w 494872"/>
                                  <a:gd name="connsiteY0" fmla="*/ 0 h 304177"/>
                                  <a:gd name="connsiteX1" fmla="*/ 58205 w 494872"/>
                                  <a:gd name="connsiteY1" fmla="*/ 114962 h 304177"/>
                                  <a:gd name="connsiteX2" fmla="*/ 0 w 494872"/>
                                  <a:gd name="connsiteY2" fmla="*/ 205179 h 304177"/>
                                  <a:gd name="connsiteX3" fmla="*/ 57951 w 494872"/>
                                  <a:gd name="connsiteY3" fmla="*/ 258906 h 304177"/>
                                  <a:gd name="connsiteX4" fmla="*/ 248428 w 494872"/>
                                  <a:gd name="connsiteY4" fmla="*/ 287607 h 304177"/>
                                  <a:gd name="connsiteX5" fmla="*/ 303637 w 494872"/>
                                  <a:gd name="connsiteY5" fmla="*/ 301098 h 304177"/>
                                  <a:gd name="connsiteX6" fmla="*/ 492697 w 494872"/>
                                  <a:gd name="connsiteY6" fmla="*/ 292194 h 304177"/>
                                  <a:gd name="connsiteX7" fmla="*/ 494872 w 494872"/>
                                  <a:gd name="connsiteY7" fmla="*/ 175436 h 304177"/>
                                  <a:gd name="connsiteX8" fmla="*/ 296531 w 494872"/>
                                  <a:gd name="connsiteY8" fmla="*/ 153814 h 304177"/>
                                  <a:gd name="connsiteX9" fmla="*/ 152328 w 494872"/>
                                  <a:gd name="connsiteY9" fmla="*/ 87870 h 304177"/>
                                  <a:gd name="connsiteX10" fmla="*/ 135595 w 494872"/>
                                  <a:gd name="connsiteY10" fmla="*/ 61382 h 304177"/>
                                  <a:gd name="connsiteX0" fmla="*/ 141606 w 496589"/>
                                  <a:gd name="connsiteY0" fmla="*/ 0 h 304177"/>
                                  <a:gd name="connsiteX1" fmla="*/ 26908 w 496589"/>
                                  <a:gd name="connsiteY1" fmla="*/ 66092 h 304177"/>
                                  <a:gd name="connsiteX2" fmla="*/ 1717 w 496589"/>
                                  <a:gd name="connsiteY2" fmla="*/ 205179 h 304177"/>
                                  <a:gd name="connsiteX3" fmla="*/ 59668 w 496589"/>
                                  <a:gd name="connsiteY3" fmla="*/ 258906 h 304177"/>
                                  <a:gd name="connsiteX4" fmla="*/ 250145 w 496589"/>
                                  <a:gd name="connsiteY4" fmla="*/ 287607 h 304177"/>
                                  <a:gd name="connsiteX5" fmla="*/ 305354 w 496589"/>
                                  <a:gd name="connsiteY5" fmla="*/ 301098 h 304177"/>
                                  <a:gd name="connsiteX6" fmla="*/ 494414 w 496589"/>
                                  <a:gd name="connsiteY6" fmla="*/ 292194 h 304177"/>
                                  <a:gd name="connsiteX7" fmla="*/ 496589 w 496589"/>
                                  <a:gd name="connsiteY7" fmla="*/ 175436 h 304177"/>
                                  <a:gd name="connsiteX8" fmla="*/ 298248 w 496589"/>
                                  <a:gd name="connsiteY8" fmla="*/ 153814 h 304177"/>
                                  <a:gd name="connsiteX9" fmla="*/ 154045 w 496589"/>
                                  <a:gd name="connsiteY9" fmla="*/ 87870 h 304177"/>
                                  <a:gd name="connsiteX10" fmla="*/ 137312 w 496589"/>
                                  <a:gd name="connsiteY10" fmla="*/ 61382 h 304177"/>
                                  <a:gd name="connsiteX0" fmla="*/ 126112 w 481095"/>
                                  <a:gd name="connsiteY0" fmla="*/ 0 h 304177"/>
                                  <a:gd name="connsiteX1" fmla="*/ 11414 w 481095"/>
                                  <a:gd name="connsiteY1" fmla="*/ 66092 h 304177"/>
                                  <a:gd name="connsiteX2" fmla="*/ 12295 w 481095"/>
                                  <a:gd name="connsiteY2" fmla="*/ 221897 h 304177"/>
                                  <a:gd name="connsiteX3" fmla="*/ 44174 w 481095"/>
                                  <a:gd name="connsiteY3" fmla="*/ 258906 h 304177"/>
                                  <a:gd name="connsiteX4" fmla="*/ 234651 w 481095"/>
                                  <a:gd name="connsiteY4" fmla="*/ 287607 h 304177"/>
                                  <a:gd name="connsiteX5" fmla="*/ 289860 w 481095"/>
                                  <a:gd name="connsiteY5" fmla="*/ 301098 h 304177"/>
                                  <a:gd name="connsiteX6" fmla="*/ 478920 w 481095"/>
                                  <a:gd name="connsiteY6" fmla="*/ 292194 h 304177"/>
                                  <a:gd name="connsiteX7" fmla="*/ 481095 w 481095"/>
                                  <a:gd name="connsiteY7" fmla="*/ 175436 h 304177"/>
                                  <a:gd name="connsiteX8" fmla="*/ 282754 w 481095"/>
                                  <a:gd name="connsiteY8" fmla="*/ 153814 h 304177"/>
                                  <a:gd name="connsiteX9" fmla="*/ 138551 w 481095"/>
                                  <a:gd name="connsiteY9" fmla="*/ 87870 h 304177"/>
                                  <a:gd name="connsiteX10" fmla="*/ 121818 w 481095"/>
                                  <a:gd name="connsiteY10" fmla="*/ 61382 h 304177"/>
                                  <a:gd name="connsiteX0" fmla="*/ 127221 w 482204"/>
                                  <a:gd name="connsiteY0" fmla="*/ 0 h 304177"/>
                                  <a:gd name="connsiteX1" fmla="*/ 12523 w 482204"/>
                                  <a:gd name="connsiteY1" fmla="*/ 66092 h 304177"/>
                                  <a:gd name="connsiteX2" fmla="*/ 13404 w 482204"/>
                                  <a:gd name="connsiteY2" fmla="*/ 221897 h 304177"/>
                                  <a:gd name="connsiteX3" fmla="*/ 70027 w 482204"/>
                                  <a:gd name="connsiteY3" fmla="*/ 263368 h 304177"/>
                                  <a:gd name="connsiteX4" fmla="*/ 235760 w 482204"/>
                                  <a:gd name="connsiteY4" fmla="*/ 287607 h 304177"/>
                                  <a:gd name="connsiteX5" fmla="*/ 290969 w 482204"/>
                                  <a:gd name="connsiteY5" fmla="*/ 301098 h 304177"/>
                                  <a:gd name="connsiteX6" fmla="*/ 480029 w 482204"/>
                                  <a:gd name="connsiteY6" fmla="*/ 292194 h 304177"/>
                                  <a:gd name="connsiteX7" fmla="*/ 482204 w 482204"/>
                                  <a:gd name="connsiteY7" fmla="*/ 175436 h 304177"/>
                                  <a:gd name="connsiteX8" fmla="*/ 283863 w 482204"/>
                                  <a:gd name="connsiteY8" fmla="*/ 153814 h 304177"/>
                                  <a:gd name="connsiteX9" fmla="*/ 139660 w 482204"/>
                                  <a:gd name="connsiteY9" fmla="*/ 87870 h 304177"/>
                                  <a:gd name="connsiteX10" fmla="*/ 122927 w 482204"/>
                                  <a:gd name="connsiteY10" fmla="*/ 61382 h 304177"/>
                                  <a:gd name="connsiteX0" fmla="*/ 179992 w 482204"/>
                                  <a:gd name="connsiteY0" fmla="*/ 0 h 328993"/>
                                  <a:gd name="connsiteX1" fmla="*/ 12523 w 482204"/>
                                  <a:gd name="connsiteY1" fmla="*/ 90908 h 328993"/>
                                  <a:gd name="connsiteX2" fmla="*/ 13404 w 482204"/>
                                  <a:gd name="connsiteY2" fmla="*/ 246713 h 328993"/>
                                  <a:gd name="connsiteX3" fmla="*/ 70027 w 482204"/>
                                  <a:gd name="connsiteY3" fmla="*/ 288184 h 328993"/>
                                  <a:gd name="connsiteX4" fmla="*/ 235760 w 482204"/>
                                  <a:gd name="connsiteY4" fmla="*/ 312423 h 328993"/>
                                  <a:gd name="connsiteX5" fmla="*/ 290969 w 482204"/>
                                  <a:gd name="connsiteY5" fmla="*/ 325914 h 328993"/>
                                  <a:gd name="connsiteX6" fmla="*/ 480029 w 482204"/>
                                  <a:gd name="connsiteY6" fmla="*/ 317010 h 328993"/>
                                  <a:gd name="connsiteX7" fmla="*/ 482204 w 482204"/>
                                  <a:gd name="connsiteY7" fmla="*/ 200252 h 328993"/>
                                  <a:gd name="connsiteX8" fmla="*/ 283863 w 482204"/>
                                  <a:gd name="connsiteY8" fmla="*/ 178630 h 328993"/>
                                  <a:gd name="connsiteX9" fmla="*/ 139660 w 482204"/>
                                  <a:gd name="connsiteY9" fmla="*/ 112686 h 328993"/>
                                  <a:gd name="connsiteX10" fmla="*/ 122927 w 482204"/>
                                  <a:gd name="connsiteY10" fmla="*/ 86198 h 328993"/>
                                  <a:gd name="connsiteX0" fmla="*/ 252686 w 482204"/>
                                  <a:gd name="connsiteY0" fmla="*/ 0 h 356839"/>
                                  <a:gd name="connsiteX1" fmla="*/ 12523 w 482204"/>
                                  <a:gd name="connsiteY1" fmla="*/ 118754 h 356839"/>
                                  <a:gd name="connsiteX2" fmla="*/ 13404 w 482204"/>
                                  <a:gd name="connsiteY2" fmla="*/ 274559 h 356839"/>
                                  <a:gd name="connsiteX3" fmla="*/ 70027 w 482204"/>
                                  <a:gd name="connsiteY3" fmla="*/ 316030 h 356839"/>
                                  <a:gd name="connsiteX4" fmla="*/ 235760 w 482204"/>
                                  <a:gd name="connsiteY4" fmla="*/ 340269 h 356839"/>
                                  <a:gd name="connsiteX5" fmla="*/ 290969 w 482204"/>
                                  <a:gd name="connsiteY5" fmla="*/ 353760 h 356839"/>
                                  <a:gd name="connsiteX6" fmla="*/ 480029 w 482204"/>
                                  <a:gd name="connsiteY6" fmla="*/ 344856 h 356839"/>
                                  <a:gd name="connsiteX7" fmla="*/ 482204 w 482204"/>
                                  <a:gd name="connsiteY7" fmla="*/ 228098 h 356839"/>
                                  <a:gd name="connsiteX8" fmla="*/ 283863 w 482204"/>
                                  <a:gd name="connsiteY8" fmla="*/ 206476 h 356839"/>
                                  <a:gd name="connsiteX9" fmla="*/ 139660 w 482204"/>
                                  <a:gd name="connsiteY9" fmla="*/ 140532 h 356839"/>
                                  <a:gd name="connsiteX10" fmla="*/ 122927 w 482204"/>
                                  <a:gd name="connsiteY10" fmla="*/ 114044 h 356839"/>
                                  <a:gd name="connsiteX0" fmla="*/ 249033 w 478551"/>
                                  <a:gd name="connsiteY0" fmla="*/ 0 h 356839"/>
                                  <a:gd name="connsiteX1" fmla="*/ 98333 w 478551"/>
                                  <a:gd name="connsiteY1" fmla="*/ 62125 h 356839"/>
                                  <a:gd name="connsiteX2" fmla="*/ 8870 w 478551"/>
                                  <a:gd name="connsiteY2" fmla="*/ 118754 h 356839"/>
                                  <a:gd name="connsiteX3" fmla="*/ 9751 w 478551"/>
                                  <a:gd name="connsiteY3" fmla="*/ 274559 h 356839"/>
                                  <a:gd name="connsiteX4" fmla="*/ 66374 w 478551"/>
                                  <a:gd name="connsiteY4" fmla="*/ 316030 h 356839"/>
                                  <a:gd name="connsiteX5" fmla="*/ 232107 w 478551"/>
                                  <a:gd name="connsiteY5" fmla="*/ 340269 h 356839"/>
                                  <a:gd name="connsiteX6" fmla="*/ 287316 w 478551"/>
                                  <a:gd name="connsiteY6" fmla="*/ 353760 h 356839"/>
                                  <a:gd name="connsiteX7" fmla="*/ 476376 w 478551"/>
                                  <a:gd name="connsiteY7" fmla="*/ 344856 h 356839"/>
                                  <a:gd name="connsiteX8" fmla="*/ 478551 w 478551"/>
                                  <a:gd name="connsiteY8" fmla="*/ 228098 h 356839"/>
                                  <a:gd name="connsiteX9" fmla="*/ 280210 w 478551"/>
                                  <a:gd name="connsiteY9" fmla="*/ 206476 h 356839"/>
                                  <a:gd name="connsiteX10" fmla="*/ 136007 w 478551"/>
                                  <a:gd name="connsiteY10" fmla="*/ 140532 h 356839"/>
                                  <a:gd name="connsiteX11" fmla="*/ 119274 w 478551"/>
                                  <a:gd name="connsiteY11" fmla="*/ 114044 h 356839"/>
                                  <a:gd name="connsiteX0" fmla="*/ 249033 w 478551"/>
                                  <a:gd name="connsiteY0" fmla="*/ 0 h 356839"/>
                                  <a:gd name="connsiteX1" fmla="*/ 110686 w 478551"/>
                                  <a:gd name="connsiteY1" fmla="*/ 51161 h 356839"/>
                                  <a:gd name="connsiteX2" fmla="*/ 8870 w 478551"/>
                                  <a:gd name="connsiteY2" fmla="*/ 118754 h 356839"/>
                                  <a:gd name="connsiteX3" fmla="*/ 9751 w 478551"/>
                                  <a:gd name="connsiteY3" fmla="*/ 274559 h 356839"/>
                                  <a:gd name="connsiteX4" fmla="*/ 66374 w 478551"/>
                                  <a:gd name="connsiteY4" fmla="*/ 316030 h 356839"/>
                                  <a:gd name="connsiteX5" fmla="*/ 232107 w 478551"/>
                                  <a:gd name="connsiteY5" fmla="*/ 340269 h 356839"/>
                                  <a:gd name="connsiteX6" fmla="*/ 287316 w 478551"/>
                                  <a:gd name="connsiteY6" fmla="*/ 353760 h 356839"/>
                                  <a:gd name="connsiteX7" fmla="*/ 476376 w 478551"/>
                                  <a:gd name="connsiteY7" fmla="*/ 344856 h 356839"/>
                                  <a:gd name="connsiteX8" fmla="*/ 478551 w 478551"/>
                                  <a:gd name="connsiteY8" fmla="*/ 228098 h 356839"/>
                                  <a:gd name="connsiteX9" fmla="*/ 280210 w 478551"/>
                                  <a:gd name="connsiteY9" fmla="*/ 206476 h 356839"/>
                                  <a:gd name="connsiteX10" fmla="*/ 136007 w 478551"/>
                                  <a:gd name="connsiteY10" fmla="*/ 140532 h 356839"/>
                                  <a:gd name="connsiteX11" fmla="*/ 119274 w 478551"/>
                                  <a:gd name="connsiteY11" fmla="*/ 114044 h 356839"/>
                                  <a:gd name="connsiteX0" fmla="*/ 258333 w 487851"/>
                                  <a:gd name="connsiteY0" fmla="*/ 0 h 356839"/>
                                  <a:gd name="connsiteX1" fmla="*/ 119986 w 487851"/>
                                  <a:gd name="connsiteY1" fmla="*/ 51161 h 356839"/>
                                  <a:gd name="connsiteX2" fmla="*/ 18170 w 487851"/>
                                  <a:gd name="connsiteY2" fmla="*/ 118754 h 356839"/>
                                  <a:gd name="connsiteX3" fmla="*/ 19051 w 487851"/>
                                  <a:gd name="connsiteY3" fmla="*/ 274559 h 356839"/>
                                  <a:gd name="connsiteX4" fmla="*/ 75674 w 487851"/>
                                  <a:gd name="connsiteY4" fmla="*/ 316030 h 356839"/>
                                  <a:gd name="connsiteX5" fmla="*/ 241407 w 487851"/>
                                  <a:gd name="connsiteY5" fmla="*/ 340269 h 356839"/>
                                  <a:gd name="connsiteX6" fmla="*/ 296616 w 487851"/>
                                  <a:gd name="connsiteY6" fmla="*/ 353760 h 356839"/>
                                  <a:gd name="connsiteX7" fmla="*/ 485676 w 487851"/>
                                  <a:gd name="connsiteY7" fmla="*/ 344856 h 356839"/>
                                  <a:gd name="connsiteX8" fmla="*/ 487851 w 487851"/>
                                  <a:gd name="connsiteY8" fmla="*/ 228098 h 356839"/>
                                  <a:gd name="connsiteX9" fmla="*/ 289510 w 487851"/>
                                  <a:gd name="connsiteY9" fmla="*/ 206476 h 356839"/>
                                  <a:gd name="connsiteX10" fmla="*/ 145307 w 487851"/>
                                  <a:gd name="connsiteY10" fmla="*/ 140532 h 356839"/>
                                  <a:gd name="connsiteX11" fmla="*/ 128574 w 487851"/>
                                  <a:gd name="connsiteY11" fmla="*/ 114044 h 356839"/>
                                  <a:gd name="connsiteX0" fmla="*/ 255129 w 487851"/>
                                  <a:gd name="connsiteY0" fmla="*/ 0 h 331071"/>
                                  <a:gd name="connsiteX1" fmla="*/ 119986 w 487851"/>
                                  <a:gd name="connsiteY1" fmla="*/ 25393 h 331071"/>
                                  <a:gd name="connsiteX2" fmla="*/ 18170 w 487851"/>
                                  <a:gd name="connsiteY2" fmla="*/ 92986 h 331071"/>
                                  <a:gd name="connsiteX3" fmla="*/ 19051 w 487851"/>
                                  <a:gd name="connsiteY3" fmla="*/ 248791 h 331071"/>
                                  <a:gd name="connsiteX4" fmla="*/ 75674 w 487851"/>
                                  <a:gd name="connsiteY4" fmla="*/ 290262 h 331071"/>
                                  <a:gd name="connsiteX5" fmla="*/ 241407 w 487851"/>
                                  <a:gd name="connsiteY5" fmla="*/ 314501 h 331071"/>
                                  <a:gd name="connsiteX6" fmla="*/ 296616 w 487851"/>
                                  <a:gd name="connsiteY6" fmla="*/ 327992 h 331071"/>
                                  <a:gd name="connsiteX7" fmla="*/ 485676 w 487851"/>
                                  <a:gd name="connsiteY7" fmla="*/ 319088 h 331071"/>
                                  <a:gd name="connsiteX8" fmla="*/ 487851 w 487851"/>
                                  <a:gd name="connsiteY8" fmla="*/ 202330 h 331071"/>
                                  <a:gd name="connsiteX9" fmla="*/ 289510 w 487851"/>
                                  <a:gd name="connsiteY9" fmla="*/ 180708 h 331071"/>
                                  <a:gd name="connsiteX10" fmla="*/ 145307 w 487851"/>
                                  <a:gd name="connsiteY10" fmla="*/ 114764 h 331071"/>
                                  <a:gd name="connsiteX11" fmla="*/ 128574 w 487851"/>
                                  <a:gd name="connsiteY11" fmla="*/ 88276 h 331071"/>
                                  <a:gd name="connsiteX0" fmla="*/ 255129 w 487851"/>
                                  <a:gd name="connsiteY0" fmla="*/ 0 h 331071"/>
                                  <a:gd name="connsiteX1" fmla="*/ 121175 w 487851"/>
                                  <a:gd name="connsiteY1" fmla="*/ 33508 h 331071"/>
                                  <a:gd name="connsiteX2" fmla="*/ 18170 w 487851"/>
                                  <a:gd name="connsiteY2" fmla="*/ 92986 h 331071"/>
                                  <a:gd name="connsiteX3" fmla="*/ 19051 w 487851"/>
                                  <a:gd name="connsiteY3" fmla="*/ 248791 h 331071"/>
                                  <a:gd name="connsiteX4" fmla="*/ 75674 w 487851"/>
                                  <a:gd name="connsiteY4" fmla="*/ 290262 h 331071"/>
                                  <a:gd name="connsiteX5" fmla="*/ 241407 w 487851"/>
                                  <a:gd name="connsiteY5" fmla="*/ 314501 h 331071"/>
                                  <a:gd name="connsiteX6" fmla="*/ 296616 w 487851"/>
                                  <a:gd name="connsiteY6" fmla="*/ 327992 h 331071"/>
                                  <a:gd name="connsiteX7" fmla="*/ 485676 w 487851"/>
                                  <a:gd name="connsiteY7" fmla="*/ 319088 h 331071"/>
                                  <a:gd name="connsiteX8" fmla="*/ 487851 w 487851"/>
                                  <a:gd name="connsiteY8" fmla="*/ 202330 h 331071"/>
                                  <a:gd name="connsiteX9" fmla="*/ 289510 w 487851"/>
                                  <a:gd name="connsiteY9" fmla="*/ 180708 h 331071"/>
                                  <a:gd name="connsiteX10" fmla="*/ 145307 w 487851"/>
                                  <a:gd name="connsiteY10" fmla="*/ 114764 h 331071"/>
                                  <a:gd name="connsiteX11" fmla="*/ 128574 w 487851"/>
                                  <a:gd name="connsiteY11" fmla="*/ 88276 h 331071"/>
                                  <a:gd name="connsiteX0" fmla="*/ 242462 w 475184"/>
                                  <a:gd name="connsiteY0" fmla="*/ 0 h 331071"/>
                                  <a:gd name="connsiteX1" fmla="*/ 108508 w 475184"/>
                                  <a:gd name="connsiteY1" fmla="*/ 33508 h 331071"/>
                                  <a:gd name="connsiteX2" fmla="*/ 11265 w 475184"/>
                                  <a:gd name="connsiteY2" fmla="*/ 108502 h 331071"/>
                                  <a:gd name="connsiteX3" fmla="*/ 6384 w 475184"/>
                                  <a:gd name="connsiteY3" fmla="*/ 248791 h 331071"/>
                                  <a:gd name="connsiteX4" fmla="*/ 63007 w 475184"/>
                                  <a:gd name="connsiteY4" fmla="*/ 290262 h 331071"/>
                                  <a:gd name="connsiteX5" fmla="*/ 228740 w 475184"/>
                                  <a:gd name="connsiteY5" fmla="*/ 314501 h 331071"/>
                                  <a:gd name="connsiteX6" fmla="*/ 283949 w 475184"/>
                                  <a:gd name="connsiteY6" fmla="*/ 327992 h 331071"/>
                                  <a:gd name="connsiteX7" fmla="*/ 473009 w 475184"/>
                                  <a:gd name="connsiteY7" fmla="*/ 319088 h 331071"/>
                                  <a:gd name="connsiteX8" fmla="*/ 475184 w 475184"/>
                                  <a:gd name="connsiteY8" fmla="*/ 202330 h 331071"/>
                                  <a:gd name="connsiteX9" fmla="*/ 276843 w 475184"/>
                                  <a:gd name="connsiteY9" fmla="*/ 180708 h 331071"/>
                                  <a:gd name="connsiteX10" fmla="*/ 132640 w 475184"/>
                                  <a:gd name="connsiteY10" fmla="*/ 114764 h 331071"/>
                                  <a:gd name="connsiteX11" fmla="*/ 115907 w 475184"/>
                                  <a:gd name="connsiteY11" fmla="*/ 88276 h 331071"/>
                                  <a:gd name="connsiteX0" fmla="*/ 237747 w 470469"/>
                                  <a:gd name="connsiteY0" fmla="*/ 0 h 331071"/>
                                  <a:gd name="connsiteX1" fmla="*/ 103793 w 470469"/>
                                  <a:gd name="connsiteY1" fmla="*/ 33508 h 331071"/>
                                  <a:gd name="connsiteX2" fmla="*/ 6550 w 470469"/>
                                  <a:gd name="connsiteY2" fmla="*/ 108502 h 331071"/>
                                  <a:gd name="connsiteX3" fmla="*/ 14022 w 470469"/>
                                  <a:gd name="connsiteY3" fmla="*/ 237827 h 331071"/>
                                  <a:gd name="connsiteX4" fmla="*/ 58292 w 470469"/>
                                  <a:gd name="connsiteY4" fmla="*/ 290262 h 331071"/>
                                  <a:gd name="connsiteX5" fmla="*/ 224025 w 470469"/>
                                  <a:gd name="connsiteY5" fmla="*/ 314501 h 331071"/>
                                  <a:gd name="connsiteX6" fmla="*/ 279234 w 470469"/>
                                  <a:gd name="connsiteY6" fmla="*/ 327992 h 331071"/>
                                  <a:gd name="connsiteX7" fmla="*/ 468294 w 470469"/>
                                  <a:gd name="connsiteY7" fmla="*/ 319088 h 331071"/>
                                  <a:gd name="connsiteX8" fmla="*/ 470469 w 470469"/>
                                  <a:gd name="connsiteY8" fmla="*/ 202330 h 331071"/>
                                  <a:gd name="connsiteX9" fmla="*/ 272128 w 470469"/>
                                  <a:gd name="connsiteY9" fmla="*/ 180708 h 331071"/>
                                  <a:gd name="connsiteX10" fmla="*/ 127925 w 470469"/>
                                  <a:gd name="connsiteY10" fmla="*/ 114764 h 331071"/>
                                  <a:gd name="connsiteX11" fmla="*/ 111192 w 470469"/>
                                  <a:gd name="connsiteY11" fmla="*/ 88276 h 331071"/>
                                  <a:gd name="connsiteX0" fmla="*/ 238747 w 471469"/>
                                  <a:gd name="connsiteY0" fmla="*/ 0 h 331071"/>
                                  <a:gd name="connsiteX1" fmla="*/ 104793 w 471469"/>
                                  <a:gd name="connsiteY1" fmla="*/ 33508 h 331071"/>
                                  <a:gd name="connsiteX2" fmla="*/ 7550 w 471469"/>
                                  <a:gd name="connsiteY2" fmla="*/ 108502 h 331071"/>
                                  <a:gd name="connsiteX3" fmla="*/ 15022 w 471469"/>
                                  <a:gd name="connsiteY3" fmla="*/ 237827 h 331071"/>
                                  <a:gd name="connsiteX4" fmla="*/ 85367 w 471469"/>
                                  <a:gd name="connsiteY4" fmla="*/ 301505 h 331071"/>
                                  <a:gd name="connsiteX5" fmla="*/ 225025 w 471469"/>
                                  <a:gd name="connsiteY5" fmla="*/ 314501 h 331071"/>
                                  <a:gd name="connsiteX6" fmla="*/ 280234 w 471469"/>
                                  <a:gd name="connsiteY6" fmla="*/ 327992 h 331071"/>
                                  <a:gd name="connsiteX7" fmla="*/ 469294 w 471469"/>
                                  <a:gd name="connsiteY7" fmla="*/ 319088 h 331071"/>
                                  <a:gd name="connsiteX8" fmla="*/ 471469 w 471469"/>
                                  <a:gd name="connsiteY8" fmla="*/ 202330 h 331071"/>
                                  <a:gd name="connsiteX9" fmla="*/ 273128 w 471469"/>
                                  <a:gd name="connsiteY9" fmla="*/ 180708 h 331071"/>
                                  <a:gd name="connsiteX10" fmla="*/ 128925 w 471469"/>
                                  <a:gd name="connsiteY10" fmla="*/ 114764 h 331071"/>
                                  <a:gd name="connsiteX11" fmla="*/ 112192 w 471469"/>
                                  <a:gd name="connsiteY11" fmla="*/ 88276 h 331071"/>
                                  <a:gd name="connsiteX0" fmla="*/ 238747 w 471469"/>
                                  <a:gd name="connsiteY0" fmla="*/ 0 h 331071"/>
                                  <a:gd name="connsiteX1" fmla="*/ 104793 w 471469"/>
                                  <a:gd name="connsiteY1" fmla="*/ 33508 h 331071"/>
                                  <a:gd name="connsiteX2" fmla="*/ 7550 w 471469"/>
                                  <a:gd name="connsiteY2" fmla="*/ 108502 h 331071"/>
                                  <a:gd name="connsiteX3" fmla="*/ 15022 w 471469"/>
                                  <a:gd name="connsiteY3" fmla="*/ 237827 h 331071"/>
                                  <a:gd name="connsiteX4" fmla="*/ 85367 w 471469"/>
                                  <a:gd name="connsiteY4" fmla="*/ 301505 h 331071"/>
                                  <a:gd name="connsiteX5" fmla="*/ 225025 w 471469"/>
                                  <a:gd name="connsiteY5" fmla="*/ 314501 h 331071"/>
                                  <a:gd name="connsiteX6" fmla="*/ 280234 w 471469"/>
                                  <a:gd name="connsiteY6" fmla="*/ 327992 h 331071"/>
                                  <a:gd name="connsiteX7" fmla="*/ 469294 w 471469"/>
                                  <a:gd name="connsiteY7" fmla="*/ 319088 h 331071"/>
                                  <a:gd name="connsiteX8" fmla="*/ 471469 w 471469"/>
                                  <a:gd name="connsiteY8" fmla="*/ 202330 h 331071"/>
                                  <a:gd name="connsiteX9" fmla="*/ 273128 w 471469"/>
                                  <a:gd name="connsiteY9" fmla="*/ 180708 h 331071"/>
                                  <a:gd name="connsiteX10" fmla="*/ 128925 w 471469"/>
                                  <a:gd name="connsiteY10" fmla="*/ 114764 h 331071"/>
                                  <a:gd name="connsiteX11" fmla="*/ 112192 w 471469"/>
                                  <a:gd name="connsiteY11" fmla="*/ 88276 h 331071"/>
                                  <a:gd name="connsiteX0" fmla="*/ 238747 w 471469"/>
                                  <a:gd name="connsiteY0" fmla="*/ 0 h 331071"/>
                                  <a:gd name="connsiteX1" fmla="*/ 104793 w 471469"/>
                                  <a:gd name="connsiteY1" fmla="*/ 33508 h 331071"/>
                                  <a:gd name="connsiteX2" fmla="*/ 7550 w 471469"/>
                                  <a:gd name="connsiteY2" fmla="*/ 108502 h 331071"/>
                                  <a:gd name="connsiteX3" fmla="*/ 15022 w 471469"/>
                                  <a:gd name="connsiteY3" fmla="*/ 237827 h 331071"/>
                                  <a:gd name="connsiteX4" fmla="*/ 85367 w 471469"/>
                                  <a:gd name="connsiteY4" fmla="*/ 301505 h 331071"/>
                                  <a:gd name="connsiteX5" fmla="*/ 225025 w 471469"/>
                                  <a:gd name="connsiteY5" fmla="*/ 314501 h 331071"/>
                                  <a:gd name="connsiteX6" fmla="*/ 280234 w 471469"/>
                                  <a:gd name="connsiteY6" fmla="*/ 327992 h 331071"/>
                                  <a:gd name="connsiteX7" fmla="*/ 469294 w 471469"/>
                                  <a:gd name="connsiteY7" fmla="*/ 319088 h 331071"/>
                                  <a:gd name="connsiteX8" fmla="*/ 471469 w 471469"/>
                                  <a:gd name="connsiteY8" fmla="*/ 202330 h 331071"/>
                                  <a:gd name="connsiteX9" fmla="*/ 325015 w 471469"/>
                                  <a:gd name="connsiteY9" fmla="*/ 210099 h 331071"/>
                                  <a:gd name="connsiteX10" fmla="*/ 128925 w 471469"/>
                                  <a:gd name="connsiteY10" fmla="*/ 114764 h 331071"/>
                                  <a:gd name="connsiteX11" fmla="*/ 112192 w 471469"/>
                                  <a:gd name="connsiteY11" fmla="*/ 88276 h 331071"/>
                                  <a:gd name="connsiteX0" fmla="*/ 238747 w 471469"/>
                                  <a:gd name="connsiteY0" fmla="*/ 0 h 331071"/>
                                  <a:gd name="connsiteX1" fmla="*/ 104793 w 471469"/>
                                  <a:gd name="connsiteY1" fmla="*/ 33508 h 331071"/>
                                  <a:gd name="connsiteX2" fmla="*/ 7550 w 471469"/>
                                  <a:gd name="connsiteY2" fmla="*/ 108502 h 331071"/>
                                  <a:gd name="connsiteX3" fmla="*/ 15022 w 471469"/>
                                  <a:gd name="connsiteY3" fmla="*/ 237827 h 331071"/>
                                  <a:gd name="connsiteX4" fmla="*/ 85367 w 471469"/>
                                  <a:gd name="connsiteY4" fmla="*/ 301505 h 331071"/>
                                  <a:gd name="connsiteX5" fmla="*/ 225025 w 471469"/>
                                  <a:gd name="connsiteY5" fmla="*/ 314501 h 331071"/>
                                  <a:gd name="connsiteX6" fmla="*/ 280234 w 471469"/>
                                  <a:gd name="connsiteY6" fmla="*/ 327992 h 331071"/>
                                  <a:gd name="connsiteX7" fmla="*/ 469294 w 471469"/>
                                  <a:gd name="connsiteY7" fmla="*/ 319088 h 331071"/>
                                  <a:gd name="connsiteX8" fmla="*/ 471469 w 471469"/>
                                  <a:gd name="connsiteY8" fmla="*/ 202330 h 331071"/>
                                  <a:gd name="connsiteX9" fmla="*/ 325015 w 471469"/>
                                  <a:gd name="connsiteY9" fmla="*/ 210099 h 331071"/>
                                  <a:gd name="connsiteX10" fmla="*/ 201950 w 471469"/>
                                  <a:gd name="connsiteY10" fmla="*/ 169813 h 331071"/>
                                  <a:gd name="connsiteX11" fmla="*/ 112192 w 471469"/>
                                  <a:gd name="connsiteY11" fmla="*/ 88276 h 331071"/>
                                  <a:gd name="connsiteX0" fmla="*/ 238747 w 471469"/>
                                  <a:gd name="connsiteY0" fmla="*/ 0 h 331071"/>
                                  <a:gd name="connsiteX1" fmla="*/ 104793 w 471469"/>
                                  <a:gd name="connsiteY1" fmla="*/ 33508 h 331071"/>
                                  <a:gd name="connsiteX2" fmla="*/ 7550 w 471469"/>
                                  <a:gd name="connsiteY2" fmla="*/ 108502 h 331071"/>
                                  <a:gd name="connsiteX3" fmla="*/ 15022 w 471469"/>
                                  <a:gd name="connsiteY3" fmla="*/ 237827 h 331071"/>
                                  <a:gd name="connsiteX4" fmla="*/ 85367 w 471469"/>
                                  <a:gd name="connsiteY4" fmla="*/ 301505 h 331071"/>
                                  <a:gd name="connsiteX5" fmla="*/ 225025 w 471469"/>
                                  <a:gd name="connsiteY5" fmla="*/ 314501 h 331071"/>
                                  <a:gd name="connsiteX6" fmla="*/ 280234 w 471469"/>
                                  <a:gd name="connsiteY6" fmla="*/ 327992 h 331071"/>
                                  <a:gd name="connsiteX7" fmla="*/ 469294 w 471469"/>
                                  <a:gd name="connsiteY7" fmla="*/ 319088 h 331071"/>
                                  <a:gd name="connsiteX8" fmla="*/ 471469 w 471469"/>
                                  <a:gd name="connsiteY8" fmla="*/ 202330 h 331071"/>
                                  <a:gd name="connsiteX9" fmla="*/ 325015 w 471469"/>
                                  <a:gd name="connsiteY9" fmla="*/ 210099 h 331071"/>
                                  <a:gd name="connsiteX10" fmla="*/ 201950 w 471469"/>
                                  <a:gd name="connsiteY10" fmla="*/ 169813 h 331071"/>
                                  <a:gd name="connsiteX11" fmla="*/ 157916 w 471469"/>
                                  <a:gd name="connsiteY11" fmla="*/ 133899 h 331071"/>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325015 w 471469"/>
                                  <a:gd name="connsiteY8" fmla="*/ 176591 h 297563"/>
                                  <a:gd name="connsiteX9" fmla="*/ 201950 w 471469"/>
                                  <a:gd name="connsiteY9" fmla="*/ 136305 h 297563"/>
                                  <a:gd name="connsiteX10" fmla="*/ 157916 w 471469"/>
                                  <a:gd name="connsiteY10" fmla="*/ 100391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325015 w 471469"/>
                                  <a:gd name="connsiteY8" fmla="*/ 176591 h 297563"/>
                                  <a:gd name="connsiteX9" fmla="*/ 201950 w 471469"/>
                                  <a:gd name="connsiteY9" fmla="*/ 136305 h 297563"/>
                                  <a:gd name="connsiteX10" fmla="*/ 276280 w 471469"/>
                                  <a:gd name="connsiteY10" fmla="*/ 56355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325015 w 471469"/>
                                  <a:gd name="connsiteY8" fmla="*/ 176591 h 297563"/>
                                  <a:gd name="connsiteX9" fmla="*/ 303807 w 471469"/>
                                  <a:gd name="connsiteY9" fmla="*/ 125581 h 297563"/>
                                  <a:gd name="connsiteX10" fmla="*/ 276280 w 471469"/>
                                  <a:gd name="connsiteY10" fmla="*/ 56355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347398 w 471469"/>
                                  <a:gd name="connsiteY8" fmla="*/ 182026 h 297563"/>
                                  <a:gd name="connsiteX9" fmla="*/ 303807 w 471469"/>
                                  <a:gd name="connsiteY9" fmla="*/ 125581 h 297563"/>
                                  <a:gd name="connsiteX10" fmla="*/ 276280 w 471469"/>
                                  <a:gd name="connsiteY10" fmla="*/ 56355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347398 w 471469"/>
                                  <a:gd name="connsiteY8" fmla="*/ 182026 h 297563"/>
                                  <a:gd name="connsiteX9" fmla="*/ 303807 w 471469"/>
                                  <a:gd name="connsiteY9" fmla="*/ 125581 h 297563"/>
                                  <a:gd name="connsiteX10" fmla="*/ 162099 w 471469"/>
                                  <a:gd name="connsiteY10" fmla="*/ 99540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347398 w 471469"/>
                                  <a:gd name="connsiteY8" fmla="*/ 182026 h 297563"/>
                                  <a:gd name="connsiteX9" fmla="*/ 251858 w 471469"/>
                                  <a:gd name="connsiteY9" fmla="*/ 181077 h 297563"/>
                                  <a:gd name="connsiteX10" fmla="*/ 162099 w 471469"/>
                                  <a:gd name="connsiteY10" fmla="*/ 99540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347398 w 471469"/>
                                  <a:gd name="connsiteY8" fmla="*/ 182026 h 297563"/>
                                  <a:gd name="connsiteX9" fmla="*/ 251858 w 471469"/>
                                  <a:gd name="connsiteY9" fmla="*/ 181077 h 297563"/>
                                  <a:gd name="connsiteX10" fmla="*/ 158874 w 471469"/>
                                  <a:gd name="connsiteY10" fmla="*/ 135143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347398 w 471469"/>
                                  <a:gd name="connsiteY8" fmla="*/ 182026 h 297563"/>
                                  <a:gd name="connsiteX9" fmla="*/ 240554 w 471469"/>
                                  <a:gd name="connsiteY9" fmla="*/ 163405 h 297563"/>
                                  <a:gd name="connsiteX10" fmla="*/ 158874 w 471469"/>
                                  <a:gd name="connsiteY10" fmla="*/ 135143 h 297563"/>
                                  <a:gd name="connsiteX0" fmla="*/ 104793 w 471469"/>
                                  <a:gd name="connsiteY0" fmla="*/ 0 h 298204"/>
                                  <a:gd name="connsiteX1" fmla="*/ 7550 w 471469"/>
                                  <a:gd name="connsiteY1" fmla="*/ 74994 h 298204"/>
                                  <a:gd name="connsiteX2" fmla="*/ 15022 w 471469"/>
                                  <a:gd name="connsiteY2" fmla="*/ 204319 h 298204"/>
                                  <a:gd name="connsiteX3" fmla="*/ 85367 w 471469"/>
                                  <a:gd name="connsiteY3" fmla="*/ 267997 h 298204"/>
                                  <a:gd name="connsiteX4" fmla="*/ 196480 w 471469"/>
                                  <a:gd name="connsiteY4" fmla="*/ 291789 h 298204"/>
                                  <a:gd name="connsiteX5" fmla="*/ 280234 w 471469"/>
                                  <a:gd name="connsiteY5" fmla="*/ 294484 h 298204"/>
                                  <a:gd name="connsiteX6" fmla="*/ 469294 w 471469"/>
                                  <a:gd name="connsiteY6" fmla="*/ 285580 h 298204"/>
                                  <a:gd name="connsiteX7" fmla="*/ 471469 w 471469"/>
                                  <a:gd name="connsiteY7" fmla="*/ 168822 h 298204"/>
                                  <a:gd name="connsiteX8" fmla="*/ 347398 w 471469"/>
                                  <a:gd name="connsiteY8" fmla="*/ 182026 h 298204"/>
                                  <a:gd name="connsiteX9" fmla="*/ 240554 w 471469"/>
                                  <a:gd name="connsiteY9" fmla="*/ 163405 h 298204"/>
                                  <a:gd name="connsiteX10" fmla="*/ 158874 w 471469"/>
                                  <a:gd name="connsiteY10" fmla="*/ 135143 h 298204"/>
                                  <a:gd name="connsiteX0" fmla="*/ 104793 w 471469"/>
                                  <a:gd name="connsiteY0" fmla="*/ 0 h 298204"/>
                                  <a:gd name="connsiteX1" fmla="*/ 7550 w 471469"/>
                                  <a:gd name="connsiteY1" fmla="*/ 74994 h 298204"/>
                                  <a:gd name="connsiteX2" fmla="*/ 15022 w 471469"/>
                                  <a:gd name="connsiteY2" fmla="*/ 204319 h 298204"/>
                                  <a:gd name="connsiteX3" fmla="*/ 85367 w 471469"/>
                                  <a:gd name="connsiteY3" fmla="*/ 267997 h 298204"/>
                                  <a:gd name="connsiteX4" fmla="*/ 196480 w 471469"/>
                                  <a:gd name="connsiteY4" fmla="*/ 291789 h 298204"/>
                                  <a:gd name="connsiteX5" fmla="*/ 280234 w 471469"/>
                                  <a:gd name="connsiteY5" fmla="*/ 294484 h 298204"/>
                                  <a:gd name="connsiteX6" fmla="*/ 469294 w 471469"/>
                                  <a:gd name="connsiteY6" fmla="*/ 285580 h 298204"/>
                                  <a:gd name="connsiteX7" fmla="*/ 471469 w 471469"/>
                                  <a:gd name="connsiteY7" fmla="*/ 168822 h 298204"/>
                                  <a:gd name="connsiteX8" fmla="*/ 347398 w 471469"/>
                                  <a:gd name="connsiteY8" fmla="*/ 182026 h 298204"/>
                                  <a:gd name="connsiteX9" fmla="*/ 240554 w 471469"/>
                                  <a:gd name="connsiteY9" fmla="*/ 163405 h 298204"/>
                                  <a:gd name="connsiteX10" fmla="*/ 159384 w 471469"/>
                                  <a:gd name="connsiteY10" fmla="*/ 110077 h 298204"/>
                                  <a:gd name="connsiteX0" fmla="*/ 104793 w 471469"/>
                                  <a:gd name="connsiteY0" fmla="*/ 0 h 298204"/>
                                  <a:gd name="connsiteX1" fmla="*/ 7550 w 471469"/>
                                  <a:gd name="connsiteY1" fmla="*/ 74994 h 298204"/>
                                  <a:gd name="connsiteX2" fmla="*/ 15022 w 471469"/>
                                  <a:gd name="connsiteY2" fmla="*/ 204319 h 298204"/>
                                  <a:gd name="connsiteX3" fmla="*/ 85367 w 471469"/>
                                  <a:gd name="connsiteY3" fmla="*/ 267997 h 298204"/>
                                  <a:gd name="connsiteX4" fmla="*/ 196480 w 471469"/>
                                  <a:gd name="connsiteY4" fmla="*/ 291789 h 298204"/>
                                  <a:gd name="connsiteX5" fmla="*/ 280234 w 471469"/>
                                  <a:gd name="connsiteY5" fmla="*/ 294484 h 298204"/>
                                  <a:gd name="connsiteX6" fmla="*/ 469294 w 471469"/>
                                  <a:gd name="connsiteY6" fmla="*/ 285580 h 298204"/>
                                  <a:gd name="connsiteX7" fmla="*/ 471469 w 471469"/>
                                  <a:gd name="connsiteY7" fmla="*/ 168822 h 298204"/>
                                  <a:gd name="connsiteX8" fmla="*/ 347398 w 471469"/>
                                  <a:gd name="connsiteY8" fmla="*/ 182026 h 298204"/>
                                  <a:gd name="connsiteX9" fmla="*/ 240554 w 471469"/>
                                  <a:gd name="connsiteY9" fmla="*/ 163405 h 298204"/>
                                  <a:gd name="connsiteX10" fmla="*/ 159384 w 471469"/>
                                  <a:gd name="connsiteY10" fmla="*/ 110077 h 298204"/>
                                  <a:gd name="connsiteX11" fmla="*/ 203542 w 471469"/>
                                  <a:gd name="connsiteY11" fmla="*/ 138236 h 298204"/>
                                  <a:gd name="connsiteX0" fmla="*/ 104793 w 471469"/>
                                  <a:gd name="connsiteY0" fmla="*/ 0 h 298204"/>
                                  <a:gd name="connsiteX1" fmla="*/ 7550 w 471469"/>
                                  <a:gd name="connsiteY1" fmla="*/ 74994 h 298204"/>
                                  <a:gd name="connsiteX2" fmla="*/ 15022 w 471469"/>
                                  <a:gd name="connsiteY2" fmla="*/ 204319 h 298204"/>
                                  <a:gd name="connsiteX3" fmla="*/ 85367 w 471469"/>
                                  <a:gd name="connsiteY3" fmla="*/ 267997 h 298204"/>
                                  <a:gd name="connsiteX4" fmla="*/ 196480 w 471469"/>
                                  <a:gd name="connsiteY4" fmla="*/ 291789 h 298204"/>
                                  <a:gd name="connsiteX5" fmla="*/ 280234 w 471469"/>
                                  <a:gd name="connsiteY5" fmla="*/ 294484 h 298204"/>
                                  <a:gd name="connsiteX6" fmla="*/ 469294 w 471469"/>
                                  <a:gd name="connsiteY6" fmla="*/ 285580 h 298204"/>
                                  <a:gd name="connsiteX7" fmla="*/ 471469 w 471469"/>
                                  <a:gd name="connsiteY7" fmla="*/ 168822 h 298204"/>
                                  <a:gd name="connsiteX8" fmla="*/ 347398 w 471469"/>
                                  <a:gd name="connsiteY8" fmla="*/ 182026 h 298204"/>
                                  <a:gd name="connsiteX9" fmla="*/ 240554 w 471469"/>
                                  <a:gd name="connsiteY9" fmla="*/ 163405 h 298204"/>
                                  <a:gd name="connsiteX10" fmla="*/ 159384 w 471469"/>
                                  <a:gd name="connsiteY10" fmla="*/ 110077 h 298204"/>
                                  <a:gd name="connsiteX11" fmla="*/ 93544 w 471469"/>
                                  <a:gd name="connsiteY11" fmla="*/ 180572 h 298204"/>
                                  <a:gd name="connsiteX0" fmla="*/ 104793 w 471469"/>
                                  <a:gd name="connsiteY0" fmla="*/ 0 h 298204"/>
                                  <a:gd name="connsiteX1" fmla="*/ 7550 w 471469"/>
                                  <a:gd name="connsiteY1" fmla="*/ 74994 h 298204"/>
                                  <a:gd name="connsiteX2" fmla="*/ 15022 w 471469"/>
                                  <a:gd name="connsiteY2" fmla="*/ 204319 h 298204"/>
                                  <a:gd name="connsiteX3" fmla="*/ 85367 w 471469"/>
                                  <a:gd name="connsiteY3" fmla="*/ 267997 h 298204"/>
                                  <a:gd name="connsiteX4" fmla="*/ 196480 w 471469"/>
                                  <a:gd name="connsiteY4" fmla="*/ 291789 h 298204"/>
                                  <a:gd name="connsiteX5" fmla="*/ 280234 w 471469"/>
                                  <a:gd name="connsiteY5" fmla="*/ 294484 h 298204"/>
                                  <a:gd name="connsiteX6" fmla="*/ 469294 w 471469"/>
                                  <a:gd name="connsiteY6" fmla="*/ 285580 h 298204"/>
                                  <a:gd name="connsiteX7" fmla="*/ 471469 w 471469"/>
                                  <a:gd name="connsiteY7" fmla="*/ 168822 h 298204"/>
                                  <a:gd name="connsiteX8" fmla="*/ 347398 w 471469"/>
                                  <a:gd name="connsiteY8" fmla="*/ 182026 h 298204"/>
                                  <a:gd name="connsiteX9" fmla="*/ 240554 w 471469"/>
                                  <a:gd name="connsiteY9" fmla="*/ 163405 h 298204"/>
                                  <a:gd name="connsiteX10" fmla="*/ 151914 w 471469"/>
                                  <a:gd name="connsiteY10" fmla="*/ 231418 h 298204"/>
                                  <a:gd name="connsiteX11" fmla="*/ 93544 w 471469"/>
                                  <a:gd name="connsiteY11" fmla="*/ 180572 h 298204"/>
                                  <a:gd name="connsiteX0" fmla="*/ 104793 w 471469"/>
                                  <a:gd name="connsiteY0" fmla="*/ 0 h 298204"/>
                                  <a:gd name="connsiteX1" fmla="*/ 7550 w 471469"/>
                                  <a:gd name="connsiteY1" fmla="*/ 74994 h 298204"/>
                                  <a:gd name="connsiteX2" fmla="*/ 15022 w 471469"/>
                                  <a:gd name="connsiteY2" fmla="*/ 204319 h 298204"/>
                                  <a:gd name="connsiteX3" fmla="*/ 85367 w 471469"/>
                                  <a:gd name="connsiteY3" fmla="*/ 267997 h 298204"/>
                                  <a:gd name="connsiteX4" fmla="*/ 196480 w 471469"/>
                                  <a:gd name="connsiteY4" fmla="*/ 291789 h 298204"/>
                                  <a:gd name="connsiteX5" fmla="*/ 280234 w 471469"/>
                                  <a:gd name="connsiteY5" fmla="*/ 294484 h 298204"/>
                                  <a:gd name="connsiteX6" fmla="*/ 469294 w 471469"/>
                                  <a:gd name="connsiteY6" fmla="*/ 285580 h 298204"/>
                                  <a:gd name="connsiteX7" fmla="*/ 471469 w 471469"/>
                                  <a:gd name="connsiteY7" fmla="*/ 168822 h 298204"/>
                                  <a:gd name="connsiteX8" fmla="*/ 347398 w 471469"/>
                                  <a:gd name="connsiteY8" fmla="*/ 182026 h 298204"/>
                                  <a:gd name="connsiteX9" fmla="*/ 240554 w 471469"/>
                                  <a:gd name="connsiteY9" fmla="*/ 163405 h 298204"/>
                                  <a:gd name="connsiteX10" fmla="*/ 151914 w 471469"/>
                                  <a:gd name="connsiteY10" fmla="*/ 231418 h 298204"/>
                                  <a:gd name="connsiteX11" fmla="*/ 180649 w 471469"/>
                                  <a:gd name="connsiteY11" fmla="*/ 157870 h 298204"/>
                                  <a:gd name="connsiteX0" fmla="*/ 104793 w 471469"/>
                                  <a:gd name="connsiteY0" fmla="*/ 0 h 298204"/>
                                  <a:gd name="connsiteX1" fmla="*/ 7550 w 471469"/>
                                  <a:gd name="connsiteY1" fmla="*/ 74994 h 298204"/>
                                  <a:gd name="connsiteX2" fmla="*/ 15022 w 471469"/>
                                  <a:gd name="connsiteY2" fmla="*/ 204319 h 298204"/>
                                  <a:gd name="connsiteX3" fmla="*/ 85367 w 471469"/>
                                  <a:gd name="connsiteY3" fmla="*/ 267997 h 298204"/>
                                  <a:gd name="connsiteX4" fmla="*/ 196480 w 471469"/>
                                  <a:gd name="connsiteY4" fmla="*/ 291789 h 298204"/>
                                  <a:gd name="connsiteX5" fmla="*/ 280234 w 471469"/>
                                  <a:gd name="connsiteY5" fmla="*/ 294484 h 298204"/>
                                  <a:gd name="connsiteX6" fmla="*/ 469294 w 471469"/>
                                  <a:gd name="connsiteY6" fmla="*/ 285580 h 298204"/>
                                  <a:gd name="connsiteX7" fmla="*/ 471469 w 471469"/>
                                  <a:gd name="connsiteY7" fmla="*/ 168822 h 298204"/>
                                  <a:gd name="connsiteX8" fmla="*/ 347398 w 471469"/>
                                  <a:gd name="connsiteY8" fmla="*/ 182026 h 298204"/>
                                  <a:gd name="connsiteX9" fmla="*/ 240554 w 471469"/>
                                  <a:gd name="connsiteY9" fmla="*/ 163405 h 298204"/>
                                  <a:gd name="connsiteX10" fmla="*/ 116534 w 471469"/>
                                  <a:gd name="connsiteY10" fmla="*/ 168715 h 298204"/>
                                  <a:gd name="connsiteX11" fmla="*/ 180649 w 471469"/>
                                  <a:gd name="connsiteY11" fmla="*/ 157870 h 298204"/>
                                  <a:gd name="connsiteX0" fmla="*/ 104793 w 471469"/>
                                  <a:gd name="connsiteY0" fmla="*/ 0 h 298204"/>
                                  <a:gd name="connsiteX1" fmla="*/ 7550 w 471469"/>
                                  <a:gd name="connsiteY1" fmla="*/ 74994 h 298204"/>
                                  <a:gd name="connsiteX2" fmla="*/ 15022 w 471469"/>
                                  <a:gd name="connsiteY2" fmla="*/ 204319 h 298204"/>
                                  <a:gd name="connsiteX3" fmla="*/ 85367 w 471469"/>
                                  <a:gd name="connsiteY3" fmla="*/ 267997 h 298204"/>
                                  <a:gd name="connsiteX4" fmla="*/ 196480 w 471469"/>
                                  <a:gd name="connsiteY4" fmla="*/ 291789 h 298204"/>
                                  <a:gd name="connsiteX5" fmla="*/ 280234 w 471469"/>
                                  <a:gd name="connsiteY5" fmla="*/ 294484 h 298204"/>
                                  <a:gd name="connsiteX6" fmla="*/ 469294 w 471469"/>
                                  <a:gd name="connsiteY6" fmla="*/ 285580 h 298204"/>
                                  <a:gd name="connsiteX7" fmla="*/ 471469 w 471469"/>
                                  <a:gd name="connsiteY7" fmla="*/ 168822 h 298204"/>
                                  <a:gd name="connsiteX8" fmla="*/ 347398 w 471469"/>
                                  <a:gd name="connsiteY8" fmla="*/ 182026 h 298204"/>
                                  <a:gd name="connsiteX9" fmla="*/ 240554 w 471469"/>
                                  <a:gd name="connsiteY9" fmla="*/ 163405 h 298204"/>
                                  <a:gd name="connsiteX10" fmla="*/ 116534 w 471469"/>
                                  <a:gd name="connsiteY10" fmla="*/ 168715 h 298204"/>
                                  <a:gd name="connsiteX11" fmla="*/ 176243 w 471469"/>
                                  <a:gd name="connsiteY11" fmla="*/ 128811 h 298204"/>
                                  <a:gd name="connsiteX0" fmla="*/ 104793 w 471469"/>
                                  <a:gd name="connsiteY0" fmla="*/ 0 h 298204"/>
                                  <a:gd name="connsiteX1" fmla="*/ 7550 w 471469"/>
                                  <a:gd name="connsiteY1" fmla="*/ 74994 h 298204"/>
                                  <a:gd name="connsiteX2" fmla="*/ 15022 w 471469"/>
                                  <a:gd name="connsiteY2" fmla="*/ 204319 h 298204"/>
                                  <a:gd name="connsiteX3" fmla="*/ 85367 w 471469"/>
                                  <a:gd name="connsiteY3" fmla="*/ 267997 h 298204"/>
                                  <a:gd name="connsiteX4" fmla="*/ 196480 w 471469"/>
                                  <a:gd name="connsiteY4" fmla="*/ 291789 h 298204"/>
                                  <a:gd name="connsiteX5" fmla="*/ 280234 w 471469"/>
                                  <a:gd name="connsiteY5" fmla="*/ 294484 h 298204"/>
                                  <a:gd name="connsiteX6" fmla="*/ 469294 w 471469"/>
                                  <a:gd name="connsiteY6" fmla="*/ 285580 h 298204"/>
                                  <a:gd name="connsiteX7" fmla="*/ 471469 w 471469"/>
                                  <a:gd name="connsiteY7" fmla="*/ 168822 h 298204"/>
                                  <a:gd name="connsiteX8" fmla="*/ 347398 w 471469"/>
                                  <a:gd name="connsiteY8" fmla="*/ 182026 h 298204"/>
                                  <a:gd name="connsiteX9" fmla="*/ 240554 w 471469"/>
                                  <a:gd name="connsiteY9" fmla="*/ 163405 h 298204"/>
                                  <a:gd name="connsiteX10" fmla="*/ 116534 w 471469"/>
                                  <a:gd name="connsiteY10" fmla="*/ 168715 h 298204"/>
                                  <a:gd name="connsiteX0" fmla="*/ 104793 w 471469"/>
                                  <a:gd name="connsiteY0" fmla="*/ 0 h 298204"/>
                                  <a:gd name="connsiteX1" fmla="*/ 7550 w 471469"/>
                                  <a:gd name="connsiteY1" fmla="*/ 74994 h 298204"/>
                                  <a:gd name="connsiteX2" fmla="*/ 15022 w 471469"/>
                                  <a:gd name="connsiteY2" fmla="*/ 204319 h 298204"/>
                                  <a:gd name="connsiteX3" fmla="*/ 85367 w 471469"/>
                                  <a:gd name="connsiteY3" fmla="*/ 267997 h 298204"/>
                                  <a:gd name="connsiteX4" fmla="*/ 196480 w 471469"/>
                                  <a:gd name="connsiteY4" fmla="*/ 291789 h 298204"/>
                                  <a:gd name="connsiteX5" fmla="*/ 280234 w 471469"/>
                                  <a:gd name="connsiteY5" fmla="*/ 294484 h 298204"/>
                                  <a:gd name="connsiteX6" fmla="*/ 469294 w 471469"/>
                                  <a:gd name="connsiteY6" fmla="*/ 285580 h 298204"/>
                                  <a:gd name="connsiteX7" fmla="*/ 471469 w 471469"/>
                                  <a:gd name="connsiteY7" fmla="*/ 168822 h 298204"/>
                                  <a:gd name="connsiteX8" fmla="*/ 347398 w 471469"/>
                                  <a:gd name="connsiteY8" fmla="*/ 182026 h 298204"/>
                                  <a:gd name="connsiteX9" fmla="*/ 240554 w 471469"/>
                                  <a:gd name="connsiteY9" fmla="*/ 163405 h 298204"/>
                                  <a:gd name="connsiteX10" fmla="*/ 130327 w 471469"/>
                                  <a:gd name="connsiteY10" fmla="*/ 145941 h 298204"/>
                                  <a:gd name="connsiteX0" fmla="*/ 91174 w 457850"/>
                                  <a:gd name="connsiteY0" fmla="*/ 0 h 298204"/>
                                  <a:gd name="connsiteX1" fmla="*/ 29821 w 457850"/>
                                  <a:gd name="connsiteY1" fmla="*/ 112630 h 298204"/>
                                  <a:gd name="connsiteX2" fmla="*/ 1403 w 457850"/>
                                  <a:gd name="connsiteY2" fmla="*/ 204319 h 298204"/>
                                  <a:gd name="connsiteX3" fmla="*/ 71748 w 457850"/>
                                  <a:gd name="connsiteY3" fmla="*/ 267997 h 298204"/>
                                  <a:gd name="connsiteX4" fmla="*/ 182861 w 457850"/>
                                  <a:gd name="connsiteY4" fmla="*/ 291789 h 298204"/>
                                  <a:gd name="connsiteX5" fmla="*/ 266615 w 457850"/>
                                  <a:gd name="connsiteY5" fmla="*/ 294484 h 298204"/>
                                  <a:gd name="connsiteX6" fmla="*/ 455675 w 457850"/>
                                  <a:gd name="connsiteY6" fmla="*/ 285580 h 298204"/>
                                  <a:gd name="connsiteX7" fmla="*/ 457850 w 457850"/>
                                  <a:gd name="connsiteY7" fmla="*/ 168822 h 298204"/>
                                  <a:gd name="connsiteX8" fmla="*/ 333779 w 457850"/>
                                  <a:gd name="connsiteY8" fmla="*/ 182026 h 298204"/>
                                  <a:gd name="connsiteX9" fmla="*/ 226935 w 457850"/>
                                  <a:gd name="connsiteY9" fmla="*/ 163405 h 298204"/>
                                  <a:gd name="connsiteX10" fmla="*/ 116708 w 457850"/>
                                  <a:gd name="connsiteY10" fmla="*/ 145941 h 298204"/>
                                  <a:gd name="connsiteX0" fmla="*/ 91364 w 458040"/>
                                  <a:gd name="connsiteY0" fmla="*/ 0 h 302451"/>
                                  <a:gd name="connsiteX1" fmla="*/ 30011 w 458040"/>
                                  <a:gd name="connsiteY1" fmla="*/ 112630 h 302451"/>
                                  <a:gd name="connsiteX2" fmla="*/ 1593 w 458040"/>
                                  <a:gd name="connsiteY2" fmla="*/ 204319 h 302451"/>
                                  <a:gd name="connsiteX3" fmla="*/ 75610 w 458040"/>
                                  <a:gd name="connsiteY3" fmla="*/ 292214 h 302451"/>
                                  <a:gd name="connsiteX4" fmla="*/ 183051 w 458040"/>
                                  <a:gd name="connsiteY4" fmla="*/ 291789 h 302451"/>
                                  <a:gd name="connsiteX5" fmla="*/ 266805 w 458040"/>
                                  <a:gd name="connsiteY5" fmla="*/ 294484 h 302451"/>
                                  <a:gd name="connsiteX6" fmla="*/ 455865 w 458040"/>
                                  <a:gd name="connsiteY6" fmla="*/ 285580 h 302451"/>
                                  <a:gd name="connsiteX7" fmla="*/ 458040 w 458040"/>
                                  <a:gd name="connsiteY7" fmla="*/ 168822 h 302451"/>
                                  <a:gd name="connsiteX8" fmla="*/ 333969 w 458040"/>
                                  <a:gd name="connsiteY8" fmla="*/ 182026 h 302451"/>
                                  <a:gd name="connsiteX9" fmla="*/ 227125 w 458040"/>
                                  <a:gd name="connsiteY9" fmla="*/ 163405 h 302451"/>
                                  <a:gd name="connsiteX10" fmla="*/ 116898 w 458040"/>
                                  <a:gd name="connsiteY10" fmla="*/ 145941 h 302451"/>
                                  <a:gd name="connsiteX0" fmla="*/ 78735 w 445411"/>
                                  <a:gd name="connsiteY0" fmla="*/ 0 h 302451"/>
                                  <a:gd name="connsiteX1" fmla="*/ 17382 w 445411"/>
                                  <a:gd name="connsiteY1" fmla="*/ 112630 h 302451"/>
                                  <a:gd name="connsiteX2" fmla="*/ 2695 w 445411"/>
                                  <a:gd name="connsiteY2" fmla="*/ 266431 h 302451"/>
                                  <a:gd name="connsiteX3" fmla="*/ 62981 w 445411"/>
                                  <a:gd name="connsiteY3" fmla="*/ 292214 h 302451"/>
                                  <a:gd name="connsiteX4" fmla="*/ 170422 w 445411"/>
                                  <a:gd name="connsiteY4" fmla="*/ 291789 h 302451"/>
                                  <a:gd name="connsiteX5" fmla="*/ 254176 w 445411"/>
                                  <a:gd name="connsiteY5" fmla="*/ 294484 h 302451"/>
                                  <a:gd name="connsiteX6" fmla="*/ 443236 w 445411"/>
                                  <a:gd name="connsiteY6" fmla="*/ 285580 h 302451"/>
                                  <a:gd name="connsiteX7" fmla="*/ 445411 w 445411"/>
                                  <a:gd name="connsiteY7" fmla="*/ 168822 h 302451"/>
                                  <a:gd name="connsiteX8" fmla="*/ 321340 w 445411"/>
                                  <a:gd name="connsiteY8" fmla="*/ 182026 h 302451"/>
                                  <a:gd name="connsiteX9" fmla="*/ 214496 w 445411"/>
                                  <a:gd name="connsiteY9" fmla="*/ 163405 h 302451"/>
                                  <a:gd name="connsiteX10" fmla="*/ 104269 w 445411"/>
                                  <a:gd name="connsiteY10" fmla="*/ 145941 h 302451"/>
                                  <a:gd name="connsiteX0" fmla="*/ 78888 w 445564"/>
                                  <a:gd name="connsiteY0" fmla="*/ 0 h 314600"/>
                                  <a:gd name="connsiteX1" fmla="*/ 17535 w 445564"/>
                                  <a:gd name="connsiteY1" fmla="*/ 112630 h 314600"/>
                                  <a:gd name="connsiteX2" fmla="*/ 2848 w 445564"/>
                                  <a:gd name="connsiteY2" fmla="*/ 266431 h 314600"/>
                                  <a:gd name="connsiteX3" fmla="*/ 65337 w 445564"/>
                                  <a:gd name="connsiteY3" fmla="*/ 306744 h 314600"/>
                                  <a:gd name="connsiteX4" fmla="*/ 170575 w 445564"/>
                                  <a:gd name="connsiteY4" fmla="*/ 291789 h 314600"/>
                                  <a:gd name="connsiteX5" fmla="*/ 254329 w 445564"/>
                                  <a:gd name="connsiteY5" fmla="*/ 294484 h 314600"/>
                                  <a:gd name="connsiteX6" fmla="*/ 443389 w 445564"/>
                                  <a:gd name="connsiteY6" fmla="*/ 285580 h 314600"/>
                                  <a:gd name="connsiteX7" fmla="*/ 445564 w 445564"/>
                                  <a:gd name="connsiteY7" fmla="*/ 168822 h 314600"/>
                                  <a:gd name="connsiteX8" fmla="*/ 321493 w 445564"/>
                                  <a:gd name="connsiteY8" fmla="*/ 182026 h 314600"/>
                                  <a:gd name="connsiteX9" fmla="*/ 214649 w 445564"/>
                                  <a:gd name="connsiteY9" fmla="*/ 163405 h 314600"/>
                                  <a:gd name="connsiteX10" fmla="*/ 104422 w 445564"/>
                                  <a:gd name="connsiteY10" fmla="*/ 145941 h 314600"/>
                                  <a:gd name="connsiteX0" fmla="*/ 78888 w 445564"/>
                                  <a:gd name="connsiteY0" fmla="*/ 0 h 306751"/>
                                  <a:gd name="connsiteX1" fmla="*/ 17535 w 445564"/>
                                  <a:gd name="connsiteY1" fmla="*/ 112630 h 306751"/>
                                  <a:gd name="connsiteX2" fmla="*/ 2848 w 445564"/>
                                  <a:gd name="connsiteY2" fmla="*/ 266431 h 306751"/>
                                  <a:gd name="connsiteX3" fmla="*/ 65337 w 445564"/>
                                  <a:gd name="connsiteY3" fmla="*/ 306744 h 306751"/>
                                  <a:gd name="connsiteX4" fmla="*/ 170575 w 445564"/>
                                  <a:gd name="connsiteY4" fmla="*/ 291789 h 306751"/>
                                  <a:gd name="connsiteX5" fmla="*/ 254329 w 445564"/>
                                  <a:gd name="connsiteY5" fmla="*/ 294484 h 306751"/>
                                  <a:gd name="connsiteX6" fmla="*/ 443389 w 445564"/>
                                  <a:gd name="connsiteY6" fmla="*/ 285580 h 306751"/>
                                  <a:gd name="connsiteX7" fmla="*/ 445564 w 445564"/>
                                  <a:gd name="connsiteY7" fmla="*/ 168822 h 306751"/>
                                  <a:gd name="connsiteX8" fmla="*/ 321493 w 445564"/>
                                  <a:gd name="connsiteY8" fmla="*/ 182026 h 306751"/>
                                  <a:gd name="connsiteX9" fmla="*/ 214649 w 445564"/>
                                  <a:gd name="connsiteY9" fmla="*/ 163405 h 306751"/>
                                  <a:gd name="connsiteX10" fmla="*/ 104422 w 445564"/>
                                  <a:gd name="connsiteY10" fmla="*/ 145941 h 306751"/>
                                  <a:gd name="connsiteX0" fmla="*/ 78888 w 445564"/>
                                  <a:gd name="connsiteY0" fmla="*/ 0 h 306754"/>
                                  <a:gd name="connsiteX1" fmla="*/ 17535 w 445564"/>
                                  <a:gd name="connsiteY1" fmla="*/ 112630 h 306754"/>
                                  <a:gd name="connsiteX2" fmla="*/ 2848 w 445564"/>
                                  <a:gd name="connsiteY2" fmla="*/ 266431 h 306754"/>
                                  <a:gd name="connsiteX3" fmla="*/ 65337 w 445564"/>
                                  <a:gd name="connsiteY3" fmla="*/ 306744 h 306754"/>
                                  <a:gd name="connsiteX4" fmla="*/ 197141 w 445564"/>
                                  <a:gd name="connsiteY4" fmla="*/ 296372 h 306754"/>
                                  <a:gd name="connsiteX5" fmla="*/ 254329 w 445564"/>
                                  <a:gd name="connsiteY5" fmla="*/ 294484 h 306754"/>
                                  <a:gd name="connsiteX6" fmla="*/ 443389 w 445564"/>
                                  <a:gd name="connsiteY6" fmla="*/ 285580 h 306754"/>
                                  <a:gd name="connsiteX7" fmla="*/ 445564 w 445564"/>
                                  <a:gd name="connsiteY7" fmla="*/ 168822 h 306754"/>
                                  <a:gd name="connsiteX8" fmla="*/ 321493 w 445564"/>
                                  <a:gd name="connsiteY8" fmla="*/ 182026 h 306754"/>
                                  <a:gd name="connsiteX9" fmla="*/ 214649 w 445564"/>
                                  <a:gd name="connsiteY9" fmla="*/ 163405 h 306754"/>
                                  <a:gd name="connsiteX10" fmla="*/ 104422 w 445564"/>
                                  <a:gd name="connsiteY10" fmla="*/ 145941 h 306754"/>
                                  <a:gd name="connsiteX0" fmla="*/ 78888 w 445564"/>
                                  <a:gd name="connsiteY0" fmla="*/ 0 h 306754"/>
                                  <a:gd name="connsiteX1" fmla="*/ 17535 w 445564"/>
                                  <a:gd name="connsiteY1" fmla="*/ 112630 h 306754"/>
                                  <a:gd name="connsiteX2" fmla="*/ 2848 w 445564"/>
                                  <a:gd name="connsiteY2" fmla="*/ 266431 h 306754"/>
                                  <a:gd name="connsiteX3" fmla="*/ 65337 w 445564"/>
                                  <a:gd name="connsiteY3" fmla="*/ 306744 h 306754"/>
                                  <a:gd name="connsiteX4" fmla="*/ 197141 w 445564"/>
                                  <a:gd name="connsiteY4" fmla="*/ 296372 h 306754"/>
                                  <a:gd name="connsiteX5" fmla="*/ 254329 w 445564"/>
                                  <a:gd name="connsiteY5" fmla="*/ 294484 h 306754"/>
                                  <a:gd name="connsiteX6" fmla="*/ 443389 w 445564"/>
                                  <a:gd name="connsiteY6" fmla="*/ 285580 h 306754"/>
                                  <a:gd name="connsiteX7" fmla="*/ 445564 w 445564"/>
                                  <a:gd name="connsiteY7" fmla="*/ 168822 h 306754"/>
                                  <a:gd name="connsiteX8" fmla="*/ 321493 w 445564"/>
                                  <a:gd name="connsiteY8" fmla="*/ 182026 h 306754"/>
                                  <a:gd name="connsiteX9" fmla="*/ 205038 w 445564"/>
                                  <a:gd name="connsiteY9" fmla="*/ 185329 h 306754"/>
                                  <a:gd name="connsiteX10" fmla="*/ 104422 w 445564"/>
                                  <a:gd name="connsiteY10" fmla="*/ 145941 h 306754"/>
                                  <a:gd name="connsiteX0" fmla="*/ 78888 w 445564"/>
                                  <a:gd name="connsiteY0" fmla="*/ 0 h 306754"/>
                                  <a:gd name="connsiteX1" fmla="*/ 17535 w 445564"/>
                                  <a:gd name="connsiteY1" fmla="*/ 112630 h 306754"/>
                                  <a:gd name="connsiteX2" fmla="*/ 2848 w 445564"/>
                                  <a:gd name="connsiteY2" fmla="*/ 266431 h 306754"/>
                                  <a:gd name="connsiteX3" fmla="*/ 65337 w 445564"/>
                                  <a:gd name="connsiteY3" fmla="*/ 306744 h 306754"/>
                                  <a:gd name="connsiteX4" fmla="*/ 197141 w 445564"/>
                                  <a:gd name="connsiteY4" fmla="*/ 296372 h 306754"/>
                                  <a:gd name="connsiteX5" fmla="*/ 254329 w 445564"/>
                                  <a:gd name="connsiteY5" fmla="*/ 294484 h 306754"/>
                                  <a:gd name="connsiteX6" fmla="*/ 443389 w 445564"/>
                                  <a:gd name="connsiteY6" fmla="*/ 285580 h 306754"/>
                                  <a:gd name="connsiteX7" fmla="*/ 445564 w 445564"/>
                                  <a:gd name="connsiteY7" fmla="*/ 168822 h 306754"/>
                                  <a:gd name="connsiteX8" fmla="*/ 321493 w 445564"/>
                                  <a:gd name="connsiteY8" fmla="*/ 182026 h 306754"/>
                                  <a:gd name="connsiteX9" fmla="*/ 205038 w 445564"/>
                                  <a:gd name="connsiteY9" fmla="*/ 185329 h 306754"/>
                                  <a:gd name="connsiteX10" fmla="*/ 146474 w 445564"/>
                                  <a:gd name="connsiteY10" fmla="*/ 167347 h 306754"/>
                                  <a:gd name="connsiteX0" fmla="*/ 66583 w 433259"/>
                                  <a:gd name="connsiteY0" fmla="*/ 0 h 306754"/>
                                  <a:gd name="connsiteX1" fmla="*/ 5230 w 433259"/>
                                  <a:gd name="connsiteY1" fmla="*/ 112630 h 306754"/>
                                  <a:gd name="connsiteX2" fmla="*/ 8742 w 433259"/>
                                  <a:gd name="connsiteY2" fmla="*/ 272716 h 306754"/>
                                  <a:gd name="connsiteX3" fmla="*/ 53032 w 433259"/>
                                  <a:gd name="connsiteY3" fmla="*/ 306744 h 306754"/>
                                  <a:gd name="connsiteX4" fmla="*/ 184836 w 433259"/>
                                  <a:gd name="connsiteY4" fmla="*/ 296372 h 306754"/>
                                  <a:gd name="connsiteX5" fmla="*/ 242024 w 433259"/>
                                  <a:gd name="connsiteY5" fmla="*/ 294484 h 306754"/>
                                  <a:gd name="connsiteX6" fmla="*/ 431084 w 433259"/>
                                  <a:gd name="connsiteY6" fmla="*/ 285580 h 306754"/>
                                  <a:gd name="connsiteX7" fmla="*/ 433259 w 433259"/>
                                  <a:gd name="connsiteY7" fmla="*/ 168822 h 306754"/>
                                  <a:gd name="connsiteX8" fmla="*/ 309188 w 433259"/>
                                  <a:gd name="connsiteY8" fmla="*/ 182026 h 306754"/>
                                  <a:gd name="connsiteX9" fmla="*/ 192733 w 433259"/>
                                  <a:gd name="connsiteY9" fmla="*/ 185329 h 306754"/>
                                  <a:gd name="connsiteX10" fmla="*/ 134169 w 433259"/>
                                  <a:gd name="connsiteY10" fmla="*/ 167347 h 306754"/>
                                  <a:gd name="connsiteX0" fmla="*/ 66583 w 431084"/>
                                  <a:gd name="connsiteY0" fmla="*/ 0 h 306754"/>
                                  <a:gd name="connsiteX1" fmla="*/ 5230 w 431084"/>
                                  <a:gd name="connsiteY1" fmla="*/ 112630 h 306754"/>
                                  <a:gd name="connsiteX2" fmla="*/ 8742 w 431084"/>
                                  <a:gd name="connsiteY2" fmla="*/ 272716 h 306754"/>
                                  <a:gd name="connsiteX3" fmla="*/ 53032 w 431084"/>
                                  <a:gd name="connsiteY3" fmla="*/ 306744 h 306754"/>
                                  <a:gd name="connsiteX4" fmla="*/ 184836 w 431084"/>
                                  <a:gd name="connsiteY4" fmla="*/ 296372 h 306754"/>
                                  <a:gd name="connsiteX5" fmla="*/ 242024 w 431084"/>
                                  <a:gd name="connsiteY5" fmla="*/ 294484 h 306754"/>
                                  <a:gd name="connsiteX6" fmla="*/ 431084 w 431084"/>
                                  <a:gd name="connsiteY6" fmla="*/ 285580 h 306754"/>
                                  <a:gd name="connsiteX7" fmla="*/ 413813 w 431084"/>
                                  <a:gd name="connsiteY7" fmla="*/ 182760 h 306754"/>
                                  <a:gd name="connsiteX8" fmla="*/ 309188 w 431084"/>
                                  <a:gd name="connsiteY8" fmla="*/ 182026 h 306754"/>
                                  <a:gd name="connsiteX9" fmla="*/ 192733 w 431084"/>
                                  <a:gd name="connsiteY9" fmla="*/ 185329 h 306754"/>
                                  <a:gd name="connsiteX10" fmla="*/ 134169 w 431084"/>
                                  <a:gd name="connsiteY10" fmla="*/ 167347 h 306754"/>
                                  <a:gd name="connsiteX0" fmla="*/ 66583 w 431084"/>
                                  <a:gd name="connsiteY0" fmla="*/ 0 h 306754"/>
                                  <a:gd name="connsiteX1" fmla="*/ 5230 w 431084"/>
                                  <a:gd name="connsiteY1" fmla="*/ 112630 h 306754"/>
                                  <a:gd name="connsiteX2" fmla="*/ 8742 w 431084"/>
                                  <a:gd name="connsiteY2" fmla="*/ 272716 h 306754"/>
                                  <a:gd name="connsiteX3" fmla="*/ 53032 w 431084"/>
                                  <a:gd name="connsiteY3" fmla="*/ 306744 h 306754"/>
                                  <a:gd name="connsiteX4" fmla="*/ 184836 w 431084"/>
                                  <a:gd name="connsiteY4" fmla="*/ 296372 h 306754"/>
                                  <a:gd name="connsiteX5" fmla="*/ 242024 w 431084"/>
                                  <a:gd name="connsiteY5" fmla="*/ 294484 h 306754"/>
                                  <a:gd name="connsiteX6" fmla="*/ 431084 w 431084"/>
                                  <a:gd name="connsiteY6" fmla="*/ 285580 h 306754"/>
                                  <a:gd name="connsiteX7" fmla="*/ 413813 w 431084"/>
                                  <a:gd name="connsiteY7" fmla="*/ 182760 h 306754"/>
                                  <a:gd name="connsiteX8" fmla="*/ 309188 w 431084"/>
                                  <a:gd name="connsiteY8" fmla="*/ 182026 h 306754"/>
                                  <a:gd name="connsiteX9" fmla="*/ 192733 w 431084"/>
                                  <a:gd name="connsiteY9" fmla="*/ 185329 h 306754"/>
                                  <a:gd name="connsiteX10" fmla="*/ 134169 w 431084"/>
                                  <a:gd name="connsiteY10" fmla="*/ 167347 h 306754"/>
                                  <a:gd name="connsiteX0" fmla="*/ 66583 w 413813"/>
                                  <a:gd name="connsiteY0" fmla="*/ 0 h 309858"/>
                                  <a:gd name="connsiteX1" fmla="*/ 5230 w 413813"/>
                                  <a:gd name="connsiteY1" fmla="*/ 112630 h 309858"/>
                                  <a:gd name="connsiteX2" fmla="*/ 8742 w 413813"/>
                                  <a:gd name="connsiteY2" fmla="*/ 272716 h 309858"/>
                                  <a:gd name="connsiteX3" fmla="*/ 53032 w 413813"/>
                                  <a:gd name="connsiteY3" fmla="*/ 306744 h 309858"/>
                                  <a:gd name="connsiteX4" fmla="*/ 184836 w 413813"/>
                                  <a:gd name="connsiteY4" fmla="*/ 296372 h 309858"/>
                                  <a:gd name="connsiteX5" fmla="*/ 242024 w 413813"/>
                                  <a:gd name="connsiteY5" fmla="*/ 294484 h 309858"/>
                                  <a:gd name="connsiteX6" fmla="*/ 403273 w 413813"/>
                                  <a:gd name="connsiteY6" fmla="*/ 301220 h 309858"/>
                                  <a:gd name="connsiteX7" fmla="*/ 413813 w 413813"/>
                                  <a:gd name="connsiteY7" fmla="*/ 182760 h 309858"/>
                                  <a:gd name="connsiteX8" fmla="*/ 309188 w 413813"/>
                                  <a:gd name="connsiteY8" fmla="*/ 182026 h 309858"/>
                                  <a:gd name="connsiteX9" fmla="*/ 192733 w 413813"/>
                                  <a:gd name="connsiteY9" fmla="*/ 185329 h 309858"/>
                                  <a:gd name="connsiteX10" fmla="*/ 134169 w 413813"/>
                                  <a:gd name="connsiteY10" fmla="*/ 167347 h 309858"/>
                                  <a:gd name="connsiteX0" fmla="*/ 66583 w 403273"/>
                                  <a:gd name="connsiteY0" fmla="*/ 0 h 309858"/>
                                  <a:gd name="connsiteX1" fmla="*/ 5230 w 403273"/>
                                  <a:gd name="connsiteY1" fmla="*/ 112630 h 309858"/>
                                  <a:gd name="connsiteX2" fmla="*/ 8742 w 403273"/>
                                  <a:gd name="connsiteY2" fmla="*/ 272716 h 309858"/>
                                  <a:gd name="connsiteX3" fmla="*/ 53032 w 403273"/>
                                  <a:gd name="connsiteY3" fmla="*/ 306744 h 309858"/>
                                  <a:gd name="connsiteX4" fmla="*/ 184836 w 403273"/>
                                  <a:gd name="connsiteY4" fmla="*/ 296372 h 309858"/>
                                  <a:gd name="connsiteX5" fmla="*/ 242024 w 403273"/>
                                  <a:gd name="connsiteY5" fmla="*/ 294484 h 309858"/>
                                  <a:gd name="connsiteX6" fmla="*/ 403273 w 403273"/>
                                  <a:gd name="connsiteY6" fmla="*/ 301220 h 309858"/>
                                  <a:gd name="connsiteX7" fmla="*/ 395612 w 403273"/>
                                  <a:gd name="connsiteY7" fmla="*/ 176475 h 309858"/>
                                  <a:gd name="connsiteX8" fmla="*/ 309188 w 403273"/>
                                  <a:gd name="connsiteY8" fmla="*/ 182026 h 309858"/>
                                  <a:gd name="connsiteX9" fmla="*/ 192733 w 403273"/>
                                  <a:gd name="connsiteY9" fmla="*/ 185329 h 309858"/>
                                  <a:gd name="connsiteX10" fmla="*/ 134169 w 403273"/>
                                  <a:gd name="connsiteY10" fmla="*/ 167347 h 309858"/>
                                  <a:gd name="connsiteX0" fmla="*/ 66583 w 403273"/>
                                  <a:gd name="connsiteY0" fmla="*/ 0 h 309858"/>
                                  <a:gd name="connsiteX1" fmla="*/ 5230 w 403273"/>
                                  <a:gd name="connsiteY1" fmla="*/ 112630 h 309858"/>
                                  <a:gd name="connsiteX2" fmla="*/ 8742 w 403273"/>
                                  <a:gd name="connsiteY2" fmla="*/ 272716 h 309858"/>
                                  <a:gd name="connsiteX3" fmla="*/ 53032 w 403273"/>
                                  <a:gd name="connsiteY3" fmla="*/ 306744 h 309858"/>
                                  <a:gd name="connsiteX4" fmla="*/ 184836 w 403273"/>
                                  <a:gd name="connsiteY4" fmla="*/ 296372 h 309858"/>
                                  <a:gd name="connsiteX5" fmla="*/ 242024 w 403273"/>
                                  <a:gd name="connsiteY5" fmla="*/ 294484 h 309858"/>
                                  <a:gd name="connsiteX6" fmla="*/ 403273 w 403273"/>
                                  <a:gd name="connsiteY6" fmla="*/ 301220 h 309858"/>
                                  <a:gd name="connsiteX7" fmla="*/ 395612 w 403273"/>
                                  <a:gd name="connsiteY7" fmla="*/ 176475 h 309858"/>
                                  <a:gd name="connsiteX8" fmla="*/ 309188 w 403273"/>
                                  <a:gd name="connsiteY8" fmla="*/ 182026 h 309858"/>
                                  <a:gd name="connsiteX9" fmla="*/ 192733 w 403273"/>
                                  <a:gd name="connsiteY9" fmla="*/ 185329 h 309858"/>
                                  <a:gd name="connsiteX10" fmla="*/ 134169 w 403273"/>
                                  <a:gd name="connsiteY10" fmla="*/ 167347 h 309858"/>
                                  <a:gd name="connsiteX0" fmla="*/ 66583 w 409435"/>
                                  <a:gd name="connsiteY0" fmla="*/ 0 h 306754"/>
                                  <a:gd name="connsiteX1" fmla="*/ 5230 w 409435"/>
                                  <a:gd name="connsiteY1" fmla="*/ 112630 h 306754"/>
                                  <a:gd name="connsiteX2" fmla="*/ 8742 w 409435"/>
                                  <a:gd name="connsiteY2" fmla="*/ 272716 h 306754"/>
                                  <a:gd name="connsiteX3" fmla="*/ 53032 w 409435"/>
                                  <a:gd name="connsiteY3" fmla="*/ 306744 h 306754"/>
                                  <a:gd name="connsiteX4" fmla="*/ 184836 w 409435"/>
                                  <a:gd name="connsiteY4" fmla="*/ 296372 h 306754"/>
                                  <a:gd name="connsiteX5" fmla="*/ 242024 w 409435"/>
                                  <a:gd name="connsiteY5" fmla="*/ 294484 h 306754"/>
                                  <a:gd name="connsiteX6" fmla="*/ 409435 w 409435"/>
                                  <a:gd name="connsiteY6" fmla="*/ 284989 h 306754"/>
                                  <a:gd name="connsiteX7" fmla="*/ 395612 w 409435"/>
                                  <a:gd name="connsiteY7" fmla="*/ 176475 h 306754"/>
                                  <a:gd name="connsiteX8" fmla="*/ 309188 w 409435"/>
                                  <a:gd name="connsiteY8" fmla="*/ 182026 h 306754"/>
                                  <a:gd name="connsiteX9" fmla="*/ 192733 w 409435"/>
                                  <a:gd name="connsiteY9" fmla="*/ 185329 h 306754"/>
                                  <a:gd name="connsiteX10" fmla="*/ 134169 w 409435"/>
                                  <a:gd name="connsiteY10" fmla="*/ 167347 h 306754"/>
                                  <a:gd name="connsiteX0" fmla="*/ 66583 w 409435"/>
                                  <a:gd name="connsiteY0" fmla="*/ 0 h 306754"/>
                                  <a:gd name="connsiteX1" fmla="*/ 5230 w 409435"/>
                                  <a:gd name="connsiteY1" fmla="*/ 112630 h 306754"/>
                                  <a:gd name="connsiteX2" fmla="*/ 8742 w 409435"/>
                                  <a:gd name="connsiteY2" fmla="*/ 272716 h 306754"/>
                                  <a:gd name="connsiteX3" fmla="*/ 53032 w 409435"/>
                                  <a:gd name="connsiteY3" fmla="*/ 306744 h 306754"/>
                                  <a:gd name="connsiteX4" fmla="*/ 184836 w 409435"/>
                                  <a:gd name="connsiteY4" fmla="*/ 296372 h 306754"/>
                                  <a:gd name="connsiteX5" fmla="*/ 242024 w 409435"/>
                                  <a:gd name="connsiteY5" fmla="*/ 294484 h 306754"/>
                                  <a:gd name="connsiteX6" fmla="*/ 409435 w 409435"/>
                                  <a:gd name="connsiteY6" fmla="*/ 284989 h 306754"/>
                                  <a:gd name="connsiteX7" fmla="*/ 395612 w 409435"/>
                                  <a:gd name="connsiteY7" fmla="*/ 176475 h 306754"/>
                                  <a:gd name="connsiteX8" fmla="*/ 309188 w 409435"/>
                                  <a:gd name="connsiteY8" fmla="*/ 182026 h 306754"/>
                                  <a:gd name="connsiteX9" fmla="*/ 192733 w 409435"/>
                                  <a:gd name="connsiteY9" fmla="*/ 185329 h 306754"/>
                                  <a:gd name="connsiteX10" fmla="*/ 134169 w 409435"/>
                                  <a:gd name="connsiteY10" fmla="*/ 167347 h 306754"/>
                                  <a:gd name="connsiteX0" fmla="*/ 66583 w 409435"/>
                                  <a:gd name="connsiteY0" fmla="*/ 0 h 306754"/>
                                  <a:gd name="connsiteX1" fmla="*/ 5230 w 409435"/>
                                  <a:gd name="connsiteY1" fmla="*/ 112630 h 306754"/>
                                  <a:gd name="connsiteX2" fmla="*/ 8742 w 409435"/>
                                  <a:gd name="connsiteY2" fmla="*/ 272716 h 306754"/>
                                  <a:gd name="connsiteX3" fmla="*/ 53032 w 409435"/>
                                  <a:gd name="connsiteY3" fmla="*/ 306744 h 306754"/>
                                  <a:gd name="connsiteX4" fmla="*/ 184836 w 409435"/>
                                  <a:gd name="connsiteY4" fmla="*/ 296372 h 306754"/>
                                  <a:gd name="connsiteX5" fmla="*/ 242024 w 409435"/>
                                  <a:gd name="connsiteY5" fmla="*/ 294484 h 306754"/>
                                  <a:gd name="connsiteX6" fmla="*/ 409435 w 409435"/>
                                  <a:gd name="connsiteY6" fmla="*/ 284989 h 306754"/>
                                  <a:gd name="connsiteX7" fmla="*/ 395612 w 409435"/>
                                  <a:gd name="connsiteY7" fmla="*/ 176475 h 306754"/>
                                  <a:gd name="connsiteX8" fmla="*/ 309188 w 409435"/>
                                  <a:gd name="connsiteY8" fmla="*/ 182026 h 306754"/>
                                  <a:gd name="connsiteX9" fmla="*/ 192733 w 409435"/>
                                  <a:gd name="connsiteY9" fmla="*/ 185329 h 306754"/>
                                  <a:gd name="connsiteX10" fmla="*/ 134169 w 409435"/>
                                  <a:gd name="connsiteY10" fmla="*/ 167347 h 306754"/>
                                  <a:gd name="connsiteX0" fmla="*/ 67237 w 410089"/>
                                  <a:gd name="connsiteY0" fmla="*/ 0 h 338948"/>
                                  <a:gd name="connsiteX1" fmla="*/ 5884 w 410089"/>
                                  <a:gd name="connsiteY1" fmla="*/ 112630 h 338948"/>
                                  <a:gd name="connsiteX2" fmla="*/ 9396 w 410089"/>
                                  <a:gd name="connsiteY2" fmla="*/ 272716 h 338948"/>
                                  <a:gd name="connsiteX3" fmla="*/ 67193 w 410089"/>
                                  <a:gd name="connsiteY3" fmla="*/ 338946 h 338948"/>
                                  <a:gd name="connsiteX4" fmla="*/ 185490 w 410089"/>
                                  <a:gd name="connsiteY4" fmla="*/ 296372 h 338948"/>
                                  <a:gd name="connsiteX5" fmla="*/ 242678 w 410089"/>
                                  <a:gd name="connsiteY5" fmla="*/ 294484 h 338948"/>
                                  <a:gd name="connsiteX6" fmla="*/ 410089 w 410089"/>
                                  <a:gd name="connsiteY6" fmla="*/ 284989 h 338948"/>
                                  <a:gd name="connsiteX7" fmla="*/ 396266 w 410089"/>
                                  <a:gd name="connsiteY7" fmla="*/ 176475 h 338948"/>
                                  <a:gd name="connsiteX8" fmla="*/ 309842 w 410089"/>
                                  <a:gd name="connsiteY8" fmla="*/ 182026 h 338948"/>
                                  <a:gd name="connsiteX9" fmla="*/ 193387 w 410089"/>
                                  <a:gd name="connsiteY9" fmla="*/ 185329 h 338948"/>
                                  <a:gd name="connsiteX10" fmla="*/ 134823 w 410089"/>
                                  <a:gd name="connsiteY10" fmla="*/ 167347 h 338948"/>
                                  <a:gd name="connsiteX0" fmla="*/ 67237 w 410089"/>
                                  <a:gd name="connsiteY0" fmla="*/ 0 h 341426"/>
                                  <a:gd name="connsiteX1" fmla="*/ 5884 w 410089"/>
                                  <a:gd name="connsiteY1" fmla="*/ 112630 h 341426"/>
                                  <a:gd name="connsiteX2" fmla="*/ 9396 w 410089"/>
                                  <a:gd name="connsiteY2" fmla="*/ 272716 h 341426"/>
                                  <a:gd name="connsiteX3" fmla="*/ 67193 w 410089"/>
                                  <a:gd name="connsiteY3" fmla="*/ 338946 h 341426"/>
                                  <a:gd name="connsiteX4" fmla="*/ 178817 w 410089"/>
                                  <a:gd name="connsiteY4" fmla="*/ 337670 h 341426"/>
                                  <a:gd name="connsiteX5" fmla="*/ 242678 w 410089"/>
                                  <a:gd name="connsiteY5" fmla="*/ 294484 h 341426"/>
                                  <a:gd name="connsiteX6" fmla="*/ 410089 w 410089"/>
                                  <a:gd name="connsiteY6" fmla="*/ 284989 h 341426"/>
                                  <a:gd name="connsiteX7" fmla="*/ 396266 w 410089"/>
                                  <a:gd name="connsiteY7" fmla="*/ 176475 h 341426"/>
                                  <a:gd name="connsiteX8" fmla="*/ 309842 w 410089"/>
                                  <a:gd name="connsiteY8" fmla="*/ 182026 h 341426"/>
                                  <a:gd name="connsiteX9" fmla="*/ 193387 w 410089"/>
                                  <a:gd name="connsiteY9" fmla="*/ 185329 h 341426"/>
                                  <a:gd name="connsiteX10" fmla="*/ 134823 w 410089"/>
                                  <a:gd name="connsiteY10" fmla="*/ 167347 h 341426"/>
                                  <a:gd name="connsiteX0" fmla="*/ 67237 w 410089"/>
                                  <a:gd name="connsiteY0" fmla="*/ 0 h 340380"/>
                                  <a:gd name="connsiteX1" fmla="*/ 5884 w 410089"/>
                                  <a:gd name="connsiteY1" fmla="*/ 112630 h 340380"/>
                                  <a:gd name="connsiteX2" fmla="*/ 9396 w 410089"/>
                                  <a:gd name="connsiteY2" fmla="*/ 272716 h 340380"/>
                                  <a:gd name="connsiteX3" fmla="*/ 67193 w 410089"/>
                                  <a:gd name="connsiteY3" fmla="*/ 338946 h 340380"/>
                                  <a:gd name="connsiteX4" fmla="*/ 178817 w 410089"/>
                                  <a:gd name="connsiteY4" fmla="*/ 337670 h 340380"/>
                                  <a:gd name="connsiteX5" fmla="*/ 244881 w 410089"/>
                                  <a:gd name="connsiteY5" fmla="*/ 309014 h 340380"/>
                                  <a:gd name="connsiteX6" fmla="*/ 410089 w 410089"/>
                                  <a:gd name="connsiteY6" fmla="*/ 284989 h 340380"/>
                                  <a:gd name="connsiteX7" fmla="*/ 396266 w 410089"/>
                                  <a:gd name="connsiteY7" fmla="*/ 176475 h 340380"/>
                                  <a:gd name="connsiteX8" fmla="*/ 309842 w 410089"/>
                                  <a:gd name="connsiteY8" fmla="*/ 182026 h 340380"/>
                                  <a:gd name="connsiteX9" fmla="*/ 193387 w 410089"/>
                                  <a:gd name="connsiteY9" fmla="*/ 185329 h 340380"/>
                                  <a:gd name="connsiteX10" fmla="*/ 134823 w 410089"/>
                                  <a:gd name="connsiteY10" fmla="*/ 167347 h 340380"/>
                                  <a:gd name="connsiteX0" fmla="*/ 67237 w 397049"/>
                                  <a:gd name="connsiteY0" fmla="*/ 0 h 340380"/>
                                  <a:gd name="connsiteX1" fmla="*/ 5884 w 397049"/>
                                  <a:gd name="connsiteY1" fmla="*/ 112630 h 340380"/>
                                  <a:gd name="connsiteX2" fmla="*/ 9396 w 397049"/>
                                  <a:gd name="connsiteY2" fmla="*/ 272716 h 340380"/>
                                  <a:gd name="connsiteX3" fmla="*/ 67193 w 397049"/>
                                  <a:gd name="connsiteY3" fmla="*/ 338946 h 340380"/>
                                  <a:gd name="connsiteX4" fmla="*/ 178817 w 397049"/>
                                  <a:gd name="connsiteY4" fmla="*/ 337670 h 340380"/>
                                  <a:gd name="connsiteX5" fmla="*/ 244881 w 397049"/>
                                  <a:gd name="connsiteY5" fmla="*/ 309014 h 340380"/>
                                  <a:gd name="connsiteX6" fmla="*/ 389175 w 397049"/>
                                  <a:gd name="connsiteY6" fmla="*/ 289241 h 340380"/>
                                  <a:gd name="connsiteX7" fmla="*/ 396266 w 397049"/>
                                  <a:gd name="connsiteY7" fmla="*/ 176475 h 340380"/>
                                  <a:gd name="connsiteX8" fmla="*/ 309842 w 397049"/>
                                  <a:gd name="connsiteY8" fmla="*/ 182026 h 340380"/>
                                  <a:gd name="connsiteX9" fmla="*/ 193387 w 397049"/>
                                  <a:gd name="connsiteY9" fmla="*/ 185329 h 340380"/>
                                  <a:gd name="connsiteX10" fmla="*/ 134823 w 397049"/>
                                  <a:gd name="connsiteY10" fmla="*/ 167347 h 340380"/>
                                  <a:gd name="connsiteX0" fmla="*/ 67237 w 389175"/>
                                  <a:gd name="connsiteY0" fmla="*/ 0 h 340380"/>
                                  <a:gd name="connsiteX1" fmla="*/ 5884 w 389175"/>
                                  <a:gd name="connsiteY1" fmla="*/ 112630 h 340380"/>
                                  <a:gd name="connsiteX2" fmla="*/ 9396 w 389175"/>
                                  <a:gd name="connsiteY2" fmla="*/ 272716 h 340380"/>
                                  <a:gd name="connsiteX3" fmla="*/ 67193 w 389175"/>
                                  <a:gd name="connsiteY3" fmla="*/ 338946 h 340380"/>
                                  <a:gd name="connsiteX4" fmla="*/ 178817 w 389175"/>
                                  <a:gd name="connsiteY4" fmla="*/ 337670 h 340380"/>
                                  <a:gd name="connsiteX5" fmla="*/ 244881 w 389175"/>
                                  <a:gd name="connsiteY5" fmla="*/ 309014 h 340380"/>
                                  <a:gd name="connsiteX6" fmla="*/ 389175 w 389175"/>
                                  <a:gd name="connsiteY6" fmla="*/ 289241 h 340380"/>
                                  <a:gd name="connsiteX7" fmla="*/ 383718 w 389175"/>
                                  <a:gd name="connsiteY7" fmla="*/ 179027 h 340380"/>
                                  <a:gd name="connsiteX8" fmla="*/ 309842 w 389175"/>
                                  <a:gd name="connsiteY8" fmla="*/ 182026 h 340380"/>
                                  <a:gd name="connsiteX9" fmla="*/ 193387 w 389175"/>
                                  <a:gd name="connsiteY9" fmla="*/ 185329 h 340380"/>
                                  <a:gd name="connsiteX10" fmla="*/ 134823 w 389175"/>
                                  <a:gd name="connsiteY10" fmla="*/ 167347 h 340380"/>
                                  <a:gd name="connsiteX0" fmla="*/ 67237 w 389175"/>
                                  <a:gd name="connsiteY0" fmla="*/ 0 h 340380"/>
                                  <a:gd name="connsiteX1" fmla="*/ 5884 w 389175"/>
                                  <a:gd name="connsiteY1" fmla="*/ 112630 h 340380"/>
                                  <a:gd name="connsiteX2" fmla="*/ 9396 w 389175"/>
                                  <a:gd name="connsiteY2" fmla="*/ 272716 h 340380"/>
                                  <a:gd name="connsiteX3" fmla="*/ 67193 w 389175"/>
                                  <a:gd name="connsiteY3" fmla="*/ 338946 h 340380"/>
                                  <a:gd name="connsiteX4" fmla="*/ 178817 w 389175"/>
                                  <a:gd name="connsiteY4" fmla="*/ 337670 h 340380"/>
                                  <a:gd name="connsiteX5" fmla="*/ 244881 w 389175"/>
                                  <a:gd name="connsiteY5" fmla="*/ 309014 h 340380"/>
                                  <a:gd name="connsiteX6" fmla="*/ 389175 w 389175"/>
                                  <a:gd name="connsiteY6" fmla="*/ 289241 h 340380"/>
                                  <a:gd name="connsiteX7" fmla="*/ 383718 w 389175"/>
                                  <a:gd name="connsiteY7" fmla="*/ 179027 h 340380"/>
                                  <a:gd name="connsiteX8" fmla="*/ 309842 w 389175"/>
                                  <a:gd name="connsiteY8" fmla="*/ 182026 h 340380"/>
                                  <a:gd name="connsiteX9" fmla="*/ 176656 w 389175"/>
                                  <a:gd name="connsiteY9" fmla="*/ 188731 h 340380"/>
                                  <a:gd name="connsiteX10" fmla="*/ 134823 w 389175"/>
                                  <a:gd name="connsiteY10" fmla="*/ 167347 h 340380"/>
                                  <a:gd name="connsiteX0" fmla="*/ 67237 w 389175"/>
                                  <a:gd name="connsiteY0" fmla="*/ 0 h 340380"/>
                                  <a:gd name="connsiteX1" fmla="*/ 5884 w 389175"/>
                                  <a:gd name="connsiteY1" fmla="*/ 112630 h 340380"/>
                                  <a:gd name="connsiteX2" fmla="*/ 9396 w 389175"/>
                                  <a:gd name="connsiteY2" fmla="*/ 272716 h 340380"/>
                                  <a:gd name="connsiteX3" fmla="*/ 67193 w 389175"/>
                                  <a:gd name="connsiteY3" fmla="*/ 338946 h 340380"/>
                                  <a:gd name="connsiteX4" fmla="*/ 178817 w 389175"/>
                                  <a:gd name="connsiteY4" fmla="*/ 337670 h 340380"/>
                                  <a:gd name="connsiteX5" fmla="*/ 244881 w 389175"/>
                                  <a:gd name="connsiteY5" fmla="*/ 309014 h 340380"/>
                                  <a:gd name="connsiteX6" fmla="*/ 389175 w 389175"/>
                                  <a:gd name="connsiteY6" fmla="*/ 289241 h 340380"/>
                                  <a:gd name="connsiteX7" fmla="*/ 383718 w 389175"/>
                                  <a:gd name="connsiteY7" fmla="*/ 179027 h 340380"/>
                                  <a:gd name="connsiteX8" fmla="*/ 309842 w 389175"/>
                                  <a:gd name="connsiteY8" fmla="*/ 182026 h 340380"/>
                                  <a:gd name="connsiteX9" fmla="*/ 176656 w 389175"/>
                                  <a:gd name="connsiteY9" fmla="*/ 188731 h 340380"/>
                                  <a:gd name="connsiteX10" fmla="*/ 107746 w 389175"/>
                                  <a:gd name="connsiteY10" fmla="*/ 187830 h 340380"/>
                                  <a:gd name="connsiteX0" fmla="*/ 16939 w 404843"/>
                                  <a:gd name="connsiteY0" fmla="*/ 0 h 292020"/>
                                  <a:gd name="connsiteX1" fmla="*/ 21552 w 404843"/>
                                  <a:gd name="connsiteY1" fmla="*/ 64270 h 292020"/>
                                  <a:gd name="connsiteX2" fmla="*/ 25064 w 404843"/>
                                  <a:gd name="connsiteY2" fmla="*/ 224356 h 292020"/>
                                  <a:gd name="connsiteX3" fmla="*/ 82861 w 404843"/>
                                  <a:gd name="connsiteY3" fmla="*/ 290586 h 292020"/>
                                  <a:gd name="connsiteX4" fmla="*/ 194485 w 404843"/>
                                  <a:gd name="connsiteY4" fmla="*/ 289310 h 292020"/>
                                  <a:gd name="connsiteX5" fmla="*/ 260549 w 404843"/>
                                  <a:gd name="connsiteY5" fmla="*/ 260654 h 292020"/>
                                  <a:gd name="connsiteX6" fmla="*/ 404843 w 404843"/>
                                  <a:gd name="connsiteY6" fmla="*/ 240881 h 292020"/>
                                  <a:gd name="connsiteX7" fmla="*/ 399386 w 404843"/>
                                  <a:gd name="connsiteY7" fmla="*/ 130667 h 292020"/>
                                  <a:gd name="connsiteX8" fmla="*/ 325510 w 404843"/>
                                  <a:gd name="connsiteY8" fmla="*/ 133666 h 292020"/>
                                  <a:gd name="connsiteX9" fmla="*/ 192324 w 404843"/>
                                  <a:gd name="connsiteY9" fmla="*/ 140371 h 292020"/>
                                  <a:gd name="connsiteX10" fmla="*/ 123414 w 404843"/>
                                  <a:gd name="connsiteY10" fmla="*/ 139470 h 292020"/>
                                  <a:gd name="connsiteX0" fmla="*/ 19086 w 406990"/>
                                  <a:gd name="connsiteY0" fmla="*/ 0 h 292020"/>
                                  <a:gd name="connsiteX1" fmla="*/ 15557 w 406990"/>
                                  <a:gd name="connsiteY1" fmla="*/ 95881 h 292020"/>
                                  <a:gd name="connsiteX2" fmla="*/ 27211 w 406990"/>
                                  <a:gd name="connsiteY2" fmla="*/ 224356 h 292020"/>
                                  <a:gd name="connsiteX3" fmla="*/ 85008 w 406990"/>
                                  <a:gd name="connsiteY3" fmla="*/ 290586 h 292020"/>
                                  <a:gd name="connsiteX4" fmla="*/ 196632 w 406990"/>
                                  <a:gd name="connsiteY4" fmla="*/ 289310 h 292020"/>
                                  <a:gd name="connsiteX5" fmla="*/ 262696 w 406990"/>
                                  <a:gd name="connsiteY5" fmla="*/ 260654 h 292020"/>
                                  <a:gd name="connsiteX6" fmla="*/ 406990 w 406990"/>
                                  <a:gd name="connsiteY6" fmla="*/ 240881 h 292020"/>
                                  <a:gd name="connsiteX7" fmla="*/ 401533 w 406990"/>
                                  <a:gd name="connsiteY7" fmla="*/ 130667 h 292020"/>
                                  <a:gd name="connsiteX8" fmla="*/ 327657 w 406990"/>
                                  <a:gd name="connsiteY8" fmla="*/ 133666 h 292020"/>
                                  <a:gd name="connsiteX9" fmla="*/ 194471 w 406990"/>
                                  <a:gd name="connsiteY9" fmla="*/ 140371 h 292020"/>
                                  <a:gd name="connsiteX10" fmla="*/ 125561 w 406990"/>
                                  <a:gd name="connsiteY10" fmla="*/ 139470 h 292020"/>
                                  <a:gd name="connsiteX0" fmla="*/ 19086 w 406990"/>
                                  <a:gd name="connsiteY0" fmla="*/ 0 h 292020"/>
                                  <a:gd name="connsiteX1" fmla="*/ 15557 w 406990"/>
                                  <a:gd name="connsiteY1" fmla="*/ 95881 h 292020"/>
                                  <a:gd name="connsiteX2" fmla="*/ 27211 w 406990"/>
                                  <a:gd name="connsiteY2" fmla="*/ 224356 h 292020"/>
                                  <a:gd name="connsiteX3" fmla="*/ 85008 w 406990"/>
                                  <a:gd name="connsiteY3" fmla="*/ 290586 h 292020"/>
                                  <a:gd name="connsiteX4" fmla="*/ 196632 w 406990"/>
                                  <a:gd name="connsiteY4" fmla="*/ 289310 h 292020"/>
                                  <a:gd name="connsiteX5" fmla="*/ 262696 w 406990"/>
                                  <a:gd name="connsiteY5" fmla="*/ 260654 h 292020"/>
                                  <a:gd name="connsiteX6" fmla="*/ 406990 w 406990"/>
                                  <a:gd name="connsiteY6" fmla="*/ 240881 h 292020"/>
                                  <a:gd name="connsiteX7" fmla="*/ 401533 w 406990"/>
                                  <a:gd name="connsiteY7" fmla="*/ 130667 h 292020"/>
                                  <a:gd name="connsiteX8" fmla="*/ 327657 w 406990"/>
                                  <a:gd name="connsiteY8" fmla="*/ 133666 h 292020"/>
                                  <a:gd name="connsiteX9" fmla="*/ 194471 w 406990"/>
                                  <a:gd name="connsiteY9" fmla="*/ 140371 h 292020"/>
                                  <a:gd name="connsiteX10" fmla="*/ 143026 w 406990"/>
                                  <a:gd name="connsiteY10" fmla="*/ 140911 h 292020"/>
                                  <a:gd name="connsiteX0" fmla="*/ 19086 w 406990"/>
                                  <a:gd name="connsiteY0" fmla="*/ 0 h 339871"/>
                                  <a:gd name="connsiteX1" fmla="*/ 15557 w 406990"/>
                                  <a:gd name="connsiteY1" fmla="*/ 95881 h 339871"/>
                                  <a:gd name="connsiteX2" fmla="*/ 27211 w 406990"/>
                                  <a:gd name="connsiteY2" fmla="*/ 224356 h 339871"/>
                                  <a:gd name="connsiteX3" fmla="*/ 88169 w 406990"/>
                                  <a:gd name="connsiteY3" fmla="*/ 339869 h 339871"/>
                                  <a:gd name="connsiteX4" fmla="*/ 196632 w 406990"/>
                                  <a:gd name="connsiteY4" fmla="*/ 289310 h 339871"/>
                                  <a:gd name="connsiteX5" fmla="*/ 262696 w 406990"/>
                                  <a:gd name="connsiteY5" fmla="*/ 260654 h 339871"/>
                                  <a:gd name="connsiteX6" fmla="*/ 406990 w 406990"/>
                                  <a:gd name="connsiteY6" fmla="*/ 240881 h 339871"/>
                                  <a:gd name="connsiteX7" fmla="*/ 401533 w 406990"/>
                                  <a:gd name="connsiteY7" fmla="*/ 130667 h 339871"/>
                                  <a:gd name="connsiteX8" fmla="*/ 327657 w 406990"/>
                                  <a:gd name="connsiteY8" fmla="*/ 133666 h 339871"/>
                                  <a:gd name="connsiteX9" fmla="*/ 194471 w 406990"/>
                                  <a:gd name="connsiteY9" fmla="*/ 140371 h 339871"/>
                                  <a:gd name="connsiteX10" fmla="*/ 143026 w 406990"/>
                                  <a:gd name="connsiteY10" fmla="*/ 140911 h 339871"/>
                                  <a:gd name="connsiteX0" fmla="*/ 19086 w 406990"/>
                                  <a:gd name="connsiteY0" fmla="*/ 0 h 339871"/>
                                  <a:gd name="connsiteX1" fmla="*/ 15557 w 406990"/>
                                  <a:gd name="connsiteY1" fmla="*/ 95881 h 339871"/>
                                  <a:gd name="connsiteX2" fmla="*/ 27211 w 406990"/>
                                  <a:gd name="connsiteY2" fmla="*/ 224356 h 339871"/>
                                  <a:gd name="connsiteX3" fmla="*/ 88169 w 406990"/>
                                  <a:gd name="connsiteY3" fmla="*/ 339869 h 339871"/>
                                  <a:gd name="connsiteX4" fmla="*/ 196632 w 406990"/>
                                  <a:gd name="connsiteY4" fmla="*/ 289310 h 339871"/>
                                  <a:gd name="connsiteX5" fmla="*/ 262696 w 406990"/>
                                  <a:gd name="connsiteY5" fmla="*/ 260654 h 339871"/>
                                  <a:gd name="connsiteX6" fmla="*/ 406990 w 406990"/>
                                  <a:gd name="connsiteY6" fmla="*/ 240881 h 339871"/>
                                  <a:gd name="connsiteX7" fmla="*/ 385536 w 406990"/>
                                  <a:gd name="connsiteY7" fmla="*/ 138912 h 339871"/>
                                  <a:gd name="connsiteX8" fmla="*/ 327657 w 406990"/>
                                  <a:gd name="connsiteY8" fmla="*/ 133666 h 339871"/>
                                  <a:gd name="connsiteX9" fmla="*/ 194471 w 406990"/>
                                  <a:gd name="connsiteY9" fmla="*/ 140371 h 339871"/>
                                  <a:gd name="connsiteX10" fmla="*/ 143026 w 406990"/>
                                  <a:gd name="connsiteY10" fmla="*/ 140911 h 339871"/>
                                  <a:gd name="connsiteX0" fmla="*/ 19086 w 422987"/>
                                  <a:gd name="connsiteY0" fmla="*/ 0 h 339871"/>
                                  <a:gd name="connsiteX1" fmla="*/ 15557 w 422987"/>
                                  <a:gd name="connsiteY1" fmla="*/ 95881 h 339871"/>
                                  <a:gd name="connsiteX2" fmla="*/ 27211 w 422987"/>
                                  <a:gd name="connsiteY2" fmla="*/ 224356 h 339871"/>
                                  <a:gd name="connsiteX3" fmla="*/ 88169 w 422987"/>
                                  <a:gd name="connsiteY3" fmla="*/ 339869 h 339871"/>
                                  <a:gd name="connsiteX4" fmla="*/ 196632 w 422987"/>
                                  <a:gd name="connsiteY4" fmla="*/ 289310 h 339871"/>
                                  <a:gd name="connsiteX5" fmla="*/ 262696 w 422987"/>
                                  <a:gd name="connsiteY5" fmla="*/ 260654 h 339871"/>
                                  <a:gd name="connsiteX6" fmla="*/ 422987 w 422987"/>
                                  <a:gd name="connsiteY6" fmla="*/ 232636 h 339871"/>
                                  <a:gd name="connsiteX7" fmla="*/ 385536 w 422987"/>
                                  <a:gd name="connsiteY7" fmla="*/ 138912 h 339871"/>
                                  <a:gd name="connsiteX8" fmla="*/ 327657 w 422987"/>
                                  <a:gd name="connsiteY8" fmla="*/ 133666 h 339871"/>
                                  <a:gd name="connsiteX9" fmla="*/ 194471 w 422987"/>
                                  <a:gd name="connsiteY9" fmla="*/ 140371 h 339871"/>
                                  <a:gd name="connsiteX10" fmla="*/ 143026 w 422987"/>
                                  <a:gd name="connsiteY10" fmla="*/ 140911 h 339871"/>
                                  <a:gd name="connsiteX0" fmla="*/ 19086 w 422987"/>
                                  <a:gd name="connsiteY0" fmla="*/ 0 h 339871"/>
                                  <a:gd name="connsiteX1" fmla="*/ 15557 w 422987"/>
                                  <a:gd name="connsiteY1" fmla="*/ 95881 h 339871"/>
                                  <a:gd name="connsiteX2" fmla="*/ 27211 w 422987"/>
                                  <a:gd name="connsiteY2" fmla="*/ 224356 h 339871"/>
                                  <a:gd name="connsiteX3" fmla="*/ 88169 w 422987"/>
                                  <a:gd name="connsiteY3" fmla="*/ 339869 h 339871"/>
                                  <a:gd name="connsiteX4" fmla="*/ 196632 w 422987"/>
                                  <a:gd name="connsiteY4" fmla="*/ 289310 h 339871"/>
                                  <a:gd name="connsiteX5" fmla="*/ 262696 w 422987"/>
                                  <a:gd name="connsiteY5" fmla="*/ 260654 h 339871"/>
                                  <a:gd name="connsiteX6" fmla="*/ 422987 w 422987"/>
                                  <a:gd name="connsiteY6" fmla="*/ 232636 h 339871"/>
                                  <a:gd name="connsiteX7" fmla="*/ 385536 w 422987"/>
                                  <a:gd name="connsiteY7" fmla="*/ 138912 h 339871"/>
                                  <a:gd name="connsiteX8" fmla="*/ 327657 w 422987"/>
                                  <a:gd name="connsiteY8" fmla="*/ 133666 h 339871"/>
                                  <a:gd name="connsiteX9" fmla="*/ 194471 w 422987"/>
                                  <a:gd name="connsiteY9" fmla="*/ 140371 h 339871"/>
                                  <a:gd name="connsiteX10" fmla="*/ 143026 w 422987"/>
                                  <a:gd name="connsiteY10" fmla="*/ 140911 h 339871"/>
                                  <a:gd name="connsiteX0" fmla="*/ 19086 w 422987"/>
                                  <a:gd name="connsiteY0" fmla="*/ 0 h 339871"/>
                                  <a:gd name="connsiteX1" fmla="*/ 15557 w 422987"/>
                                  <a:gd name="connsiteY1" fmla="*/ 95881 h 339871"/>
                                  <a:gd name="connsiteX2" fmla="*/ 27211 w 422987"/>
                                  <a:gd name="connsiteY2" fmla="*/ 224356 h 339871"/>
                                  <a:gd name="connsiteX3" fmla="*/ 88169 w 422987"/>
                                  <a:gd name="connsiteY3" fmla="*/ 339869 h 339871"/>
                                  <a:gd name="connsiteX4" fmla="*/ 196632 w 422987"/>
                                  <a:gd name="connsiteY4" fmla="*/ 289310 h 339871"/>
                                  <a:gd name="connsiteX5" fmla="*/ 262696 w 422987"/>
                                  <a:gd name="connsiteY5" fmla="*/ 260654 h 339871"/>
                                  <a:gd name="connsiteX6" fmla="*/ 422987 w 422987"/>
                                  <a:gd name="connsiteY6" fmla="*/ 232636 h 339871"/>
                                  <a:gd name="connsiteX7" fmla="*/ 385536 w 422987"/>
                                  <a:gd name="connsiteY7" fmla="*/ 138912 h 339871"/>
                                  <a:gd name="connsiteX8" fmla="*/ 327657 w 422987"/>
                                  <a:gd name="connsiteY8" fmla="*/ 133666 h 339871"/>
                                  <a:gd name="connsiteX9" fmla="*/ 194471 w 422987"/>
                                  <a:gd name="connsiteY9" fmla="*/ 140371 h 339871"/>
                                  <a:gd name="connsiteX10" fmla="*/ 143026 w 422987"/>
                                  <a:gd name="connsiteY10" fmla="*/ 140911 h 339871"/>
                                  <a:gd name="connsiteX0" fmla="*/ 19086 w 422987"/>
                                  <a:gd name="connsiteY0" fmla="*/ 0 h 339871"/>
                                  <a:gd name="connsiteX1" fmla="*/ 15557 w 422987"/>
                                  <a:gd name="connsiteY1" fmla="*/ 95881 h 339871"/>
                                  <a:gd name="connsiteX2" fmla="*/ 27211 w 422987"/>
                                  <a:gd name="connsiteY2" fmla="*/ 224356 h 339871"/>
                                  <a:gd name="connsiteX3" fmla="*/ 88169 w 422987"/>
                                  <a:gd name="connsiteY3" fmla="*/ 339869 h 339871"/>
                                  <a:gd name="connsiteX4" fmla="*/ 196632 w 422987"/>
                                  <a:gd name="connsiteY4" fmla="*/ 289310 h 339871"/>
                                  <a:gd name="connsiteX5" fmla="*/ 262696 w 422987"/>
                                  <a:gd name="connsiteY5" fmla="*/ 260654 h 339871"/>
                                  <a:gd name="connsiteX6" fmla="*/ 422987 w 422987"/>
                                  <a:gd name="connsiteY6" fmla="*/ 232636 h 339871"/>
                                  <a:gd name="connsiteX7" fmla="*/ 385536 w 422987"/>
                                  <a:gd name="connsiteY7" fmla="*/ 138912 h 339871"/>
                                  <a:gd name="connsiteX8" fmla="*/ 327657 w 422987"/>
                                  <a:gd name="connsiteY8" fmla="*/ 133666 h 339871"/>
                                  <a:gd name="connsiteX9" fmla="*/ 194471 w 422987"/>
                                  <a:gd name="connsiteY9" fmla="*/ 140371 h 339871"/>
                                  <a:gd name="connsiteX10" fmla="*/ 143026 w 422987"/>
                                  <a:gd name="connsiteY10" fmla="*/ 140911 h 339871"/>
                                  <a:gd name="connsiteX0" fmla="*/ 19086 w 406256"/>
                                  <a:gd name="connsiteY0" fmla="*/ 0 h 339871"/>
                                  <a:gd name="connsiteX1" fmla="*/ 15557 w 406256"/>
                                  <a:gd name="connsiteY1" fmla="*/ 95881 h 339871"/>
                                  <a:gd name="connsiteX2" fmla="*/ 27211 w 406256"/>
                                  <a:gd name="connsiteY2" fmla="*/ 224356 h 339871"/>
                                  <a:gd name="connsiteX3" fmla="*/ 88169 w 406256"/>
                                  <a:gd name="connsiteY3" fmla="*/ 339869 h 339871"/>
                                  <a:gd name="connsiteX4" fmla="*/ 196632 w 406256"/>
                                  <a:gd name="connsiteY4" fmla="*/ 289310 h 339871"/>
                                  <a:gd name="connsiteX5" fmla="*/ 262696 w 406256"/>
                                  <a:gd name="connsiteY5" fmla="*/ 260654 h 339871"/>
                                  <a:gd name="connsiteX6" fmla="*/ 406256 w 406256"/>
                                  <a:gd name="connsiteY6" fmla="*/ 236038 h 339871"/>
                                  <a:gd name="connsiteX7" fmla="*/ 385536 w 406256"/>
                                  <a:gd name="connsiteY7" fmla="*/ 138912 h 339871"/>
                                  <a:gd name="connsiteX8" fmla="*/ 327657 w 406256"/>
                                  <a:gd name="connsiteY8" fmla="*/ 133666 h 339871"/>
                                  <a:gd name="connsiteX9" fmla="*/ 194471 w 406256"/>
                                  <a:gd name="connsiteY9" fmla="*/ 140371 h 339871"/>
                                  <a:gd name="connsiteX10" fmla="*/ 143026 w 406256"/>
                                  <a:gd name="connsiteY10" fmla="*/ 140911 h 339871"/>
                                  <a:gd name="connsiteX0" fmla="*/ 19086 w 401338"/>
                                  <a:gd name="connsiteY0" fmla="*/ 0 h 339871"/>
                                  <a:gd name="connsiteX1" fmla="*/ 15557 w 401338"/>
                                  <a:gd name="connsiteY1" fmla="*/ 95881 h 339871"/>
                                  <a:gd name="connsiteX2" fmla="*/ 27211 w 401338"/>
                                  <a:gd name="connsiteY2" fmla="*/ 224356 h 339871"/>
                                  <a:gd name="connsiteX3" fmla="*/ 88169 w 401338"/>
                                  <a:gd name="connsiteY3" fmla="*/ 339869 h 339871"/>
                                  <a:gd name="connsiteX4" fmla="*/ 196632 w 401338"/>
                                  <a:gd name="connsiteY4" fmla="*/ 289310 h 339871"/>
                                  <a:gd name="connsiteX5" fmla="*/ 262696 w 401338"/>
                                  <a:gd name="connsiteY5" fmla="*/ 260654 h 339871"/>
                                  <a:gd name="connsiteX6" fmla="*/ 401338 w 401338"/>
                                  <a:gd name="connsiteY6" fmla="*/ 232045 h 339871"/>
                                  <a:gd name="connsiteX7" fmla="*/ 385536 w 401338"/>
                                  <a:gd name="connsiteY7" fmla="*/ 138912 h 339871"/>
                                  <a:gd name="connsiteX8" fmla="*/ 327657 w 401338"/>
                                  <a:gd name="connsiteY8" fmla="*/ 133666 h 339871"/>
                                  <a:gd name="connsiteX9" fmla="*/ 194471 w 401338"/>
                                  <a:gd name="connsiteY9" fmla="*/ 140371 h 339871"/>
                                  <a:gd name="connsiteX10" fmla="*/ 143026 w 401338"/>
                                  <a:gd name="connsiteY10" fmla="*/ 140911 h 339871"/>
                                  <a:gd name="connsiteX0" fmla="*/ 19086 w 401338"/>
                                  <a:gd name="connsiteY0" fmla="*/ 0 h 339871"/>
                                  <a:gd name="connsiteX1" fmla="*/ 15557 w 401338"/>
                                  <a:gd name="connsiteY1" fmla="*/ 95881 h 339871"/>
                                  <a:gd name="connsiteX2" fmla="*/ 27211 w 401338"/>
                                  <a:gd name="connsiteY2" fmla="*/ 224356 h 339871"/>
                                  <a:gd name="connsiteX3" fmla="*/ 88169 w 401338"/>
                                  <a:gd name="connsiteY3" fmla="*/ 339869 h 339871"/>
                                  <a:gd name="connsiteX4" fmla="*/ 196632 w 401338"/>
                                  <a:gd name="connsiteY4" fmla="*/ 289310 h 339871"/>
                                  <a:gd name="connsiteX5" fmla="*/ 264900 w 401338"/>
                                  <a:gd name="connsiteY5" fmla="*/ 275183 h 339871"/>
                                  <a:gd name="connsiteX6" fmla="*/ 401338 w 401338"/>
                                  <a:gd name="connsiteY6" fmla="*/ 232045 h 339871"/>
                                  <a:gd name="connsiteX7" fmla="*/ 385536 w 401338"/>
                                  <a:gd name="connsiteY7" fmla="*/ 138912 h 339871"/>
                                  <a:gd name="connsiteX8" fmla="*/ 327657 w 401338"/>
                                  <a:gd name="connsiteY8" fmla="*/ 133666 h 339871"/>
                                  <a:gd name="connsiteX9" fmla="*/ 194471 w 401338"/>
                                  <a:gd name="connsiteY9" fmla="*/ 140371 h 339871"/>
                                  <a:gd name="connsiteX10" fmla="*/ 143026 w 401338"/>
                                  <a:gd name="connsiteY10" fmla="*/ 140911 h 339871"/>
                                  <a:gd name="connsiteX0" fmla="*/ 19086 w 401338"/>
                                  <a:gd name="connsiteY0" fmla="*/ 0 h 339873"/>
                                  <a:gd name="connsiteX1" fmla="*/ 15557 w 401338"/>
                                  <a:gd name="connsiteY1" fmla="*/ 95881 h 339873"/>
                                  <a:gd name="connsiteX2" fmla="*/ 27211 w 401338"/>
                                  <a:gd name="connsiteY2" fmla="*/ 224356 h 339873"/>
                                  <a:gd name="connsiteX3" fmla="*/ 88169 w 401338"/>
                                  <a:gd name="connsiteY3" fmla="*/ 339869 h 339873"/>
                                  <a:gd name="connsiteX4" fmla="*/ 195387 w 401338"/>
                                  <a:gd name="connsiteY4" fmla="*/ 309533 h 339873"/>
                                  <a:gd name="connsiteX5" fmla="*/ 264900 w 401338"/>
                                  <a:gd name="connsiteY5" fmla="*/ 275183 h 339873"/>
                                  <a:gd name="connsiteX6" fmla="*/ 401338 w 401338"/>
                                  <a:gd name="connsiteY6" fmla="*/ 232045 h 339873"/>
                                  <a:gd name="connsiteX7" fmla="*/ 385536 w 401338"/>
                                  <a:gd name="connsiteY7" fmla="*/ 138912 h 339873"/>
                                  <a:gd name="connsiteX8" fmla="*/ 327657 w 401338"/>
                                  <a:gd name="connsiteY8" fmla="*/ 133666 h 339873"/>
                                  <a:gd name="connsiteX9" fmla="*/ 194471 w 401338"/>
                                  <a:gd name="connsiteY9" fmla="*/ 140371 h 339873"/>
                                  <a:gd name="connsiteX10" fmla="*/ 143026 w 401338"/>
                                  <a:gd name="connsiteY10" fmla="*/ 140911 h 339873"/>
                                  <a:gd name="connsiteX0" fmla="*/ 19086 w 401338"/>
                                  <a:gd name="connsiteY0" fmla="*/ 0 h 360944"/>
                                  <a:gd name="connsiteX1" fmla="*/ 15557 w 401338"/>
                                  <a:gd name="connsiteY1" fmla="*/ 95881 h 360944"/>
                                  <a:gd name="connsiteX2" fmla="*/ 27211 w 401338"/>
                                  <a:gd name="connsiteY2" fmla="*/ 224356 h 360944"/>
                                  <a:gd name="connsiteX3" fmla="*/ 82741 w 401338"/>
                                  <a:gd name="connsiteY3" fmla="*/ 360942 h 360944"/>
                                  <a:gd name="connsiteX4" fmla="*/ 195387 w 401338"/>
                                  <a:gd name="connsiteY4" fmla="*/ 309533 h 360944"/>
                                  <a:gd name="connsiteX5" fmla="*/ 264900 w 401338"/>
                                  <a:gd name="connsiteY5" fmla="*/ 275183 h 360944"/>
                                  <a:gd name="connsiteX6" fmla="*/ 401338 w 401338"/>
                                  <a:gd name="connsiteY6" fmla="*/ 232045 h 360944"/>
                                  <a:gd name="connsiteX7" fmla="*/ 385536 w 401338"/>
                                  <a:gd name="connsiteY7" fmla="*/ 138912 h 360944"/>
                                  <a:gd name="connsiteX8" fmla="*/ 327657 w 401338"/>
                                  <a:gd name="connsiteY8" fmla="*/ 133666 h 360944"/>
                                  <a:gd name="connsiteX9" fmla="*/ 194471 w 401338"/>
                                  <a:gd name="connsiteY9" fmla="*/ 140371 h 360944"/>
                                  <a:gd name="connsiteX10" fmla="*/ 143026 w 401338"/>
                                  <a:gd name="connsiteY10" fmla="*/ 140911 h 360944"/>
                                  <a:gd name="connsiteX0" fmla="*/ 19086 w 401338"/>
                                  <a:gd name="connsiteY0" fmla="*/ 0 h 360942"/>
                                  <a:gd name="connsiteX1" fmla="*/ 15557 w 401338"/>
                                  <a:gd name="connsiteY1" fmla="*/ 95881 h 360942"/>
                                  <a:gd name="connsiteX2" fmla="*/ 27211 w 401338"/>
                                  <a:gd name="connsiteY2" fmla="*/ 224356 h 360942"/>
                                  <a:gd name="connsiteX3" fmla="*/ 82741 w 401338"/>
                                  <a:gd name="connsiteY3" fmla="*/ 360942 h 360942"/>
                                  <a:gd name="connsiteX4" fmla="*/ 195387 w 401338"/>
                                  <a:gd name="connsiteY4" fmla="*/ 309533 h 360942"/>
                                  <a:gd name="connsiteX5" fmla="*/ 264900 w 401338"/>
                                  <a:gd name="connsiteY5" fmla="*/ 275183 h 360942"/>
                                  <a:gd name="connsiteX6" fmla="*/ 401338 w 401338"/>
                                  <a:gd name="connsiteY6" fmla="*/ 232045 h 360942"/>
                                  <a:gd name="connsiteX7" fmla="*/ 385536 w 401338"/>
                                  <a:gd name="connsiteY7" fmla="*/ 138912 h 360942"/>
                                  <a:gd name="connsiteX8" fmla="*/ 327657 w 401338"/>
                                  <a:gd name="connsiteY8" fmla="*/ 133666 h 360942"/>
                                  <a:gd name="connsiteX9" fmla="*/ 194471 w 401338"/>
                                  <a:gd name="connsiteY9" fmla="*/ 140371 h 360942"/>
                                  <a:gd name="connsiteX10" fmla="*/ 143026 w 401338"/>
                                  <a:gd name="connsiteY10" fmla="*/ 140911 h 360942"/>
                                  <a:gd name="connsiteX0" fmla="*/ 19086 w 401338"/>
                                  <a:gd name="connsiteY0" fmla="*/ 0 h 360942"/>
                                  <a:gd name="connsiteX1" fmla="*/ 15557 w 401338"/>
                                  <a:gd name="connsiteY1" fmla="*/ 95881 h 360942"/>
                                  <a:gd name="connsiteX2" fmla="*/ 27211 w 401338"/>
                                  <a:gd name="connsiteY2" fmla="*/ 224356 h 360942"/>
                                  <a:gd name="connsiteX3" fmla="*/ 82741 w 401338"/>
                                  <a:gd name="connsiteY3" fmla="*/ 360942 h 360942"/>
                                  <a:gd name="connsiteX4" fmla="*/ 195387 w 401338"/>
                                  <a:gd name="connsiteY4" fmla="*/ 309533 h 360942"/>
                                  <a:gd name="connsiteX5" fmla="*/ 264900 w 401338"/>
                                  <a:gd name="connsiteY5" fmla="*/ 275183 h 360942"/>
                                  <a:gd name="connsiteX6" fmla="*/ 401338 w 401338"/>
                                  <a:gd name="connsiteY6" fmla="*/ 232045 h 360942"/>
                                  <a:gd name="connsiteX7" fmla="*/ 385536 w 401338"/>
                                  <a:gd name="connsiteY7" fmla="*/ 138912 h 360942"/>
                                  <a:gd name="connsiteX8" fmla="*/ 322229 w 401338"/>
                                  <a:gd name="connsiteY8" fmla="*/ 154740 h 360942"/>
                                  <a:gd name="connsiteX9" fmla="*/ 194471 w 401338"/>
                                  <a:gd name="connsiteY9" fmla="*/ 140371 h 360942"/>
                                  <a:gd name="connsiteX10" fmla="*/ 143026 w 401338"/>
                                  <a:gd name="connsiteY10" fmla="*/ 140911 h 360942"/>
                                  <a:gd name="connsiteX0" fmla="*/ 19086 w 401338"/>
                                  <a:gd name="connsiteY0" fmla="*/ 0 h 360942"/>
                                  <a:gd name="connsiteX1" fmla="*/ 15557 w 401338"/>
                                  <a:gd name="connsiteY1" fmla="*/ 95881 h 360942"/>
                                  <a:gd name="connsiteX2" fmla="*/ 27211 w 401338"/>
                                  <a:gd name="connsiteY2" fmla="*/ 224356 h 360942"/>
                                  <a:gd name="connsiteX3" fmla="*/ 82741 w 401338"/>
                                  <a:gd name="connsiteY3" fmla="*/ 360942 h 360942"/>
                                  <a:gd name="connsiteX4" fmla="*/ 195387 w 401338"/>
                                  <a:gd name="connsiteY4" fmla="*/ 309533 h 360942"/>
                                  <a:gd name="connsiteX5" fmla="*/ 264900 w 401338"/>
                                  <a:gd name="connsiteY5" fmla="*/ 275183 h 360942"/>
                                  <a:gd name="connsiteX6" fmla="*/ 401338 w 401338"/>
                                  <a:gd name="connsiteY6" fmla="*/ 232045 h 360942"/>
                                  <a:gd name="connsiteX7" fmla="*/ 385536 w 401338"/>
                                  <a:gd name="connsiteY7" fmla="*/ 138912 h 360942"/>
                                  <a:gd name="connsiteX8" fmla="*/ 322229 w 401338"/>
                                  <a:gd name="connsiteY8" fmla="*/ 154740 h 360942"/>
                                  <a:gd name="connsiteX9" fmla="*/ 194471 w 401338"/>
                                  <a:gd name="connsiteY9" fmla="*/ 140371 h 360942"/>
                                  <a:gd name="connsiteX10" fmla="*/ 143026 w 401338"/>
                                  <a:gd name="connsiteY10" fmla="*/ 140911 h 360942"/>
                                  <a:gd name="connsiteX0" fmla="*/ 19086 w 401338"/>
                                  <a:gd name="connsiteY0" fmla="*/ 0 h 360942"/>
                                  <a:gd name="connsiteX1" fmla="*/ 15557 w 401338"/>
                                  <a:gd name="connsiteY1" fmla="*/ 95881 h 360942"/>
                                  <a:gd name="connsiteX2" fmla="*/ 27211 w 401338"/>
                                  <a:gd name="connsiteY2" fmla="*/ 224356 h 360942"/>
                                  <a:gd name="connsiteX3" fmla="*/ 82741 w 401338"/>
                                  <a:gd name="connsiteY3" fmla="*/ 360942 h 360942"/>
                                  <a:gd name="connsiteX4" fmla="*/ 195387 w 401338"/>
                                  <a:gd name="connsiteY4" fmla="*/ 309533 h 360942"/>
                                  <a:gd name="connsiteX5" fmla="*/ 264900 w 401338"/>
                                  <a:gd name="connsiteY5" fmla="*/ 275183 h 360942"/>
                                  <a:gd name="connsiteX6" fmla="*/ 401338 w 401338"/>
                                  <a:gd name="connsiteY6" fmla="*/ 232045 h 360942"/>
                                  <a:gd name="connsiteX7" fmla="*/ 385536 w 401338"/>
                                  <a:gd name="connsiteY7" fmla="*/ 138912 h 360942"/>
                                  <a:gd name="connsiteX8" fmla="*/ 322229 w 401338"/>
                                  <a:gd name="connsiteY8" fmla="*/ 154740 h 360942"/>
                                  <a:gd name="connsiteX9" fmla="*/ 175250 w 401338"/>
                                  <a:gd name="connsiteY9" fmla="*/ 184220 h 360942"/>
                                  <a:gd name="connsiteX10" fmla="*/ 143026 w 401338"/>
                                  <a:gd name="connsiteY10" fmla="*/ 140911 h 360942"/>
                                  <a:gd name="connsiteX0" fmla="*/ 19086 w 401338"/>
                                  <a:gd name="connsiteY0" fmla="*/ 0 h 360942"/>
                                  <a:gd name="connsiteX1" fmla="*/ 15557 w 401338"/>
                                  <a:gd name="connsiteY1" fmla="*/ 95881 h 360942"/>
                                  <a:gd name="connsiteX2" fmla="*/ 27211 w 401338"/>
                                  <a:gd name="connsiteY2" fmla="*/ 224356 h 360942"/>
                                  <a:gd name="connsiteX3" fmla="*/ 82741 w 401338"/>
                                  <a:gd name="connsiteY3" fmla="*/ 360942 h 360942"/>
                                  <a:gd name="connsiteX4" fmla="*/ 195387 w 401338"/>
                                  <a:gd name="connsiteY4" fmla="*/ 309533 h 360942"/>
                                  <a:gd name="connsiteX5" fmla="*/ 264900 w 401338"/>
                                  <a:gd name="connsiteY5" fmla="*/ 275183 h 360942"/>
                                  <a:gd name="connsiteX6" fmla="*/ 401338 w 401338"/>
                                  <a:gd name="connsiteY6" fmla="*/ 232045 h 360942"/>
                                  <a:gd name="connsiteX7" fmla="*/ 385536 w 401338"/>
                                  <a:gd name="connsiteY7" fmla="*/ 138912 h 360942"/>
                                  <a:gd name="connsiteX8" fmla="*/ 322229 w 401338"/>
                                  <a:gd name="connsiteY8" fmla="*/ 154740 h 360942"/>
                                  <a:gd name="connsiteX9" fmla="*/ 175250 w 401338"/>
                                  <a:gd name="connsiteY9" fmla="*/ 184220 h 360942"/>
                                  <a:gd name="connsiteX10" fmla="*/ 123071 w 401338"/>
                                  <a:gd name="connsiteY10" fmla="*/ 179917 h 360942"/>
                                  <a:gd name="connsiteX0" fmla="*/ 19086 w 401338"/>
                                  <a:gd name="connsiteY0" fmla="*/ 0 h 360942"/>
                                  <a:gd name="connsiteX1" fmla="*/ 15557 w 401338"/>
                                  <a:gd name="connsiteY1" fmla="*/ 95881 h 360942"/>
                                  <a:gd name="connsiteX2" fmla="*/ 27211 w 401338"/>
                                  <a:gd name="connsiteY2" fmla="*/ 224356 h 360942"/>
                                  <a:gd name="connsiteX3" fmla="*/ 82741 w 401338"/>
                                  <a:gd name="connsiteY3" fmla="*/ 360942 h 360942"/>
                                  <a:gd name="connsiteX4" fmla="*/ 195387 w 401338"/>
                                  <a:gd name="connsiteY4" fmla="*/ 309533 h 360942"/>
                                  <a:gd name="connsiteX5" fmla="*/ 264900 w 401338"/>
                                  <a:gd name="connsiteY5" fmla="*/ 275183 h 360942"/>
                                  <a:gd name="connsiteX6" fmla="*/ 401338 w 401338"/>
                                  <a:gd name="connsiteY6" fmla="*/ 232045 h 360942"/>
                                  <a:gd name="connsiteX7" fmla="*/ 385536 w 401338"/>
                                  <a:gd name="connsiteY7" fmla="*/ 138912 h 360942"/>
                                  <a:gd name="connsiteX8" fmla="*/ 322229 w 401338"/>
                                  <a:gd name="connsiteY8" fmla="*/ 154740 h 360942"/>
                                  <a:gd name="connsiteX9" fmla="*/ 177230 w 401338"/>
                                  <a:gd name="connsiteY9" fmla="*/ 168840 h 360942"/>
                                  <a:gd name="connsiteX10" fmla="*/ 123071 w 401338"/>
                                  <a:gd name="connsiteY10" fmla="*/ 179917 h 360942"/>
                                  <a:gd name="connsiteX0" fmla="*/ 37057 w 387222"/>
                                  <a:gd name="connsiteY0" fmla="*/ 0 h 333155"/>
                                  <a:gd name="connsiteX1" fmla="*/ 1441 w 387222"/>
                                  <a:gd name="connsiteY1" fmla="*/ 68094 h 333155"/>
                                  <a:gd name="connsiteX2" fmla="*/ 13095 w 387222"/>
                                  <a:gd name="connsiteY2" fmla="*/ 196569 h 333155"/>
                                  <a:gd name="connsiteX3" fmla="*/ 68625 w 387222"/>
                                  <a:gd name="connsiteY3" fmla="*/ 333155 h 333155"/>
                                  <a:gd name="connsiteX4" fmla="*/ 181271 w 387222"/>
                                  <a:gd name="connsiteY4" fmla="*/ 281746 h 333155"/>
                                  <a:gd name="connsiteX5" fmla="*/ 250784 w 387222"/>
                                  <a:gd name="connsiteY5" fmla="*/ 247396 h 333155"/>
                                  <a:gd name="connsiteX6" fmla="*/ 387222 w 387222"/>
                                  <a:gd name="connsiteY6" fmla="*/ 204258 h 333155"/>
                                  <a:gd name="connsiteX7" fmla="*/ 371420 w 387222"/>
                                  <a:gd name="connsiteY7" fmla="*/ 111125 h 333155"/>
                                  <a:gd name="connsiteX8" fmla="*/ 308113 w 387222"/>
                                  <a:gd name="connsiteY8" fmla="*/ 126953 h 333155"/>
                                  <a:gd name="connsiteX9" fmla="*/ 163114 w 387222"/>
                                  <a:gd name="connsiteY9" fmla="*/ 141053 h 333155"/>
                                  <a:gd name="connsiteX10" fmla="*/ 108955 w 387222"/>
                                  <a:gd name="connsiteY10" fmla="*/ 152130 h 333155"/>
                                  <a:gd name="connsiteX0" fmla="*/ 37057 w 387222"/>
                                  <a:gd name="connsiteY0" fmla="*/ 0 h 333155"/>
                                  <a:gd name="connsiteX1" fmla="*/ 1441 w 387222"/>
                                  <a:gd name="connsiteY1" fmla="*/ 68094 h 333155"/>
                                  <a:gd name="connsiteX2" fmla="*/ 13095 w 387222"/>
                                  <a:gd name="connsiteY2" fmla="*/ 196569 h 333155"/>
                                  <a:gd name="connsiteX3" fmla="*/ 68625 w 387222"/>
                                  <a:gd name="connsiteY3" fmla="*/ 333155 h 333155"/>
                                  <a:gd name="connsiteX4" fmla="*/ 181271 w 387222"/>
                                  <a:gd name="connsiteY4" fmla="*/ 281746 h 333155"/>
                                  <a:gd name="connsiteX5" fmla="*/ 250784 w 387222"/>
                                  <a:gd name="connsiteY5" fmla="*/ 247396 h 333155"/>
                                  <a:gd name="connsiteX6" fmla="*/ 387222 w 387222"/>
                                  <a:gd name="connsiteY6" fmla="*/ 204258 h 333155"/>
                                  <a:gd name="connsiteX7" fmla="*/ 371420 w 387222"/>
                                  <a:gd name="connsiteY7" fmla="*/ 111125 h 333155"/>
                                  <a:gd name="connsiteX8" fmla="*/ 308113 w 387222"/>
                                  <a:gd name="connsiteY8" fmla="*/ 126953 h 333155"/>
                                  <a:gd name="connsiteX9" fmla="*/ 163114 w 387222"/>
                                  <a:gd name="connsiteY9" fmla="*/ 141053 h 333155"/>
                                  <a:gd name="connsiteX10" fmla="*/ 128451 w 387222"/>
                                  <a:gd name="connsiteY10" fmla="*/ 147903 h 333155"/>
                                  <a:gd name="connsiteX0" fmla="*/ 37057 w 387222"/>
                                  <a:gd name="connsiteY0" fmla="*/ 0 h 333155"/>
                                  <a:gd name="connsiteX1" fmla="*/ 1441 w 387222"/>
                                  <a:gd name="connsiteY1" fmla="*/ 68094 h 333155"/>
                                  <a:gd name="connsiteX2" fmla="*/ 13095 w 387222"/>
                                  <a:gd name="connsiteY2" fmla="*/ 196569 h 333155"/>
                                  <a:gd name="connsiteX3" fmla="*/ 68625 w 387222"/>
                                  <a:gd name="connsiteY3" fmla="*/ 333155 h 333155"/>
                                  <a:gd name="connsiteX4" fmla="*/ 181271 w 387222"/>
                                  <a:gd name="connsiteY4" fmla="*/ 281746 h 333155"/>
                                  <a:gd name="connsiteX5" fmla="*/ 250784 w 387222"/>
                                  <a:gd name="connsiteY5" fmla="*/ 247396 h 333155"/>
                                  <a:gd name="connsiteX6" fmla="*/ 387222 w 387222"/>
                                  <a:gd name="connsiteY6" fmla="*/ 204258 h 333155"/>
                                  <a:gd name="connsiteX7" fmla="*/ 371420 w 387222"/>
                                  <a:gd name="connsiteY7" fmla="*/ 111125 h 333155"/>
                                  <a:gd name="connsiteX8" fmla="*/ 308113 w 387222"/>
                                  <a:gd name="connsiteY8" fmla="*/ 126953 h 333155"/>
                                  <a:gd name="connsiteX9" fmla="*/ 178711 w 387222"/>
                                  <a:gd name="connsiteY9" fmla="*/ 137671 h 333155"/>
                                  <a:gd name="connsiteX10" fmla="*/ 128451 w 387222"/>
                                  <a:gd name="connsiteY10" fmla="*/ 147903 h 333155"/>
                                  <a:gd name="connsiteX0" fmla="*/ 37057 w 387222"/>
                                  <a:gd name="connsiteY0" fmla="*/ 0 h 333155"/>
                                  <a:gd name="connsiteX1" fmla="*/ 1441 w 387222"/>
                                  <a:gd name="connsiteY1" fmla="*/ 68094 h 333155"/>
                                  <a:gd name="connsiteX2" fmla="*/ 13095 w 387222"/>
                                  <a:gd name="connsiteY2" fmla="*/ 196569 h 333155"/>
                                  <a:gd name="connsiteX3" fmla="*/ 68625 w 387222"/>
                                  <a:gd name="connsiteY3" fmla="*/ 333155 h 333155"/>
                                  <a:gd name="connsiteX4" fmla="*/ 183456 w 387222"/>
                                  <a:gd name="connsiteY4" fmla="*/ 297112 h 333155"/>
                                  <a:gd name="connsiteX5" fmla="*/ 250784 w 387222"/>
                                  <a:gd name="connsiteY5" fmla="*/ 247396 h 333155"/>
                                  <a:gd name="connsiteX6" fmla="*/ 387222 w 387222"/>
                                  <a:gd name="connsiteY6" fmla="*/ 204258 h 333155"/>
                                  <a:gd name="connsiteX7" fmla="*/ 371420 w 387222"/>
                                  <a:gd name="connsiteY7" fmla="*/ 111125 h 333155"/>
                                  <a:gd name="connsiteX8" fmla="*/ 308113 w 387222"/>
                                  <a:gd name="connsiteY8" fmla="*/ 126953 h 333155"/>
                                  <a:gd name="connsiteX9" fmla="*/ 178711 w 387222"/>
                                  <a:gd name="connsiteY9" fmla="*/ 137671 h 333155"/>
                                  <a:gd name="connsiteX10" fmla="*/ 128451 w 387222"/>
                                  <a:gd name="connsiteY10" fmla="*/ 147903 h 333155"/>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83557 w 387323"/>
                                  <a:gd name="connsiteY4" fmla="*/ 297112 h 363890"/>
                                  <a:gd name="connsiteX5" fmla="*/ 250885 w 387323"/>
                                  <a:gd name="connsiteY5" fmla="*/ 247396 h 363890"/>
                                  <a:gd name="connsiteX6" fmla="*/ 387323 w 387323"/>
                                  <a:gd name="connsiteY6" fmla="*/ 204258 h 363890"/>
                                  <a:gd name="connsiteX7" fmla="*/ 371521 w 387323"/>
                                  <a:gd name="connsiteY7" fmla="*/ 111125 h 363890"/>
                                  <a:gd name="connsiteX8" fmla="*/ 308214 w 387323"/>
                                  <a:gd name="connsiteY8" fmla="*/ 126953 h 363890"/>
                                  <a:gd name="connsiteX9" fmla="*/ 178812 w 387323"/>
                                  <a:gd name="connsiteY9" fmla="*/ 137671 h 363890"/>
                                  <a:gd name="connsiteX10" fmla="*/ 128552 w 387323"/>
                                  <a:gd name="connsiteY10" fmla="*/ 147903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83557 w 387323"/>
                                  <a:gd name="connsiteY4" fmla="*/ 297112 h 363890"/>
                                  <a:gd name="connsiteX5" fmla="*/ 250885 w 387323"/>
                                  <a:gd name="connsiteY5" fmla="*/ 247396 h 363890"/>
                                  <a:gd name="connsiteX6" fmla="*/ 387323 w 387323"/>
                                  <a:gd name="connsiteY6" fmla="*/ 204258 h 363890"/>
                                  <a:gd name="connsiteX7" fmla="*/ 371521 w 387323"/>
                                  <a:gd name="connsiteY7" fmla="*/ 111125 h 363890"/>
                                  <a:gd name="connsiteX8" fmla="*/ 308214 w 387323"/>
                                  <a:gd name="connsiteY8" fmla="*/ 126953 h 363890"/>
                                  <a:gd name="connsiteX9" fmla="*/ 176849 w 387323"/>
                                  <a:gd name="connsiteY9" fmla="*/ 153938 h 363890"/>
                                  <a:gd name="connsiteX10" fmla="*/ 128552 w 387323"/>
                                  <a:gd name="connsiteY10" fmla="*/ 147903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83557 w 387323"/>
                                  <a:gd name="connsiteY4" fmla="*/ 297112 h 363890"/>
                                  <a:gd name="connsiteX5" fmla="*/ 250885 w 387323"/>
                                  <a:gd name="connsiteY5" fmla="*/ 247396 h 363890"/>
                                  <a:gd name="connsiteX6" fmla="*/ 387323 w 387323"/>
                                  <a:gd name="connsiteY6" fmla="*/ 204258 h 363890"/>
                                  <a:gd name="connsiteX7" fmla="*/ 371521 w 387323"/>
                                  <a:gd name="connsiteY7" fmla="*/ 111125 h 363890"/>
                                  <a:gd name="connsiteX8" fmla="*/ 308214 w 387323"/>
                                  <a:gd name="connsiteY8" fmla="*/ 126953 h 363890"/>
                                  <a:gd name="connsiteX9" fmla="*/ 176849 w 387323"/>
                                  <a:gd name="connsiteY9" fmla="*/ 153938 h 363890"/>
                                  <a:gd name="connsiteX10" fmla="*/ 120478 w 387323"/>
                                  <a:gd name="connsiteY10" fmla="*/ 181335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83557 w 387323"/>
                                  <a:gd name="connsiteY4" fmla="*/ 297112 h 363890"/>
                                  <a:gd name="connsiteX5" fmla="*/ 264058 w 387323"/>
                                  <a:gd name="connsiteY5" fmla="*/ 249821 h 363890"/>
                                  <a:gd name="connsiteX6" fmla="*/ 387323 w 387323"/>
                                  <a:gd name="connsiteY6" fmla="*/ 204258 h 363890"/>
                                  <a:gd name="connsiteX7" fmla="*/ 371521 w 387323"/>
                                  <a:gd name="connsiteY7" fmla="*/ 111125 h 363890"/>
                                  <a:gd name="connsiteX8" fmla="*/ 308214 w 387323"/>
                                  <a:gd name="connsiteY8" fmla="*/ 126953 h 363890"/>
                                  <a:gd name="connsiteX9" fmla="*/ 176849 w 387323"/>
                                  <a:gd name="connsiteY9" fmla="*/ 153938 h 363890"/>
                                  <a:gd name="connsiteX10" fmla="*/ 120478 w 387323"/>
                                  <a:gd name="connsiteY10" fmla="*/ 181335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83557 w 387323"/>
                                  <a:gd name="connsiteY4" fmla="*/ 297112 h 363890"/>
                                  <a:gd name="connsiteX5" fmla="*/ 260639 w 387323"/>
                                  <a:gd name="connsiteY5" fmla="*/ 255843 h 363890"/>
                                  <a:gd name="connsiteX6" fmla="*/ 387323 w 387323"/>
                                  <a:gd name="connsiteY6" fmla="*/ 204258 h 363890"/>
                                  <a:gd name="connsiteX7" fmla="*/ 371521 w 387323"/>
                                  <a:gd name="connsiteY7" fmla="*/ 111125 h 363890"/>
                                  <a:gd name="connsiteX8" fmla="*/ 308214 w 387323"/>
                                  <a:gd name="connsiteY8" fmla="*/ 126953 h 363890"/>
                                  <a:gd name="connsiteX9" fmla="*/ 176849 w 387323"/>
                                  <a:gd name="connsiteY9" fmla="*/ 153938 h 363890"/>
                                  <a:gd name="connsiteX10" fmla="*/ 120478 w 387323"/>
                                  <a:gd name="connsiteY10" fmla="*/ 181335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77446 w 387323"/>
                                  <a:gd name="connsiteY4" fmla="*/ 314278 h 363890"/>
                                  <a:gd name="connsiteX5" fmla="*/ 260639 w 387323"/>
                                  <a:gd name="connsiteY5" fmla="*/ 255843 h 363890"/>
                                  <a:gd name="connsiteX6" fmla="*/ 387323 w 387323"/>
                                  <a:gd name="connsiteY6" fmla="*/ 204258 h 363890"/>
                                  <a:gd name="connsiteX7" fmla="*/ 371521 w 387323"/>
                                  <a:gd name="connsiteY7" fmla="*/ 111125 h 363890"/>
                                  <a:gd name="connsiteX8" fmla="*/ 308214 w 387323"/>
                                  <a:gd name="connsiteY8" fmla="*/ 126953 h 363890"/>
                                  <a:gd name="connsiteX9" fmla="*/ 176849 w 387323"/>
                                  <a:gd name="connsiteY9" fmla="*/ 153938 h 363890"/>
                                  <a:gd name="connsiteX10" fmla="*/ 120478 w 387323"/>
                                  <a:gd name="connsiteY10" fmla="*/ 181335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77446 w 387323"/>
                                  <a:gd name="connsiteY4" fmla="*/ 314278 h 363890"/>
                                  <a:gd name="connsiteX5" fmla="*/ 260639 w 387323"/>
                                  <a:gd name="connsiteY5" fmla="*/ 255843 h 363890"/>
                                  <a:gd name="connsiteX6" fmla="*/ 387323 w 387323"/>
                                  <a:gd name="connsiteY6" fmla="*/ 204258 h 363890"/>
                                  <a:gd name="connsiteX7" fmla="*/ 371521 w 387323"/>
                                  <a:gd name="connsiteY7" fmla="*/ 111125 h 363890"/>
                                  <a:gd name="connsiteX8" fmla="*/ 308214 w 387323"/>
                                  <a:gd name="connsiteY8" fmla="*/ 126953 h 363890"/>
                                  <a:gd name="connsiteX9" fmla="*/ 199553 w 387323"/>
                                  <a:gd name="connsiteY9" fmla="*/ 133174 h 363890"/>
                                  <a:gd name="connsiteX10" fmla="*/ 120478 w 387323"/>
                                  <a:gd name="connsiteY10" fmla="*/ 181335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77446 w 387323"/>
                                  <a:gd name="connsiteY4" fmla="*/ 314278 h 363890"/>
                                  <a:gd name="connsiteX5" fmla="*/ 260639 w 387323"/>
                                  <a:gd name="connsiteY5" fmla="*/ 255843 h 363890"/>
                                  <a:gd name="connsiteX6" fmla="*/ 387323 w 387323"/>
                                  <a:gd name="connsiteY6" fmla="*/ 204258 h 363890"/>
                                  <a:gd name="connsiteX7" fmla="*/ 371521 w 387323"/>
                                  <a:gd name="connsiteY7" fmla="*/ 111125 h 363890"/>
                                  <a:gd name="connsiteX8" fmla="*/ 308214 w 387323"/>
                                  <a:gd name="connsiteY8" fmla="*/ 126953 h 363890"/>
                                  <a:gd name="connsiteX9" fmla="*/ 199553 w 387323"/>
                                  <a:gd name="connsiteY9" fmla="*/ 133174 h 363890"/>
                                  <a:gd name="connsiteX10" fmla="*/ 120478 w 387323"/>
                                  <a:gd name="connsiteY10" fmla="*/ 181335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77446 w 387323"/>
                                  <a:gd name="connsiteY4" fmla="*/ 314278 h 363890"/>
                                  <a:gd name="connsiteX5" fmla="*/ 260639 w 387323"/>
                                  <a:gd name="connsiteY5" fmla="*/ 255843 h 363890"/>
                                  <a:gd name="connsiteX6" fmla="*/ 387323 w 387323"/>
                                  <a:gd name="connsiteY6" fmla="*/ 204258 h 363890"/>
                                  <a:gd name="connsiteX7" fmla="*/ 371521 w 387323"/>
                                  <a:gd name="connsiteY7" fmla="*/ 111125 h 363890"/>
                                  <a:gd name="connsiteX8" fmla="*/ 308214 w 387323"/>
                                  <a:gd name="connsiteY8" fmla="*/ 126953 h 363890"/>
                                  <a:gd name="connsiteX9" fmla="*/ 199553 w 387323"/>
                                  <a:gd name="connsiteY9" fmla="*/ 133174 h 363890"/>
                                  <a:gd name="connsiteX10" fmla="*/ 120478 w 387323"/>
                                  <a:gd name="connsiteY10" fmla="*/ 181335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77446 w 387323"/>
                                  <a:gd name="connsiteY4" fmla="*/ 314278 h 363890"/>
                                  <a:gd name="connsiteX5" fmla="*/ 260639 w 387323"/>
                                  <a:gd name="connsiteY5" fmla="*/ 255843 h 363890"/>
                                  <a:gd name="connsiteX6" fmla="*/ 387323 w 387323"/>
                                  <a:gd name="connsiteY6" fmla="*/ 204258 h 363890"/>
                                  <a:gd name="connsiteX7" fmla="*/ 371521 w 387323"/>
                                  <a:gd name="connsiteY7" fmla="*/ 111125 h 363890"/>
                                  <a:gd name="connsiteX8" fmla="*/ 308214 w 387323"/>
                                  <a:gd name="connsiteY8" fmla="*/ 126953 h 363890"/>
                                  <a:gd name="connsiteX9" fmla="*/ 199553 w 387323"/>
                                  <a:gd name="connsiteY9" fmla="*/ 133174 h 363890"/>
                                  <a:gd name="connsiteX10" fmla="*/ 139540 w 387323"/>
                                  <a:gd name="connsiteY10" fmla="*/ 134959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77446 w 387323"/>
                                  <a:gd name="connsiteY4" fmla="*/ 314278 h 363890"/>
                                  <a:gd name="connsiteX5" fmla="*/ 260639 w 387323"/>
                                  <a:gd name="connsiteY5" fmla="*/ 255843 h 363890"/>
                                  <a:gd name="connsiteX6" fmla="*/ 387323 w 387323"/>
                                  <a:gd name="connsiteY6" fmla="*/ 204258 h 363890"/>
                                  <a:gd name="connsiteX7" fmla="*/ 371521 w 387323"/>
                                  <a:gd name="connsiteY7" fmla="*/ 111125 h 363890"/>
                                  <a:gd name="connsiteX8" fmla="*/ 308214 w 387323"/>
                                  <a:gd name="connsiteY8" fmla="*/ 126953 h 363890"/>
                                  <a:gd name="connsiteX9" fmla="*/ 193443 w 387323"/>
                                  <a:gd name="connsiteY9" fmla="*/ 150340 h 363890"/>
                                  <a:gd name="connsiteX10" fmla="*/ 139540 w 387323"/>
                                  <a:gd name="connsiteY10" fmla="*/ 134959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77446 w 387323"/>
                                  <a:gd name="connsiteY4" fmla="*/ 314278 h 363890"/>
                                  <a:gd name="connsiteX5" fmla="*/ 260639 w 387323"/>
                                  <a:gd name="connsiteY5" fmla="*/ 255843 h 363890"/>
                                  <a:gd name="connsiteX6" fmla="*/ 387323 w 387323"/>
                                  <a:gd name="connsiteY6" fmla="*/ 204258 h 363890"/>
                                  <a:gd name="connsiteX7" fmla="*/ 371521 w 387323"/>
                                  <a:gd name="connsiteY7" fmla="*/ 111125 h 363890"/>
                                  <a:gd name="connsiteX8" fmla="*/ 308214 w 387323"/>
                                  <a:gd name="connsiteY8" fmla="*/ 126953 h 363890"/>
                                  <a:gd name="connsiteX9" fmla="*/ 193443 w 387323"/>
                                  <a:gd name="connsiteY9" fmla="*/ 150340 h 363890"/>
                                  <a:gd name="connsiteX10" fmla="*/ 137071 w 387323"/>
                                  <a:gd name="connsiteY10" fmla="*/ 177737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77446 w 387323"/>
                                  <a:gd name="connsiteY4" fmla="*/ 314278 h 363890"/>
                                  <a:gd name="connsiteX5" fmla="*/ 260639 w 387323"/>
                                  <a:gd name="connsiteY5" fmla="*/ 255843 h 363890"/>
                                  <a:gd name="connsiteX6" fmla="*/ 387323 w 387323"/>
                                  <a:gd name="connsiteY6" fmla="*/ 204258 h 363890"/>
                                  <a:gd name="connsiteX7" fmla="*/ 371521 w 387323"/>
                                  <a:gd name="connsiteY7" fmla="*/ 111125 h 363890"/>
                                  <a:gd name="connsiteX8" fmla="*/ 308214 w 387323"/>
                                  <a:gd name="connsiteY8" fmla="*/ 126953 h 363890"/>
                                  <a:gd name="connsiteX9" fmla="*/ 193443 w 387323"/>
                                  <a:gd name="connsiteY9" fmla="*/ 150340 h 363890"/>
                                  <a:gd name="connsiteX10" fmla="*/ 121207 w 387323"/>
                                  <a:gd name="connsiteY10" fmla="*/ 186457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77446 w 387323"/>
                                  <a:gd name="connsiteY4" fmla="*/ 314278 h 363890"/>
                                  <a:gd name="connsiteX5" fmla="*/ 260639 w 387323"/>
                                  <a:gd name="connsiteY5" fmla="*/ 255843 h 363890"/>
                                  <a:gd name="connsiteX6" fmla="*/ 387323 w 387323"/>
                                  <a:gd name="connsiteY6" fmla="*/ 204258 h 363890"/>
                                  <a:gd name="connsiteX7" fmla="*/ 371521 w 387323"/>
                                  <a:gd name="connsiteY7" fmla="*/ 111125 h 363890"/>
                                  <a:gd name="connsiteX8" fmla="*/ 308214 w 387323"/>
                                  <a:gd name="connsiteY8" fmla="*/ 126953 h 363890"/>
                                  <a:gd name="connsiteX9" fmla="*/ 193443 w 387323"/>
                                  <a:gd name="connsiteY9" fmla="*/ 150340 h 363890"/>
                                  <a:gd name="connsiteX10" fmla="*/ 1864 w 387323"/>
                                  <a:gd name="connsiteY10" fmla="*/ 249297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77446 w 387323"/>
                                  <a:gd name="connsiteY4" fmla="*/ 314278 h 363890"/>
                                  <a:gd name="connsiteX5" fmla="*/ 260639 w 387323"/>
                                  <a:gd name="connsiteY5" fmla="*/ 255843 h 363890"/>
                                  <a:gd name="connsiteX6" fmla="*/ 387323 w 387323"/>
                                  <a:gd name="connsiteY6" fmla="*/ 204258 h 363890"/>
                                  <a:gd name="connsiteX7" fmla="*/ 371521 w 387323"/>
                                  <a:gd name="connsiteY7" fmla="*/ 111125 h 363890"/>
                                  <a:gd name="connsiteX8" fmla="*/ 308214 w 387323"/>
                                  <a:gd name="connsiteY8" fmla="*/ 126953 h 363890"/>
                                  <a:gd name="connsiteX9" fmla="*/ 193443 w 387323"/>
                                  <a:gd name="connsiteY9" fmla="*/ 150340 h 363890"/>
                                  <a:gd name="connsiteX10" fmla="*/ 111840 w 387323"/>
                                  <a:gd name="connsiteY10" fmla="*/ 181342 h 363890"/>
                                  <a:gd name="connsiteX11" fmla="*/ 1864 w 387323"/>
                                  <a:gd name="connsiteY11" fmla="*/ 249297 h 363890"/>
                                  <a:gd name="connsiteX0" fmla="*/ 37158 w 387323"/>
                                  <a:gd name="connsiteY0" fmla="*/ 0 h 363890"/>
                                  <a:gd name="connsiteX1" fmla="*/ 1542 w 387323"/>
                                  <a:gd name="connsiteY1" fmla="*/ 68094 h 363890"/>
                                  <a:gd name="connsiteX2" fmla="*/ 13196 w 387323"/>
                                  <a:gd name="connsiteY2" fmla="*/ 196569 h 363890"/>
                                  <a:gd name="connsiteX3" fmla="*/ 73096 w 387323"/>
                                  <a:gd name="connsiteY3" fmla="*/ 363890 h 363890"/>
                                  <a:gd name="connsiteX4" fmla="*/ 177446 w 387323"/>
                                  <a:gd name="connsiteY4" fmla="*/ 314278 h 363890"/>
                                  <a:gd name="connsiteX5" fmla="*/ 260639 w 387323"/>
                                  <a:gd name="connsiteY5" fmla="*/ 255843 h 363890"/>
                                  <a:gd name="connsiteX6" fmla="*/ 387323 w 387323"/>
                                  <a:gd name="connsiteY6" fmla="*/ 204258 h 363890"/>
                                  <a:gd name="connsiteX7" fmla="*/ 371521 w 387323"/>
                                  <a:gd name="connsiteY7" fmla="*/ 111125 h 363890"/>
                                  <a:gd name="connsiteX8" fmla="*/ 308214 w 387323"/>
                                  <a:gd name="connsiteY8" fmla="*/ 126953 h 363890"/>
                                  <a:gd name="connsiteX9" fmla="*/ 193443 w 387323"/>
                                  <a:gd name="connsiteY9" fmla="*/ 150340 h 363890"/>
                                  <a:gd name="connsiteX10" fmla="*/ 111840 w 387323"/>
                                  <a:gd name="connsiteY10" fmla="*/ 181342 h 363890"/>
                                  <a:gd name="connsiteX11" fmla="*/ 181749 w 387323"/>
                                  <a:gd name="connsiteY11" fmla="*/ 131087 h 363890"/>
                                  <a:gd name="connsiteX0" fmla="*/ 121789 w 393078"/>
                                  <a:gd name="connsiteY0" fmla="*/ 0 h 470759"/>
                                  <a:gd name="connsiteX1" fmla="*/ 7297 w 393078"/>
                                  <a:gd name="connsiteY1" fmla="*/ 174963 h 470759"/>
                                  <a:gd name="connsiteX2" fmla="*/ 18951 w 393078"/>
                                  <a:gd name="connsiteY2" fmla="*/ 303438 h 470759"/>
                                  <a:gd name="connsiteX3" fmla="*/ 78851 w 393078"/>
                                  <a:gd name="connsiteY3" fmla="*/ 470759 h 470759"/>
                                  <a:gd name="connsiteX4" fmla="*/ 183201 w 393078"/>
                                  <a:gd name="connsiteY4" fmla="*/ 421147 h 470759"/>
                                  <a:gd name="connsiteX5" fmla="*/ 266394 w 393078"/>
                                  <a:gd name="connsiteY5" fmla="*/ 362712 h 470759"/>
                                  <a:gd name="connsiteX6" fmla="*/ 393078 w 393078"/>
                                  <a:gd name="connsiteY6" fmla="*/ 311127 h 470759"/>
                                  <a:gd name="connsiteX7" fmla="*/ 377276 w 393078"/>
                                  <a:gd name="connsiteY7" fmla="*/ 217994 h 470759"/>
                                  <a:gd name="connsiteX8" fmla="*/ 313969 w 393078"/>
                                  <a:gd name="connsiteY8" fmla="*/ 233822 h 470759"/>
                                  <a:gd name="connsiteX9" fmla="*/ 199198 w 393078"/>
                                  <a:gd name="connsiteY9" fmla="*/ 257209 h 470759"/>
                                  <a:gd name="connsiteX10" fmla="*/ 117595 w 393078"/>
                                  <a:gd name="connsiteY10" fmla="*/ 288211 h 470759"/>
                                  <a:gd name="connsiteX11" fmla="*/ 187504 w 393078"/>
                                  <a:gd name="connsiteY11" fmla="*/ 237956 h 470759"/>
                                  <a:gd name="connsiteX0" fmla="*/ 124173 w 395462"/>
                                  <a:gd name="connsiteY0" fmla="*/ 0 h 470759"/>
                                  <a:gd name="connsiteX1" fmla="*/ 9681 w 395462"/>
                                  <a:gd name="connsiteY1" fmla="*/ 174963 h 470759"/>
                                  <a:gd name="connsiteX2" fmla="*/ 14433 w 395462"/>
                                  <a:gd name="connsiteY2" fmla="*/ 405260 h 470759"/>
                                  <a:gd name="connsiteX3" fmla="*/ 81235 w 395462"/>
                                  <a:gd name="connsiteY3" fmla="*/ 470759 h 470759"/>
                                  <a:gd name="connsiteX4" fmla="*/ 185585 w 395462"/>
                                  <a:gd name="connsiteY4" fmla="*/ 421147 h 470759"/>
                                  <a:gd name="connsiteX5" fmla="*/ 268778 w 395462"/>
                                  <a:gd name="connsiteY5" fmla="*/ 362712 h 470759"/>
                                  <a:gd name="connsiteX6" fmla="*/ 395462 w 395462"/>
                                  <a:gd name="connsiteY6" fmla="*/ 311127 h 470759"/>
                                  <a:gd name="connsiteX7" fmla="*/ 379660 w 395462"/>
                                  <a:gd name="connsiteY7" fmla="*/ 217994 h 470759"/>
                                  <a:gd name="connsiteX8" fmla="*/ 316353 w 395462"/>
                                  <a:gd name="connsiteY8" fmla="*/ 233822 h 470759"/>
                                  <a:gd name="connsiteX9" fmla="*/ 201582 w 395462"/>
                                  <a:gd name="connsiteY9" fmla="*/ 257209 h 470759"/>
                                  <a:gd name="connsiteX10" fmla="*/ 119979 w 395462"/>
                                  <a:gd name="connsiteY10" fmla="*/ 288211 h 470759"/>
                                  <a:gd name="connsiteX11" fmla="*/ 189888 w 395462"/>
                                  <a:gd name="connsiteY11" fmla="*/ 237956 h 470759"/>
                                  <a:gd name="connsiteX0" fmla="*/ 114248 w 385537"/>
                                  <a:gd name="connsiteY0" fmla="*/ 0 h 470759"/>
                                  <a:gd name="connsiteX1" fmla="*/ 18027 w 385537"/>
                                  <a:gd name="connsiteY1" fmla="*/ 213243 h 470759"/>
                                  <a:gd name="connsiteX2" fmla="*/ 4508 w 385537"/>
                                  <a:gd name="connsiteY2" fmla="*/ 405260 h 470759"/>
                                  <a:gd name="connsiteX3" fmla="*/ 71310 w 385537"/>
                                  <a:gd name="connsiteY3" fmla="*/ 470759 h 470759"/>
                                  <a:gd name="connsiteX4" fmla="*/ 175660 w 385537"/>
                                  <a:gd name="connsiteY4" fmla="*/ 421147 h 470759"/>
                                  <a:gd name="connsiteX5" fmla="*/ 258853 w 385537"/>
                                  <a:gd name="connsiteY5" fmla="*/ 362712 h 470759"/>
                                  <a:gd name="connsiteX6" fmla="*/ 385537 w 385537"/>
                                  <a:gd name="connsiteY6" fmla="*/ 311127 h 470759"/>
                                  <a:gd name="connsiteX7" fmla="*/ 369735 w 385537"/>
                                  <a:gd name="connsiteY7" fmla="*/ 217994 h 470759"/>
                                  <a:gd name="connsiteX8" fmla="*/ 306428 w 385537"/>
                                  <a:gd name="connsiteY8" fmla="*/ 233822 h 470759"/>
                                  <a:gd name="connsiteX9" fmla="*/ 191657 w 385537"/>
                                  <a:gd name="connsiteY9" fmla="*/ 257209 h 470759"/>
                                  <a:gd name="connsiteX10" fmla="*/ 110054 w 385537"/>
                                  <a:gd name="connsiteY10" fmla="*/ 288211 h 470759"/>
                                  <a:gd name="connsiteX11" fmla="*/ 179963 w 385537"/>
                                  <a:gd name="connsiteY11" fmla="*/ 237956 h 470759"/>
                                  <a:gd name="connsiteX0" fmla="*/ 114248 w 385537"/>
                                  <a:gd name="connsiteY0" fmla="*/ 0 h 470759"/>
                                  <a:gd name="connsiteX1" fmla="*/ 18027 w 385537"/>
                                  <a:gd name="connsiteY1" fmla="*/ 213243 h 470759"/>
                                  <a:gd name="connsiteX2" fmla="*/ 4508 w 385537"/>
                                  <a:gd name="connsiteY2" fmla="*/ 405260 h 470759"/>
                                  <a:gd name="connsiteX3" fmla="*/ 71310 w 385537"/>
                                  <a:gd name="connsiteY3" fmla="*/ 470759 h 470759"/>
                                  <a:gd name="connsiteX4" fmla="*/ 175660 w 385537"/>
                                  <a:gd name="connsiteY4" fmla="*/ 421147 h 470759"/>
                                  <a:gd name="connsiteX5" fmla="*/ 258853 w 385537"/>
                                  <a:gd name="connsiteY5" fmla="*/ 362712 h 470759"/>
                                  <a:gd name="connsiteX6" fmla="*/ 385537 w 385537"/>
                                  <a:gd name="connsiteY6" fmla="*/ 311127 h 470759"/>
                                  <a:gd name="connsiteX7" fmla="*/ 369735 w 385537"/>
                                  <a:gd name="connsiteY7" fmla="*/ 217994 h 470759"/>
                                  <a:gd name="connsiteX8" fmla="*/ 306428 w 385537"/>
                                  <a:gd name="connsiteY8" fmla="*/ 233822 h 470759"/>
                                  <a:gd name="connsiteX9" fmla="*/ 191657 w 385537"/>
                                  <a:gd name="connsiteY9" fmla="*/ 257209 h 470759"/>
                                  <a:gd name="connsiteX10" fmla="*/ 110054 w 385537"/>
                                  <a:gd name="connsiteY10" fmla="*/ 288211 h 470759"/>
                                  <a:gd name="connsiteX11" fmla="*/ 179963 w 385537"/>
                                  <a:gd name="connsiteY11" fmla="*/ 237956 h 470759"/>
                                  <a:gd name="connsiteX0" fmla="*/ 114248 w 385537"/>
                                  <a:gd name="connsiteY0" fmla="*/ 0 h 470759"/>
                                  <a:gd name="connsiteX1" fmla="*/ 18027 w 385537"/>
                                  <a:gd name="connsiteY1" fmla="*/ 213243 h 470759"/>
                                  <a:gd name="connsiteX2" fmla="*/ 4508 w 385537"/>
                                  <a:gd name="connsiteY2" fmla="*/ 405260 h 470759"/>
                                  <a:gd name="connsiteX3" fmla="*/ 71310 w 385537"/>
                                  <a:gd name="connsiteY3" fmla="*/ 470759 h 470759"/>
                                  <a:gd name="connsiteX4" fmla="*/ 175660 w 385537"/>
                                  <a:gd name="connsiteY4" fmla="*/ 421147 h 470759"/>
                                  <a:gd name="connsiteX5" fmla="*/ 258853 w 385537"/>
                                  <a:gd name="connsiteY5" fmla="*/ 362712 h 470759"/>
                                  <a:gd name="connsiteX6" fmla="*/ 385537 w 385537"/>
                                  <a:gd name="connsiteY6" fmla="*/ 311127 h 470759"/>
                                  <a:gd name="connsiteX7" fmla="*/ 369735 w 385537"/>
                                  <a:gd name="connsiteY7" fmla="*/ 217994 h 470759"/>
                                  <a:gd name="connsiteX8" fmla="*/ 306428 w 385537"/>
                                  <a:gd name="connsiteY8" fmla="*/ 233822 h 470759"/>
                                  <a:gd name="connsiteX9" fmla="*/ 191657 w 385537"/>
                                  <a:gd name="connsiteY9" fmla="*/ 257209 h 470759"/>
                                  <a:gd name="connsiteX10" fmla="*/ 110054 w 385537"/>
                                  <a:gd name="connsiteY10" fmla="*/ 288211 h 470759"/>
                                  <a:gd name="connsiteX11" fmla="*/ 179963 w 385537"/>
                                  <a:gd name="connsiteY11" fmla="*/ 237956 h 470759"/>
                                  <a:gd name="connsiteX0" fmla="*/ 114248 w 385537"/>
                                  <a:gd name="connsiteY0" fmla="*/ 0 h 470759"/>
                                  <a:gd name="connsiteX1" fmla="*/ 18027 w 385537"/>
                                  <a:gd name="connsiteY1" fmla="*/ 213243 h 470759"/>
                                  <a:gd name="connsiteX2" fmla="*/ 4508 w 385537"/>
                                  <a:gd name="connsiteY2" fmla="*/ 405260 h 470759"/>
                                  <a:gd name="connsiteX3" fmla="*/ 71310 w 385537"/>
                                  <a:gd name="connsiteY3" fmla="*/ 470759 h 470759"/>
                                  <a:gd name="connsiteX4" fmla="*/ 175660 w 385537"/>
                                  <a:gd name="connsiteY4" fmla="*/ 421147 h 470759"/>
                                  <a:gd name="connsiteX5" fmla="*/ 258853 w 385537"/>
                                  <a:gd name="connsiteY5" fmla="*/ 362712 h 470759"/>
                                  <a:gd name="connsiteX6" fmla="*/ 385537 w 385537"/>
                                  <a:gd name="connsiteY6" fmla="*/ 311127 h 470759"/>
                                  <a:gd name="connsiteX7" fmla="*/ 369735 w 385537"/>
                                  <a:gd name="connsiteY7" fmla="*/ 217994 h 470759"/>
                                  <a:gd name="connsiteX8" fmla="*/ 306428 w 385537"/>
                                  <a:gd name="connsiteY8" fmla="*/ 233822 h 470759"/>
                                  <a:gd name="connsiteX9" fmla="*/ 191657 w 385537"/>
                                  <a:gd name="connsiteY9" fmla="*/ 257209 h 470759"/>
                                  <a:gd name="connsiteX10" fmla="*/ 110054 w 385537"/>
                                  <a:gd name="connsiteY10" fmla="*/ 288211 h 470759"/>
                                  <a:gd name="connsiteX11" fmla="*/ 179963 w 385537"/>
                                  <a:gd name="connsiteY11" fmla="*/ 237956 h 470759"/>
                                  <a:gd name="connsiteX0" fmla="*/ 114248 w 385537"/>
                                  <a:gd name="connsiteY0" fmla="*/ 0 h 470759"/>
                                  <a:gd name="connsiteX1" fmla="*/ 18027 w 385537"/>
                                  <a:gd name="connsiteY1" fmla="*/ 213243 h 470759"/>
                                  <a:gd name="connsiteX2" fmla="*/ 4508 w 385537"/>
                                  <a:gd name="connsiteY2" fmla="*/ 405260 h 470759"/>
                                  <a:gd name="connsiteX3" fmla="*/ 71310 w 385537"/>
                                  <a:gd name="connsiteY3" fmla="*/ 470759 h 470759"/>
                                  <a:gd name="connsiteX4" fmla="*/ 175660 w 385537"/>
                                  <a:gd name="connsiteY4" fmla="*/ 421147 h 470759"/>
                                  <a:gd name="connsiteX5" fmla="*/ 258853 w 385537"/>
                                  <a:gd name="connsiteY5" fmla="*/ 362712 h 470759"/>
                                  <a:gd name="connsiteX6" fmla="*/ 385537 w 385537"/>
                                  <a:gd name="connsiteY6" fmla="*/ 311127 h 470759"/>
                                  <a:gd name="connsiteX7" fmla="*/ 369735 w 385537"/>
                                  <a:gd name="connsiteY7" fmla="*/ 217994 h 470759"/>
                                  <a:gd name="connsiteX8" fmla="*/ 306428 w 385537"/>
                                  <a:gd name="connsiteY8" fmla="*/ 233822 h 470759"/>
                                  <a:gd name="connsiteX9" fmla="*/ 191657 w 385537"/>
                                  <a:gd name="connsiteY9" fmla="*/ 257209 h 470759"/>
                                  <a:gd name="connsiteX10" fmla="*/ 110054 w 385537"/>
                                  <a:gd name="connsiteY10" fmla="*/ 288211 h 470759"/>
                                  <a:gd name="connsiteX11" fmla="*/ 229740 w 385537"/>
                                  <a:gd name="connsiteY11" fmla="*/ 227163 h 470759"/>
                                  <a:gd name="connsiteX0" fmla="*/ 114248 w 385537"/>
                                  <a:gd name="connsiteY0" fmla="*/ 0 h 470759"/>
                                  <a:gd name="connsiteX1" fmla="*/ 18027 w 385537"/>
                                  <a:gd name="connsiteY1" fmla="*/ 213243 h 470759"/>
                                  <a:gd name="connsiteX2" fmla="*/ 4508 w 385537"/>
                                  <a:gd name="connsiteY2" fmla="*/ 405260 h 470759"/>
                                  <a:gd name="connsiteX3" fmla="*/ 71310 w 385537"/>
                                  <a:gd name="connsiteY3" fmla="*/ 470759 h 470759"/>
                                  <a:gd name="connsiteX4" fmla="*/ 175660 w 385537"/>
                                  <a:gd name="connsiteY4" fmla="*/ 421147 h 470759"/>
                                  <a:gd name="connsiteX5" fmla="*/ 258853 w 385537"/>
                                  <a:gd name="connsiteY5" fmla="*/ 362712 h 470759"/>
                                  <a:gd name="connsiteX6" fmla="*/ 385537 w 385537"/>
                                  <a:gd name="connsiteY6" fmla="*/ 311127 h 470759"/>
                                  <a:gd name="connsiteX7" fmla="*/ 369735 w 385537"/>
                                  <a:gd name="connsiteY7" fmla="*/ 217994 h 470759"/>
                                  <a:gd name="connsiteX8" fmla="*/ 306428 w 385537"/>
                                  <a:gd name="connsiteY8" fmla="*/ 233822 h 470759"/>
                                  <a:gd name="connsiteX9" fmla="*/ 191657 w 385537"/>
                                  <a:gd name="connsiteY9" fmla="*/ 257209 h 470759"/>
                                  <a:gd name="connsiteX10" fmla="*/ 110054 w 385537"/>
                                  <a:gd name="connsiteY10" fmla="*/ 288211 h 470759"/>
                                  <a:gd name="connsiteX0" fmla="*/ 114248 w 385537"/>
                                  <a:gd name="connsiteY0" fmla="*/ 0 h 470759"/>
                                  <a:gd name="connsiteX1" fmla="*/ 18027 w 385537"/>
                                  <a:gd name="connsiteY1" fmla="*/ 213243 h 470759"/>
                                  <a:gd name="connsiteX2" fmla="*/ 4508 w 385537"/>
                                  <a:gd name="connsiteY2" fmla="*/ 405260 h 470759"/>
                                  <a:gd name="connsiteX3" fmla="*/ 71310 w 385537"/>
                                  <a:gd name="connsiteY3" fmla="*/ 470759 h 470759"/>
                                  <a:gd name="connsiteX4" fmla="*/ 175660 w 385537"/>
                                  <a:gd name="connsiteY4" fmla="*/ 421147 h 470759"/>
                                  <a:gd name="connsiteX5" fmla="*/ 258853 w 385537"/>
                                  <a:gd name="connsiteY5" fmla="*/ 362712 h 470759"/>
                                  <a:gd name="connsiteX6" fmla="*/ 385537 w 385537"/>
                                  <a:gd name="connsiteY6" fmla="*/ 311127 h 470759"/>
                                  <a:gd name="connsiteX7" fmla="*/ 369735 w 385537"/>
                                  <a:gd name="connsiteY7" fmla="*/ 217994 h 470759"/>
                                  <a:gd name="connsiteX8" fmla="*/ 306428 w 385537"/>
                                  <a:gd name="connsiteY8" fmla="*/ 233822 h 470759"/>
                                  <a:gd name="connsiteX9" fmla="*/ 191657 w 385537"/>
                                  <a:gd name="connsiteY9" fmla="*/ 257209 h 470759"/>
                                  <a:gd name="connsiteX10" fmla="*/ 139091 w 385537"/>
                                  <a:gd name="connsiteY10" fmla="*/ 281915 h 470759"/>
                                  <a:gd name="connsiteX0" fmla="*/ 114248 w 385537"/>
                                  <a:gd name="connsiteY0" fmla="*/ 0 h 470759"/>
                                  <a:gd name="connsiteX1" fmla="*/ 18027 w 385537"/>
                                  <a:gd name="connsiteY1" fmla="*/ 213243 h 470759"/>
                                  <a:gd name="connsiteX2" fmla="*/ 4508 w 385537"/>
                                  <a:gd name="connsiteY2" fmla="*/ 405260 h 470759"/>
                                  <a:gd name="connsiteX3" fmla="*/ 71310 w 385537"/>
                                  <a:gd name="connsiteY3" fmla="*/ 470759 h 470759"/>
                                  <a:gd name="connsiteX4" fmla="*/ 175660 w 385537"/>
                                  <a:gd name="connsiteY4" fmla="*/ 421147 h 470759"/>
                                  <a:gd name="connsiteX5" fmla="*/ 272025 w 385537"/>
                                  <a:gd name="connsiteY5" fmla="*/ 365136 h 470759"/>
                                  <a:gd name="connsiteX6" fmla="*/ 385537 w 385537"/>
                                  <a:gd name="connsiteY6" fmla="*/ 311127 h 470759"/>
                                  <a:gd name="connsiteX7" fmla="*/ 369735 w 385537"/>
                                  <a:gd name="connsiteY7" fmla="*/ 217994 h 470759"/>
                                  <a:gd name="connsiteX8" fmla="*/ 306428 w 385537"/>
                                  <a:gd name="connsiteY8" fmla="*/ 233822 h 470759"/>
                                  <a:gd name="connsiteX9" fmla="*/ 191657 w 385537"/>
                                  <a:gd name="connsiteY9" fmla="*/ 257209 h 470759"/>
                                  <a:gd name="connsiteX10" fmla="*/ 139091 w 385537"/>
                                  <a:gd name="connsiteY10" fmla="*/ 281915 h 470759"/>
                                  <a:gd name="connsiteX0" fmla="*/ 114248 w 385537"/>
                                  <a:gd name="connsiteY0" fmla="*/ 0 h 470759"/>
                                  <a:gd name="connsiteX1" fmla="*/ 18027 w 385537"/>
                                  <a:gd name="connsiteY1" fmla="*/ 213243 h 470759"/>
                                  <a:gd name="connsiteX2" fmla="*/ 4508 w 385537"/>
                                  <a:gd name="connsiteY2" fmla="*/ 405260 h 470759"/>
                                  <a:gd name="connsiteX3" fmla="*/ 71310 w 385537"/>
                                  <a:gd name="connsiteY3" fmla="*/ 470759 h 470759"/>
                                  <a:gd name="connsiteX4" fmla="*/ 175660 w 385537"/>
                                  <a:gd name="connsiteY4" fmla="*/ 421147 h 470759"/>
                                  <a:gd name="connsiteX5" fmla="*/ 274938 w 385537"/>
                                  <a:gd name="connsiteY5" fmla="*/ 385626 h 470759"/>
                                  <a:gd name="connsiteX6" fmla="*/ 385537 w 385537"/>
                                  <a:gd name="connsiteY6" fmla="*/ 311127 h 470759"/>
                                  <a:gd name="connsiteX7" fmla="*/ 369735 w 385537"/>
                                  <a:gd name="connsiteY7" fmla="*/ 217994 h 470759"/>
                                  <a:gd name="connsiteX8" fmla="*/ 306428 w 385537"/>
                                  <a:gd name="connsiteY8" fmla="*/ 233822 h 470759"/>
                                  <a:gd name="connsiteX9" fmla="*/ 191657 w 385537"/>
                                  <a:gd name="connsiteY9" fmla="*/ 257209 h 470759"/>
                                  <a:gd name="connsiteX10" fmla="*/ 139091 w 385537"/>
                                  <a:gd name="connsiteY10" fmla="*/ 281915 h 470759"/>
                                  <a:gd name="connsiteX0" fmla="*/ 114248 w 385537"/>
                                  <a:gd name="connsiteY0" fmla="*/ 0 h 470759"/>
                                  <a:gd name="connsiteX1" fmla="*/ 18027 w 385537"/>
                                  <a:gd name="connsiteY1" fmla="*/ 213243 h 470759"/>
                                  <a:gd name="connsiteX2" fmla="*/ 4508 w 385537"/>
                                  <a:gd name="connsiteY2" fmla="*/ 405260 h 470759"/>
                                  <a:gd name="connsiteX3" fmla="*/ 71310 w 385537"/>
                                  <a:gd name="connsiteY3" fmla="*/ 470759 h 470759"/>
                                  <a:gd name="connsiteX4" fmla="*/ 178574 w 385537"/>
                                  <a:gd name="connsiteY4" fmla="*/ 441637 h 470759"/>
                                  <a:gd name="connsiteX5" fmla="*/ 274938 w 385537"/>
                                  <a:gd name="connsiteY5" fmla="*/ 385626 h 470759"/>
                                  <a:gd name="connsiteX6" fmla="*/ 385537 w 385537"/>
                                  <a:gd name="connsiteY6" fmla="*/ 311127 h 470759"/>
                                  <a:gd name="connsiteX7" fmla="*/ 369735 w 385537"/>
                                  <a:gd name="connsiteY7" fmla="*/ 217994 h 470759"/>
                                  <a:gd name="connsiteX8" fmla="*/ 306428 w 385537"/>
                                  <a:gd name="connsiteY8" fmla="*/ 233822 h 470759"/>
                                  <a:gd name="connsiteX9" fmla="*/ 191657 w 385537"/>
                                  <a:gd name="connsiteY9" fmla="*/ 257209 h 470759"/>
                                  <a:gd name="connsiteX10" fmla="*/ 139091 w 385537"/>
                                  <a:gd name="connsiteY10" fmla="*/ 281915 h 470759"/>
                                  <a:gd name="connsiteX0" fmla="*/ 114248 w 385537"/>
                                  <a:gd name="connsiteY0" fmla="*/ 0 h 470759"/>
                                  <a:gd name="connsiteX1" fmla="*/ 18027 w 385537"/>
                                  <a:gd name="connsiteY1" fmla="*/ 213243 h 470759"/>
                                  <a:gd name="connsiteX2" fmla="*/ 4508 w 385537"/>
                                  <a:gd name="connsiteY2" fmla="*/ 405260 h 470759"/>
                                  <a:gd name="connsiteX3" fmla="*/ 71310 w 385537"/>
                                  <a:gd name="connsiteY3" fmla="*/ 470759 h 470759"/>
                                  <a:gd name="connsiteX4" fmla="*/ 178574 w 385537"/>
                                  <a:gd name="connsiteY4" fmla="*/ 441637 h 470759"/>
                                  <a:gd name="connsiteX5" fmla="*/ 274938 w 385537"/>
                                  <a:gd name="connsiteY5" fmla="*/ 385626 h 470759"/>
                                  <a:gd name="connsiteX6" fmla="*/ 385537 w 385537"/>
                                  <a:gd name="connsiteY6" fmla="*/ 311127 h 470759"/>
                                  <a:gd name="connsiteX7" fmla="*/ 369735 w 385537"/>
                                  <a:gd name="connsiteY7" fmla="*/ 217994 h 470759"/>
                                  <a:gd name="connsiteX8" fmla="*/ 306428 w 385537"/>
                                  <a:gd name="connsiteY8" fmla="*/ 233822 h 470759"/>
                                  <a:gd name="connsiteX9" fmla="*/ 220694 w 385537"/>
                                  <a:gd name="connsiteY9" fmla="*/ 250913 h 470759"/>
                                  <a:gd name="connsiteX10" fmla="*/ 139091 w 385537"/>
                                  <a:gd name="connsiteY10" fmla="*/ 281915 h 470759"/>
                                  <a:gd name="connsiteX0" fmla="*/ 114248 w 385537"/>
                                  <a:gd name="connsiteY0" fmla="*/ 0 h 470759"/>
                                  <a:gd name="connsiteX1" fmla="*/ 18027 w 385537"/>
                                  <a:gd name="connsiteY1" fmla="*/ 213243 h 470759"/>
                                  <a:gd name="connsiteX2" fmla="*/ 4508 w 385537"/>
                                  <a:gd name="connsiteY2" fmla="*/ 405260 h 470759"/>
                                  <a:gd name="connsiteX3" fmla="*/ 71310 w 385537"/>
                                  <a:gd name="connsiteY3" fmla="*/ 470759 h 470759"/>
                                  <a:gd name="connsiteX4" fmla="*/ 178574 w 385537"/>
                                  <a:gd name="connsiteY4" fmla="*/ 441637 h 470759"/>
                                  <a:gd name="connsiteX5" fmla="*/ 274938 w 385537"/>
                                  <a:gd name="connsiteY5" fmla="*/ 385626 h 470759"/>
                                  <a:gd name="connsiteX6" fmla="*/ 385537 w 385537"/>
                                  <a:gd name="connsiteY6" fmla="*/ 311127 h 470759"/>
                                  <a:gd name="connsiteX7" fmla="*/ 369735 w 385537"/>
                                  <a:gd name="connsiteY7" fmla="*/ 217994 h 470759"/>
                                  <a:gd name="connsiteX8" fmla="*/ 306428 w 385537"/>
                                  <a:gd name="connsiteY8" fmla="*/ 233822 h 470759"/>
                                  <a:gd name="connsiteX9" fmla="*/ 220694 w 385537"/>
                                  <a:gd name="connsiteY9" fmla="*/ 250913 h 470759"/>
                                  <a:gd name="connsiteX10" fmla="*/ 158882 w 385537"/>
                                  <a:gd name="connsiteY10" fmla="*/ 240662 h 470759"/>
                                  <a:gd name="connsiteX0" fmla="*/ 106639 w 377928"/>
                                  <a:gd name="connsiteY0" fmla="*/ 0 h 470759"/>
                                  <a:gd name="connsiteX1" fmla="*/ 10418 w 377928"/>
                                  <a:gd name="connsiteY1" fmla="*/ 213243 h 470759"/>
                                  <a:gd name="connsiteX2" fmla="*/ 10578 w 377928"/>
                                  <a:gd name="connsiteY2" fmla="*/ 381171 h 470759"/>
                                  <a:gd name="connsiteX3" fmla="*/ 63701 w 377928"/>
                                  <a:gd name="connsiteY3" fmla="*/ 470759 h 470759"/>
                                  <a:gd name="connsiteX4" fmla="*/ 170965 w 377928"/>
                                  <a:gd name="connsiteY4" fmla="*/ 441637 h 470759"/>
                                  <a:gd name="connsiteX5" fmla="*/ 267329 w 377928"/>
                                  <a:gd name="connsiteY5" fmla="*/ 385626 h 470759"/>
                                  <a:gd name="connsiteX6" fmla="*/ 377928 w 377928"/>
                                  <a:gd name="connsiteY6" fmla="*/ 311127 h 470759"/>
                                  <a:gd name="connsiteX7" fmla="*/ 362126 w 377928"/>
                                  <a:gd name="connsiteY7" fmla="*/ 217994 h 470759"/>
                                  <a:gd name="connsiteX8" fmla="*/ 298819 w 377928"/>
                                  <a:gd name="connsiteY8" fmla="*/ 233822 h 470759"/>
                                  <a:gd name="connsiteX9" fmla="*/ 213085 w 377928"/>
                                  <a:gd name="connsiteY9" fmla="*/ 250913 h 470759"/>
                                  <a:gd name="connsiteX10" fmla="*/ 151273 w 377928"/>
                                  <a:gd name="connsiteY10" fmla="*/ 240662 h 470759"/>
                                  <a:gd name="connsiteX0" fmla="*/ 96818 w 368107"/>
                                  <a:gd name="connsiteY0" fmla="*/ 0 h 470759"/>
                                  <a:gd name="connsiteX1" fmla="*/ 28684 w 368107"/>
                                  <a:gd name="connsiteY1" fmla="*/ 170191 h 470759"/>
                                  <a:gd name="connsiteX2" fmla="*/ 757 w 368107"/>
                                  <a:gd name="connsiteY2" fmla="*/ 381171 h 470759"/>
                                  <a:gd name="connsiteX3" fmla="*/ 53880 w 368107"/>
                                  <a:gd name="connsiteY3" fmla="*/ 470759 h 470759"/>
                                  <a:gd name="connsiteX4" fmla="*/ 161144 w 368107"/>
                                  <a:gd name="connsiteY4" fmla="*/ 441637 h 470759"/>
                                  <a:gd name="connsiteX5" fmla="*/ 257508 w 368107"/>
                                  <a:gd name="connsiteY5" fmla="*/ 385626 h 470759"/>
                                  <a:gd name="connsiteX6" fmla="*/ 368107 w 368107"/>
                                  <a:gd name="connsiteY6" fmla="*/ 311127 h 470759"/>
                                  <a:gd name="connsiteX7" fmla="*/ 352305 w 368107"/>
                                  <a:gd name="connsiteY7" fmla="*/ 217994 h 470759"/>
                                  <a:gd name="connsiteX8" fmla="*/ 288998 w 368107"/>
                                  <a:gd name="connsiteY8" fmla="*/ 233822 h 470759"/>
                                  <a:gd name="connsiteX9" fmla="*/ 203264 w 368107"/>
                                  <a:gd name="connsiteY9" fmla="*/ 250913 h 470759"/>
                                  <a:gd name="connsiteX10" fmla="*/ 141452 w 368107"/>
                                  <a:gd name="connsiteY10" fmla="*/ 240662 h 470759"/>
                                  <a:gd name="connsiteX0" fmla="*/ 96818 w 368107"/>
                                  <a:gd name="connsiteY0" fmla="*/ 0 h 470759"/>
                                  <a:gd name="connsiteX1" fmla="*/ 28684 w 368107"/>
                                  <a:gd name="connsiteY1" fmla="*/ 170191 h 470759"/>
                                  <a:gd name="connsiteX2" fmla="*/ 757 w 368107"/>
                                  <a:gd name="connsiteY2" fmla="*/ 381171 h 470759"/>
                                  <a:gd name="connsiteX3" fmla="*/ 53880 w 368107"/>
                                  <a:gd name="connsiteY3" fmla="*/ 470759 h 470759"/>
                                  <a:gd name="connsiteX4" fmla="*/ 161144 w 368107"/>
                                  <a:gd name="connsiteY4" fmla="*/ 441637 h 470759"/>
                                  <a:gd name="connsiteX5" fmla="*/ 257508 w 368107"/>
                                  <a:gd name="connsiteY5" fmla="*/ 385626 h 470759"/>
                                  <a:gd name="connsiteX6" fmla="*/ 368107 w 368107"/>
                                  <a:gd name="connsiteY6" fmla="*/ 311127 h 470759"/>
                                  <a:gd name="connsiteX7" fmla="*/ 352305 w 368107"/>
                                  <a:gd name="connsiteY7" fmla="*/ 217994 h 470759"/>
                                  <a:gd name="connsiteX8" fmla="*/ 288998 w 368107"/>
                                  <a:gd name="connsiteY8" fmla="*/ 233822 h 470759"/>
                                  <a:gd name="connsiteX9" fmla="*/ 208647 w 368107"/>
                                  <a:gd name="connsiteY9" fmla="*/ 228625 h 470759"/>
                                  <a:gd name="connsiteX10" fmla="*/ 141452 w 368107"/>
                                  <a:gd name="connsiteY10" fmla="*/ 240662 h 470759"/>
                                  <a:gd name="connsiteX0" fmla="*/ 96818 w 368107"/>
                                  <a:gd name="connsiteY0" fmla="*/ 0 h 470759"/>
                                  <a:gd name="connsiteX1" fmla="*/ 28684 w 368107"/>
                                  <a:gd name="connsiteY1" fmla="*/ 170191 h 470759"/>
                                  <a:gd name="connsiteX2" fmla="*/ 757 w 368107"/>
                                  <a:gd name="connsiteY2" fmla="*/ 381171 h 470759"/>
                                  <a:gd name="connsiteX3" fmla="*/ 53880 w 368107"/>
                                  <a:gd name="connsiteY3" fmla="*/ 470759 h 470759"/>
                                  <a:gd name="connsiteX4" fmla="*/ 161144 w 368107"/>
                                  <a:gd name="connsiteY4" fmla="*/ 441637 h 470759"/>
                                  <a:gd name="connsiteX5" fmla="*/ 257508 w 368107"/>
                                  <a:gd name="connsiteY5" fmla="*/ 385626 h 470759"/>
                                  <a:gd name="connsiteX6" fmla="*/ 368107 w 368107"/>
                                  <a:gd name="connsiteY6" fmla="*/ 311127 h 470759"/>
                                  <a:gd name="connsiteX7" fmla="*/ 352305 w 368107"/>
                                  <a:gd name="connsiteY7" fmla="*/ 217994 h 470759"/>
                                  <a:gd name="connsiteX8" fmla="*/ 288998 w 368107"/>
                                  <a:gd name="connsiteY8" fmla="*/ 233822 h 470759"/>
                                  <a:gd name="connsiteX9" fmla="*/ 206936 w 368107"/>
                                  <a:gd name="connsiteY9" fmla="*/ 251788 h 470759"/>
                                  <a:gd name="connsiteX10" fmla="*/ 141452 w 368107"/>
                                  <a:gd name="connsiteY10" fmla="*/ 240662 h 470759"/>
                                  <a:gd name="connsiteX0" fmla="*/ 96818 w 368107"/>
                                  <a:gd name="connsiteY0" fmla="*/ 0 h 470759"/>
                                  <a:gd name="connsiteX1" fmla="*/ 28684 w 368107"/>
                                  <a:gd name="connsiteY1" fmla="*/ 170191 h 470759"/>
                                  <a:gd name="connsiteX2" fmla="*/ 757 w 368107"/>
                                  <a:gd name="connsiteY2" fmla="*/ 381171 h 470759"/>
                                  <a:gd name="connsiteX3" fmla="*/ 53880 w 368107"/>
                                  <a:gd name="connsiteY3" fmla="*/ 470759 h 470759"/>
                                  <a:gd name="connsiteX4" fmla="*/ 161144 w 368107"/>
                                  <a:gd name="connsiteY4" fmla="*/ 441637 h 470759"/>
                                  <a:gd name="connsiteX5" fmla="*/ 257508 w 368107"/>
                                  <a:gd name="connsiteY5" fmla="*/ 385626 h 470759"/>
                                  <a:gd name="connsiteX6" fmla="*/ 368107 w 368107"/>
                                  <a:gd name="connsiteY6" fmla="*/ 311127 h 470759"/>
                                  <a:gd name="connsiteX7" fmla="*/ 352305 w 368107"/>
                                  <a:gd name="connsiteY7" fmla="*/ 217994 h 470759"/>
                                  <a:gd name="connsiteX8" fmla="*/ 288998 w 368107"/>
                                  <a:gd name="connsiteY8" fmla="*/ 233822 h 470759"/>
                                  <a:gd name="connsiteX9" fmla="*/ 206936 w 368107"/>
                                  <a:gd name="connsiteY9" fmla="*/ 251788 h 470759"/>
                                  <a:gd name="connsiteX10" fmla="*/ 142808 w 368107"/>
                                  <a:gd name="connsiteY10" fmla="*/ 273511 h 470759"/>
                                  <a:gd name="connsiteX0" fmla="*/ 96818 w 368107"/>
                                  <a:gd name="connsiteY0" fmla="*/ 0 h 470759"/>
                                  <a:gd name="connsiteX1" fmla="*/ 28684 w 368107"/>
                                  <a:gd name="connsiteY1" fmla="*/ 170191 h 470759"/>
                                  <a:gd name="connsiteX2" fmla="*/ 757 w 368107"/>
                                  <a:gd name="connsiteY2" fmla="*/ 381171 h 470759"/>
                                  <a:gd name="connsiteX3" fmla="*/ 53880 w 368107"/>
                                  <a:gd name="connsiteY3" fmla="*/ 470759 h 470759"/>
                                  <a:gd name="connsiteX4" fmla="*/ 161144 w 368107"/>
                                  <a:gd name="connsiteY4" fmla="*/ 441637 h 470759"/>
                                  <a:gd name="connsiteX5" fmla="*/ 257508 w 368107"/>
                                  <a:gd name="connsiteY5" fmla="*/ 385626 h 470759"/>
                                  <a:gd name="connsiteX6" fmla="*/ 368107 w 368107"/>
                                  <a:gd name="connsiteY6" fmla="*/ 311127 h 470759"/>
                                  <a:gd name="connsiteX7" fmla="*/ 352305 w 368107"/>
                                  <a:gd name="connsiteY7" fmla="*/ 217994 h 470759"/>
                                  <a:gd name="connsiteX8" fmla="*/ 288998 w 368107"/>
                                  <a:gd name="connsiteY8" fmla="*/ 233822 h 470759"/>
                                  <a:gd name="connsiteX9" fmla="*/ 206936 w 368107"/>
                                  <a:gd name="connsiteY9" fmla="*/ 251788 h 470759"/>
                                  <a:gd name="connsiteX10" fmla="*/ 142808 w 368107"/>
                                  <a:gd name="connsiteY10" fmla="*/ 273511 h 470759"/>
                                  <a:gd name="connsiteX0" fmla="*/ 75672 w 368107"/>
                                  <a:gd name="connsiteY0" fmla="*/ 0 h 466134"/>
                                  <a:gd name="connsiteX1" fmla="*/ 28684 w 368107"/>
                                  <a:gd name="connsiteY1" fmla="*/ 165566 h 466134"/>
                                  <a:gd name="connsiteX2" fmla="*/ 757 w 368107"/>
                                  <a:gd name="connsiteY2" fmla="*/ 376546 h 466134"/>
                                  <a:gd name="connsiteX3" fmla="*/ 53880 w 368107"/>
                                  <a:gd name="connsiteY3" fmla="*/ 466134 h 466134"/>
                                  <a:gd name="connsiteX4" fmla="*/ 161144 w 368107"/>
                                  <a:gd name="connsiteY4" fmla="*/ 437012 h 466134"/>
                                  <a:gd name="connsiteX5" fmla="*/ 257508 w 368107"/>
                                  <a:gd name="connsiteY5" fmla="*/ 381001 h 466134"/>
                                  <a:gd name="connsiteX6" fmla="*/ 368107 w 368107"/>
                                  <a:gd name="connsiteY6" fmla="*/ 306502 h 466134"/>
                                  <a:gd name="connsiteX7" fmla="*/ 352305 w 368107"/>
                                  <a:gd name="connsiteY7" fmla="*/ 213369 h 466134"/>
                                  <a:gd name="connsiteX8" fmla="*/ 288998 w 368107"/>
                                  <a:gd name="connsiteY8" fmla="*/ 229197 h 466134"/>
                                  <a:gd name="connsiteX9" fmla="*/ 206936 w 368107"/>
                                  <a:gd name="connsiteY9" fmla="*/ 247163 h 466134"/>
                                  <a:gd name="connsiteX10" fmla="*/ 142808 w 368107"/>
                                  <a:gd name="connsiteY10" fmla="*/ 268886 h 466134"/>
                                  <a:gd name="connsiteX0" fmla="*/ 64984 w 357419"/>
                                  <a:gd name="connsiteY0" fmla="*/ 0 h 466134"/>
                                  <a:gd name="connsiteX1" fmla="*/ 17996 w 357419"/>
                                  <a:gd name="connsiteY1" fmla="*/ 165566 h 466134"/>
                                  <a:gd name="connsiteX2" fmla="*/ 1836 w 357419"/>
                                  <a:gd name="connsiteY2" fmla="*/ 370865 h 466134"/>
                                  <a:gd name="connsiteX3" fmla="*/ 43192 w 357419"/>
                                  <a:gd name="connsiteY3" fmla="*/ 466134 h 466134"/>
                                  <a:gd name="connsiteX4" fmla="*/ 150456 w 357419"/>
                                  <a:gd name="connsiteY4" fmla="*/ 437012 h 466134"/>
                                  <a:gd name="connsiteX5" fmla="*/ 246820 w 357419"/>
                                  <a:gd name="connsiteY5" fmla="*/ 381001 h 466134"/>
                                  <a:gd name="connsiteX6" fmla="*/ 357419 w 357419"/>
                                  <a:gd name="connsiteY6" fmla="*/ 306502 h 466134"/>
                                  <a:gd name="connsiteX7" fmla="*/ 341617 w 357419"/>
                                  <a:gd name="connsiteY7" fmla="*/ 213369 h 466134"/>
                                  <a:gd name="connsiteX8" fmla="*/ 278310 w 357419"/>
                                  <a:gd name="connsiteY8" fmla="*/ 229197 h 466134"/>
                                  <a:gd name="connsiteX9" fmla="*/ 196248 w 357419"/>
                                  <a:gd name="connsiteY9" fmla="*/ 247163 h 466134"/>
                                  <a:gd name="connsiteX10" fmla="*/ 132120 w 357419"/>
                                  <a:gd name="connsiteY10" fmla="*/ 268886 h 46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419" h="466134">
                                    <a:moveTo>
                                      <a:pt x="64984" y="0"/>
                                    </a:moveTo>
                                    <a:cubicBezTo>
                                      <a:pt x="24957" y="19792"/>
                                      <a:pt x="36286" y="98023"/>
                                      <a:pt x="17996" y="165566"/>
                                    </a:cubicBezTo>
                                    <a:cubicBezTo>
                                      <a:pt x="-294" y="233109"/>
                                      <a:pt x="-2363" y="320770"/>
                                      <a:pt x="1836" y="370865"/>
                                    </a:cubicBezTo>
                                    <a:cubicBezTo>
                                      <a:pt x="6035" y="420960"/>
                                      <a:pt x="21204" y="438083"/>
                                      <a:pt x="43192" y="466134"/>
                                    </a:cubicBezTo>
                                    <a:cubicBezTo>
                                      <a:pt x="120347" y="447118"/>
                                      <a:pt x="116518" y="451201"/>
                                      <a:pt x="150456" y="437012"/>
                                    </a:cubicBezTo>
                                    <a:cubicBezTo>
                                      <a:pt x="184394" y="422823"/>
                                      <a:pt x="212326" y="402753"/>
                                      <a:pt x="246820" y="381001"/>
                                    </a:cubicBezTo>
                                    <a:cubicBezTo>
                                      <a:pt x="281314" y="359249"/>
                                      <a:pt x="281262" y="327802"/>
                                      <a:pt x="357419" y="306502"/>
                                    </a:cubicBezTo>
                                    <a:cubicBezTo>
                                      <a:pt x="345489" y="282313"/>
                                      <a:pt x="362980" y="256782"/>
                                      <a:pt x="341617" y="213369"/>
                                    </a:cubicBezTo>
                                    <a:cubicBezTo>
                                      <a:pt x="274301" y="216463"/>
                                      <a:pt x="328086" y="220922"/>
                                      <a:pt x="278310" y="229197"/>
                                    </a:cubicBezTo>
                                    <a:cubicBezTo>
                                      <a:pt x="222134" y="212384"/>
                                      <a:pt x="229457" y="235092"/>
                                      <a:pt x="196248" y="247163"/>
                                    </a:cubicBezTo>
                                    <a:cubicBezTo>
                                      <a:pt x="163519" y="256228"/>
                                      <a:pt x="164050" y="252393"/>
                                      <a:pt x="132120" y="268886"/>
                                    </a:cubicBezTo>
                                  </a:path>
                                </a:pathLst>
                              </a:custGeom>
                              <a:solidFill>
                                <a:schemeClr val="tx2">
                                  <a:lumMod val="20000"/>
                                  <a:lumOff val="80000"/>
                                </a:schemeClr>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5" name="フリーフォーム 2290">
                                <a:extLst>
                                  <a:ext uri="{FF2B5EF4-FFF2-40B4-BE49-F238E27FC236}">
                                    <a16:creationId xmlns:a16="http://schemas.microsoft.com/office/drawing/2014/main" id="{00000000-0008-0000-0000-00001B070000}"/>
                                  </a:ext>
                                </a:extLst>
                              </p:cNvPr>
                              <p:cNvSpPr/>
                              <p:nvPr/>
                            </p:nvSpPr>
                            <p:spPr bwMode="auto">
                              <a:xfrm rot="10351466">
                                <a:off x="2796172" y="1474406"/>
                                <a:ext cx="113372" cy="132434"/>
                              </a:xfrm>
                              <a:custGeom>
                                <a:avLst/>
                                <a:gdLst>
                                  <a:gd name="connsiteX0" fmla="*/ 54428 w 168728"/>
                                  <a:gd name="connsiteY0" fmla="*/ 17456 h 191628"/>
                                  <a:gd name="connsiteX1" fmla="*/ 54428 w 168728"/>
                                  <a:gd name="connsiteY1" fmla="*/ 17456 h 191628"/>
                                  <a:gd name="connsiteX2" fmla="*/ 146957 w 168728"/>
                                  <a:gd name="connsiteY2" fmla="*/ 17456 h 191628"/>
                                  <a:gd name="connsiteX3" fmla="*/ 141514 w 168728"/>
                                  <a:gd name="connsiteY3" fmla="*/ 60999 h 191628"/>
                                  <a:gd name="connsiteX4" fmla="*/ 152400 w 168728"/>
                                  <a:gd name="connsiteY4" fmla="*/ 109985 h 191628"/>
                                  <a:gd name="connsiteX5" fmla="*/ 141514 w 168728"/>
                                  <a:gd name="connsiteY5" fmla="*/ 131756 h 191628"/>
                                  <a:gd name="connsiteX6" fmla="*/ 168728 w 168728"/>
                                  <a:gd name="connsiteY6" fmla="*/ 158970 h 191628"/>
                                  <a:gd name="connsiteX7" fmla="*/ 141514 w 168728"/>
                                  <a:gd name="connsiteY7" fmla="*/ 191628 h 191628"/>
                                  <a:gd name="connsiteX8" fmla="*/ 92528 w 168728"/>
                                  <a:gd name="connsiteY8" fmla="*/ 191628 h 191628"/>
                                  <a:gd name="connsiteX9" fmla="*/ 0 w 168728"/>
                                  <a:gd name="connsiteY9" fmla="*/ 153528 h 191628"/>
                                  <a:gd name="connsiteX0" fmla="*/ 56617 w 170917"/>
                                  <a:gd name="connsiteY0" fmla="*/ 15204 h 189376"/>
                                  <a:gd name="connsiteX1" fmla="*/ 0 w 170917"/>
                                  <a:gd name="connsiteY1" fmla="*/ 23908 h 189376"/>
                                  <a:gd name="connsiteX2" fmla="*/ 149146 w 170917"/>
                                  <a:gd name="connsiteY2" fmla="*/ 15204 h 189376"/>
                                  <a:gd name="connsiteX3" fmla="*/ 143703 w 170917"/>
                                  <a:gd name="connsiteY3" fmla="*/ 58747 h 189376"/>
                                  <a:gd name="connsiteX4" fmla="*/ 154589 w 170917"/>
                                  <a:gd name="connsiteY4" fmla="*/ 107733 h 189376"/>
                                  <a:gd name="connsiteX5" fmla="*/ 143703 w 170917"/>
                                  <a:gd name="connsiteY5" fmla="*/ 129504 h 189376"/>
                                  <a:gd name="connsiteX6" fmla="*/ 170917 w 170917"/>
                                  <a:gd name="connsiteY6" fmla="*/ 156718 h 189376"/>
                                  <a:gd name="connsiteX7" fmla="*/ 143703 w 170917"/>
                                  <a:gd name="connsiteY7" fmla="*/ 189376 h 189376"/>
                                  <a:gd name="connsiteX8" fmla="*/ 94717 w 170917"/>
                                  <a:gd name="connsiteY8" fmla="*/ 189376 h 189376"/>
                                  <a:gd name="connsiteX9" fmla="*/ 2189 w 170917"/>
                                  <a:gd name="connsiteY9" fmla="*/ 151276 h 189376"/>
                                  <a:gd name="connsiteX0" fmla="*/ 56617 w 172009"/>
                                  <a:gd name="connsiteY0" fmla="*/ 15204 h 189376"/>
                                  <a:gd name="connsiteX1" fmla="*/ 0 w 172009"/>
                                  <a:gd name="connsiteY1" fmla="*/ 23908 h 189376"/>
                                  <a:gd name="connsiteX2" fmla="*/ 149146 w 172009"/>
                                  <a:gd name="connsiteY2" fmla="*/ 15204 h 189376"/>
                                  <a:gd name="connsiteX3" fmla="*/ 143703 w 172009"/>
                                  <a:gd name="connsiteY3" fmla="*/ 58747 h 189376"/>
                                  <a:gd name="connsiteX4" fmla="*/ 172009 w 172009"/>
                                  <a:gd name="connsiteY4" fmla="*/ 94677 h 189376"/>
                                  <a:gd name="connsiteX5" fmla="*/ 143703 w 172009"/>
                                  <a:gd name="connsiteY5" fmla="*/ 129504 h 189376"/>
                                  <a:gd name="connsiteX6" fmla="*/ 170917 w 172009"/>
                                  <a:gd name="connsiteY6" fmla="*/ 156718 h 189376"/>
                                  <a:gd name="connsiteX7" fmla="*/ 143703 w 172009"/>
                                  <a:gd name="connsiteY7" fmla="*/ 189376 h 189376"/>
                                  <a:gd name="connsiteX8" fmla="*/ 94717 w 172009"/>
                                  <a:gd name="connsiteY8" fmla="*/ 189376 h 189376"/>
                                  <a:gd name="connsiteX9" fmla="*/ 2189 w 172009"/>
                                  <a:gd name="connsiteY9" fmla="*/ 151276 h 189376"/>
                                  <a:gd name="connsiteX0" fmla="*/ 56617 w 174189"/>
                                  <a:gd name="connsiteY0" fmla="*/ 15204 h 189376"/>
                                  <a:gd name="connsiteX1" fmla="*/ 0 w 174189"/>
                                  <a:gd name="connsiteY1" fmla="*/ 23908 h 189376"/>
                                  <a:gd name="connsiteX2" fmla="*/ 149146 w 174189"/>
                                  <a:gd name="connsiteY2" fmla="*/ 15204 h 189376"/>
                                  <a:gd name="connsiteX3" fmla="*/ 143703 w 174189"/>
                                  <a:gd name="connsiteY3" fmla="*/ 58747 h 189376"/>
                                  <a:gd name="connsiteX4" fmla="*/ 172009 w 174189"/>
                                  <a:gd name="connsiteY4" fmla="*/ 94677 h 189376"/>
                                  <a:gd name="connsiteX5" fmla="*/ 174189 w 174189"/>
                                  <a:gd name="connsiteY5" fmla="*/ 138208 h 189376"/>
                                  <a:gd name="connsiteX6" fmla="*/ 170917 w 174189"/>
                                  <a:gd name="connsiteY6" fmla="*/ 156718 h 189376"/>
                                  <a:gd name="connsiteX7" fmla="*/ 143703 w 174189"/>
                                  <a:gd name="connsiteY7" fmla="*/ 189376 h 189376"/>
                                  <a:gd name="connsiteX8" fmla="*/ 94717 w 174189"/>
                                  <a:gd name="connsiteY8" fmla="*/ 189376 h 189376"/>
                                  <a:gd name="connsiteX9" fmla="*/ 2189 w 174189"/>
                                  <a:gd name="connsiteY9" fmla="*/ 151276 h 189376"/>
                                  <a:gd name="connsiteX0" fmla="*/ 60470 w 178042"/>
                                  <a:gd name="connsiteY0" fmla="*/ 14167 h 188339"/>
                                  <a:gd name="connsiteX1" fmla="*/ 3853 w 178042"/>
                                  <a:gd name="connsiteY1" fmla="*/ 22871 h 188339"/>
                                  <a:gd name="connsiteX2" fmla="*/ 174774 w 178042"/>
                                  <a:gd name="connsiteY2" fmla="*/ 14167 h 188339"/>
                                  <a:gd name="connsiteX3" fmla="*/ 147556 w 178042"/>
                                  <a:gd name="connsiteY3" fmla="*/ 57710 h 188339"/>
                                  <a:gd name="connsiteX4" fmla="*/ 175862 w 178042"/>
                                  <a:gd name="connsiteY4" fmla="*/ 93640 h 188339"/>
                                  <a:gd name="connsiteX5" fmla="*/ 178042 w 178042"/>
                                  <a:gd name="connsiteY5" fmla="*/ 137171 h 188339"/>
                                  <a:gd name="connsiteX6" fmla="*/ 174770 w 178042"/>
                                  <a:gd name="connsiteY6" fmla="*/ 155681 h 188339"/>
                                  <a:gd name="connsiteX7" fmla="*/ 147556 w 178042"/>
                                  <a:gd name="connsiteY7" fmla="*/ 188339 h 188339"/>
                                  <a:gd name="connsiteX8" fmla="*/ 98570 w 178042"/>
                                  <a:gd name="connsiteY8" fmla="*/ 188339 h 188339"/>
                                  <a:gd name="connsiteX9" fmla="*/ 6042 w 178042"/>
                                  <a:gd name="connsiteY9" fmla="*/ 150239 h 188339"/>
                                  <a:gd name="connsiteX0" fmla="*/ 60470 w 178042"/>
                                  <a:gd name="connsiteY0" fmla="*/ 14167 h 188339"/>
                                  <a:gd name="connsiteX1" fmla="*/ 3853 w 178042"/>
                                  <a:gd name="connsiteY1" fmla="*/ 22871 h 188339"/>
                                  <a:gd name="connsiteX2" fmla="*/ 174774 w 178042"/>
                                  <a:gd name="connsiteY2" fmla="*/ 14167 h 188339"/>
                                  <a:gd name="connsiteX3" fmla="*/ 160622 w 178042"/>
                                  <a:gd name="connsiteY3" fmla="*/ 57710 h 188339"/>
                                  <a:gd name="connsiteX4" fmla="*/ 175862 w 178042"/>
                                  <a:gd name="connsiteY4" fmla="*/ 93640 h 188339"/>
                                  <a:gd name="connsiteX5" fmla="*/ 178042 w 178042"/>
                                  <a:gd name="connsiteY5" fmla="*/ 137171 h 188339"/>
                                  <a:gd name="connsiteX6" fmla="*/ 174770 w 178042"/>
                                  <a:gd name="connsiteY6" fmla="*/ 155681 h 188339"/>
                                  <a:gd name="connsiteX7" fmla="*/ 147556 w 178042"/>
                                  <a:gd name="connsiteY7" fmla="*/ 188339 h 188339"/>
                                  <a:gd name="connsiteX8" fmla="*/ 98570 w 178042"/>
                                  <a:gd name="connsiteY8" fmla="*/ 188339 h 188339"/>
                                  <a:gd name="connsiteX9" fmla="*/ 6042 w 178042"/>
                                  <a:gd name="connsiteY9" fmla="*/ 150239 h 188339"/>
                                  <a:gd name="connsiteX0" fmla="*/ 64390 w 177608"/>
                                  <a:gd name="connsiteY0" fmla="*/ 0 h 200284"/>
                                  <a:gd name="connsiteX1" fmla="*/ 3419 w 177608"/>
                                  <a:gd name="connsiteY1" fmla="*/ 34816 h 200284"/>
                                  <a:gd name="connsiteX2" fmla="*/ 174340 w 177608"/>
                                  <a:gd name="connsiteY2" fmla="*/ 26112 h 200284"/>
                                  <a:gd name="connsiteX3" fmla="*/ 160188 w 177608"/>
                                  <a:gd name="connsiteY3" fmla="*/ 69655 h 200284"/>
                                  <a:gd name="connsiteX4" fmla="*/ 175428 w 177608"/>
                                  <a:gd name="connsiteY4" fmla="*/ 105585 h 200284"/>
                                  <a:gd name="connsiteX5" fmla="*/ 177608 w 177608"/>
                                  <a:gd name="connsiteY5" fmla="*/ 149116 h 200284"/>
                                  <a:gd name="connsiteX6" fmla="*/ 174336 w 177608"/>
                                  <a:gd name="connsiteY6" fmla="*/ 167626 h 200284"/>
                                  <a:gd name="connsiteX7" fmla="*/ 147122 w 177608"/>
                                  <a:gd name="connsiteY7" fmla="*/ 200284 h 200284"/>
                                  <a:gd name="connsiteX8" fmla="*/ 98136 w 177608"/>
                                  <a:gd name="connsiteY8" fmla="*/ 200284 h 200284"/>
                                  <a:gd name="connsiteX9" fmla="*/ 5608 w 177608"/>
                                  <a:gd name="connsiteY9" fmla="*/ 162184 h 200284"/>
                                  <a:gd name="connsiteX0" fmla="*/ 88691 w 175779"/>
                                  <a:gd name="connsiteY0" fmla="*/ 0 h 339549"/>
                                  <a:gd name="connsiteX1" fmla="*/ 1590 w 175779"/>
                                  <a:gd name="connsiteY1" fmla="*/ 174081 h 339549"/>
                                  <a:gd name="connsiteX2" fmla="*/ 172511 w 175779"/>
                                  <a:gd name="connsiteY2" fmla="*/ 165377 h 339549"/>
                                  <a:gd name="connsiteX3" fmla="*/ 158359 w 175779"/>
                                  <a:gd name="connsiteY3" fmla="*/ 208920 h 339549"/>
                                  <a:gd name="connsiteX4" fmla="*/ 173599 w 175779"/>
                                  <a:gd name="connsiteY4" fmla="*/ 244850 h 339549"/>
                                  <a:gd name="connsiteX5" fmla="*/ 175779 w 175779"/>
                                  <a:gd name="connsiteY5" fmla="*/ 288381 h 339549"/>
                                  <a:gd name="connsiteX6" fmla="*/ 172507 w 175779"/>
                                  <a:gd name="connsiteY6" fmla="*/ 306891 h 339549"/>
                                  <a:gd name="connsiteX7" fmla="*/ 145293 w 175779"/>
                                  <a:gd name="connsiteY7" fmla="*/ 339549 h 339549"/>
                                  <a:gd name="connsiteX8" fmla="*/ 96307 w 175779"/>
                                  <a:gd name="connsiteY8" fmla="*/ 339549 h 339549"/>
                                  <a:gd name="connsiteX9" fmla="*/ 3779 w 175779"/>
                                  <a:gd name="connsiteY9" fmla="*/ 301449 h 339549"/>
                                  <a:gd name="connsiteX0" fmla="*/ 84912 w 172000"/>
                                  <a:gd name="connsiteY0" fmla="*/ 0 h 339549"/>
                                  <a:gd name="connsiteX1" fmla="*/ 76203 w 172000"/>
                                  <a:gd name="connsiteY1" fmla="*/ 143616 h 339549"/>
                                  <a:gd name="connsiteX2" fmla="*/ 168732 w 172000"/>
                                  <a:gd name="connsiteY2" fmla="*/ 165377 h 339549"/>
                                  <a:gd name="connsiteX3" fmla="*/ 154580 w 172000"/>
                                  <a:gd name="connsiteY3" fmla="*/ 208920 h 339549"/>
                                  <a:gd name="connsiteX4" fmla="*/ 169820 w 172000"/>
                                  <a:gd name="connsiteY4" fmla="*/ 244850 h 339549"/>
                                  <a:gd name="connsiteX5" fmla="*/ 172000 w 172000"/>
                                  <a:gd name="connsiteY5" fmla="*/ 288381 h 339549"/>
                                  <a:gd name="connsiteX6" fmla="*/ 168728 w 172000"/>
                                  <a:gd name="connsiteY6" fmla="*/ 306891 h 339549"/>
                                  <a:gd name="connsiteX7" fmla="*/ 141514 w 172000"/>
                                  <a:gd name="connsiteY7" fmla="*/ 339549 h 339549"/>
                                  <a:gd name="connsiteX8" fmla="*/ 92528 w 172000"/>
                                  <a:gd name="connsiteY8" fmla="*/ 339549 h 339549"/>
                                  <a:gd name="connsiteX9" fmla="*/ 0 w 172000"/>
                                  <a:gd name="connsiteY9" fmla="*/ 301449 h 339549"/>
                                  <a:gd name="connsiteX0" fmla="*/ 6520 w 172000"/>
                                  <a:gd name="connsiteY0" fmla="*/ 24649 h 198822"/>
                                  <a:gd name="connsiteX1" fmla="*/ 76203 w 172000"/>
                                  <a:gd name="connsiteY1" fmla="*/ 2889 h 198822"/>
                                  <a:gd name="connsiteX2" fmla="*/ 168732 w 172000"/>
                                  <a:gd name="connsiteY2" fmla="*/ 24650 h 198822"/>
                                  <a:gd name="connsiteX3" fmla="*/ 154580 w 172000"/>
                                  <a:gd name="connsiteY3" fmla="*/ 68193 h 198822"/>
                                  <a:gd name="connsiteX4" fmla="*/ 169820 w 172000"/>
                                  <a:gd name="connsiteY4" fmla="*/ 104123 h 198822"/>
                                  <a:gd name="connsiteX5" fmla="*/ 172000 w 172000"/>
                                  <a:gd name="connsiteY5" fmla="*/ 147654 h 198822"/>
                                  <a:gd name="connsiteX6" fmla="*/ 168728 w 172000"/>
                                  <a:gd name="connsiteY6" fmla="*/ 166164 h 198822"/>
                                  <a:gd name="connsiteX7" fmla="*/ 141514 w 172000"/>
                                  <a:gd name="connsiteY7" fmla="*/ 198822 h 198822"/>
                                  <a:gd name="connsiteX8" fmla="*/ 92528 w 172000"/>
                                  <a:gd name="connsiteY8" fmla="*/ 198822 h 198822"/>
                                  <a:gd name="connsiteX9" fmla="*/ 0 w 172000"/>
                                  <a:gd name="connsiteY9" fmla="*/ 160722 h 198822"/>
                                  <a:gd name="connsiteX0" fmla="*/ 15230 w 180710"/>
                                  <a:gd name="connsiteY0" fmla="*/ 24649 h 198822"/>
                                  <a:gd name="connsiteX1" fmla="*/ 84913 w 180710"/>
                                  <a:gd name="connsiteY1" fmla="*/ 2889 h 198822"/>
                                  <a:gd name="connsiteX2" fmla="*/ 177442 w 180710"/>
                                  <a:gd name="connsiteY2" fmla="*/ 24650 h 198822"/>
                                  <a:gd name="connsiteX3" fmla="*/ 163290 w 180710"/>
                                  <a:gd name="connsiteY3" fmla="*/ 68193 h 198822"/>
                                  <a:gd name="connsiteX4" fmla="*/ 178530 w 180710"/>
                                  <a:gd name="connsiteY4" fmla="*/ 104123 h 198822"/>
                                  <a:gd name="connsiteX5" fmla="*/ 180710 w 180710"/>
                                  <a:gd name="connsiteY5" fmla="*/ 147654 h 198822"/>
                                  <a:gd name="connsiteX6" fmla="*/ 177438 w 180710"/>
                                  <a:gd name="connsiteY6" fmla="*/ 166164 h 198822"/>
                                  <a:gd name="connsiteX7" fmla="*/ 150224 w 180710"/>
                                  <a:gd name="connsiteY7" fmla="*/ 198822 h 198822"/>
                                  <a:gd name="connsiteX8" fmla="*/ 101238 w 180710"/>
                                  <a:gd name="connsiteY8" fmla="*/ 198822 h 198822"/>
                                  <a:gd name="connsiteX9" fmla="*/ 0 w 180710"/>
                                  <a:gd name="connsiteY9" fmla="*/ 173778 h 198822"/>
                                  <a:gd name="connsiteX0" fmla="*/ 15230 w 189568"/>
                                  <a:gd name="connsiteY0" fmla="*/ 24649 h 198822"/>
                                  <a:gd name="connsiteX1" fmla="*/ 84913 w 189568"/>
                                  <a:gd name="connsiteY1" fmla="*/ 2889 h 198822"/>
                                  <a:gd name="connsiteX2" fmla="*/ 177442 w 189568"/>
                                  <a:gd name="connsiteY2" fmla="*/ 24650 h 198822"/>
                                  <a:gd name="connsiteX3" fmla="*/ 189568 w 189568"/>
                                  <a:gd name="connsiteY3" fmla="*/ 61326 h 198822"/>
                                  <a:gd name="connsiteX4" fmla="*/ 178530 w 189568"/>
                                  <a:gd name="connsiteY4" fmla="*/ 104123 h 198822"/>
                                  <a:gd name="connsiteX5" fmla="*/ 180710 w 189568"/>
                                  <a:gd name="connsiteY5" fmla="*/ 147654 h 198822"/>
                                  <a:gd name="connsiteX6" fmla="*/ 177438 w 189568"/>
                                  <a:gd name="connsiteY6" fmla="*/ 166164 h 198822"/>
                                  <a:gd name="connsiteX7" fmla="*/ 150224 w 189568"/>
                                  <a:gd name="connsiteY7" fmla="*/ 198822 h 198822"/>
                                  <a:gd name="connsiteX8" fmla="*/ 101238 w 189568"/>
                                  <a:gd name="connsiteY8" fmla="*/ 198822 h 198822"/>
                                  <a:gd name="connsiteX9" fmla="*/ 0 w 189568"/>
                                  <a:gd name="connsiteY9" fmla="*/ 173778 h 198822"/>
                                  <a:gd name="connsiteX0" fmla="*/ 15230 w 195128"/>
                                  <a:gd name="connsiteY0" fmla="*/ 22051 h 196224"/>
                                  <a:gd name="connsiteX1" fmla="*/ 84913 w 195128"/>
                                  <a:gd name="connsiteY1" fmla="*/ 291 h 196224"/>
                                  <a:gd name="connsiteX2" fmla="*/ 195128 w 195128"/>
                                  <a:gd name="connsiteY2" fmla="*/ 28539 h 196224"/>
                                  <a:gd name="connsiteX3" fmla="*/ 189568 w 195128"/>
                                  <a:gd name="connsiteY3" fmla="*/ 58728 h 196224"/>
                                  <a:gd name="connsiteX4" fmla="*/ 178530 w 195128"/>
                                  <a:gd name="connsiteY4" fmla="*/ 101525 h 196224"/>
                                  <a:gd name="connsiteX5" fmla="*/ 180710 w 195128"/>
                                  <a:gd name="connsiteY5" fmla="*/ 145056 h 196224"/>
                                  <a:gd name="connsiteX6" fmla="*/ 177438 w 195128"/>
                                  <a:gd name="connsiteY6" fmla="*/ 163566 h 196224"/>
                                  <a:gd name="connsiteX7" fmla="*/ 150224 w 195128"/>
                                  <a:gd name="connsiteY7" fmla="*/ 196224 h 196224"/>
                                  <a:gd name="connsiteX8" fmla="*/ 101238 w 195128"/>
                                  <a:gd name="connsiteY8" fmla="*/ 196224 h 196224"/>
                                  <a:gd name="connsiteX9" fmla="*/ 0 w 195128"/>
                                  <a:gd name="connsiteY9" fmla="*/ 171180 h 196224"/>
                                  <a:gd name="connsiteX0" fmla="*/ 15230 w 195128"/>
                                  <a:gd name="connsiteY0" fmla="*/ 22051 h 196224"/>
                                  <a:gd name="connsiteX1" fmla="*/ 84913 w 195128"/>
                                  <a:gd name="connsiteY1" fmla="*/ 291 h 196224"/>
                                  <a:gd name="connsiteX2" fmla="*/ 195128 w 195128"/>
                                  <a:gd name="connsiteY2" fmla="*/ 28539 h 196224"/>
                                  <a:gd name="connsiteX3" fmla="*/ 189568 w 195128"/>
                                  <a:gd name="connsiteY3" fmla="*/ 58728 h 196224"/>
                                  <a:gd name="connsiteX4" fmla="*/ 178530 w 195128"/>
                                  <a:gd name="connsiteY4" fmla="*/ 101525 h 196224"/>
                                  <a:gd name="connsiteX5" fmla="*/ 180710 w 195128"/>
                                  <a:gd name="connsiteY5" fmla="*/ 145056 h 196224"/>
                                  <a:gd name="connsiteX6" fmla="*/ 177438 w 195128"/>
                                  <a:gd name="connsiteY6" fmla="*/ 163566 h 196224"/>
                                  <a:gd name="connsiteX7" fmla="*/ 101238 w 195128"/>
                                  <a:gd name="connsiteY7" fmla="*/ 196224 h 196224"/>
                                  <a:gd name="connsiteX8" fmla="*/ 0 w 195128"/>
                                  <a:gd name="connsiteY8" fmla="*/ 171180 h 196224"/>
                                  <a:gd name="connsiteX0" fmla="*/ 15230 w 189568"/>
                                  <a:gd name="connsiteY0" fmla="*/ 22564 h 196737"/>
                                  <a:gd name="connsiteX1" fmla="*/ 84913 w 189568"/>
                                  <a:gd name="connsiteY1" fmla="*/ 804 h 196737"/>
                                  <a:gd name="connsiteX2" fmla="*/ 189568 w 189568"/>
                                  <a:gd name="connsiteY2" fmla="*/ 59241 h 196737"/>
                                  <a:gd name="connsiteX3" fmla="*/ 178530 w 189568"/>
                                  <a:gd name="connsiteY3" fmla="*/ 102038 h 196737"/>
                                  <a:gd name="connsiteX4" fmla="*/ 180710 w 189568"/>
                                  <a:gd name="connsiteY4" fmla="*/ 145569 h 196737"/>
                                  <a:gd name="connsiteX5" fmla="*/ 177438 w 189568"/>
                                  <a:gd name="connsiteY5" fmla="*/ 164079 h 196737"/>
                                  <a:gd name="connsiteX6" fmla="*/ 101238 w 189568"/>
                                  <a:gd name="connsiteY6" fmla="*/ 196737 h 196737"/>
                                  <a:gd name="connsiteX7" fmla="*/ 0 w 189568"/>
                                  <a:gd name="connsiteY7" fmla="*/ 171693 h 196737"/>
                                  <a:gd name="connsiteX0" fmla="*/ 26446 w 200784"/>
                                  <a:gd name="connsiteY0" fmla="*/ 22565 h 196738"/>
                                  <a:gd name="connsiteX1" fmla="*/ 96129 w 200784"/>
                                  <a:gd name="connsiteY1" fmla="*/ 805 h 196738"/>
                                  <a:gd name="connsiteX2" fmla="*/ 200784 w 200784"/>
                                  <a:gd name="connsiteY2" fmla="*/ 59242 h 196738"/>
                                  <a:gd name="connsiteX3" fmla="*/ 189746 w 200784"/>
                                  <a:gd name="connsiteY3" fmla="*/ 102039 h 196738"/>
                                  <a:gd name="connsiteX4" fmla="*/ 191926 w 200784"/>
                                  <a:gd name="connsiteY4" fmla="*/ 145570 h 196738"/>
                                  <a:gd name="connsiteX5" fmla="*/ 188654 w 200784"/>
                                  <a:gd name="connsiteY5" fmla="*/ 164080 h 196738"/>
                                  <a:gd name="connsiteX6" fmla="*/ 112454 w 200784"/>
                                  <a:gd name="connsiteY6" fmla="*/ 196738 h 196738"/>
                                  <a:gd name="connsiteX7" fmla="*/ 0 w 200784"/>
                                  <a:gd name="connsiteY7" fmla="*/ 127961 h 196738"/>
                                  <a:gd name="connsiteX0" fmla="*/ 2628 w 210835"/>
                                  <a:gd name="connsiteY0" fmla="*/ 109310 h 196862"/>
                                  <a:gd name="connsiteX1" fmla="*/ 106180 w 210835"/>
                                  <a:gd name="connsiteY1" fmla="*/ 929 h 196862"/>
                                  <a:gd name="connsiteX2" fmla="*/ 210835 w 210835"/>
                                  <a:gd name="connsiteY2" fmla="*/ 59366 h 196862"/>
                                  <a:gd name="connsiteX3" fmla="*/ 199797 w 210835"/>
                                  <a:gd name="connsiteY3" fmla="*/ 102163 h 196862"/>
                                  <a:gd name="connsiteX4" fmla="*/ 201977 w 210835"/>
                                  <a:gd name="connsiteY4" fmla="*/ 145694 h 196862"/>
                                  <a:gd name="connsiteX5" fmla="*/ 198705 w 210835"/>
                                  <a:gd name="connsiteY5" fmla="*/ 164204 h 196862"/>
                                  <a:gd name="connsiteX6" fmla="*/ 122505 w 210835"/>
                                  <a:gd name="connsiteY6" fmla="*/ 196862 h 196862"/>
                                  <a:gd name="connsiteX7" fmla="*/ 10051 w 210835"/>
                                  <a:gd name="connsiteY7" fmla="*/ 128085 h 196862"/>
                                  <a:gd name="connsiteX0" fmla="*/ 0 w 208207"/>
                                  <a:gd name="connsiteY0" fmla="*/ 108480 h 196032"/>
                                  <a:gd name="connsiteX1" fmla="*/ 46033 w 208207"/>
                                  <a:gd name="connsiteY1" fmla="*/ 46208 h 196032"/>
                                  <a:gd name="connsiteX2" fmla="*/ 103552 w 208207"/>
                                  <a:gd name="connsiteY2" fmla="*/ 99 h 196032"/>
                                  <a:gd name="connsiteX3" fmla="*/ 208207 w 208207"/>
                                  <a:gd name="connsiteY3" fmla="*/ 58536 h 196032"/>
                                  <a:gd name="connsiteX4" fmla="*/ 197169 w 208207"/>
                                  <a:gd name="connsiteY4" fmla="*/ 101333 h 196032"/>
                                  <a:gd name="connsiteX5" fmla="*/ 199349 w 208207"/>
                                  <a:gd name="connsiteY5" fmla="*/ 144864 h 196032"/>
                                  <a:gd name="connsiteX6" fmla="*/ 196077 w 208207"/>
                                  <a:gd name="connsiteY6" fmla="*/ 163374 h 196032"/>
                                  <a:gd name="connsiteX7" fmla="*/ 119877 w 208207"/>
                                  <a:gd name="connsiteY7" fmla="*/ 196032 h 196032"/>
                                  <a:gd name="connsiteX8" fmla="*/ 7423 w 208207"/>
                                  <a:gd name="connsiteY8" fmla="*/ 127255 h 196032"/>
                                  <a:gd name="connsiteX0" fmla="*/ 0 w 208207"/>
                                  <a:gd name="connsiteY0" fmla="*/ 108480 h 196032"/>
                                  <a:gd name="connsiteX1" fmla="*/ 46033 w 208207"/>
                                  <a:gd name="connsiteY1" fmla="*/ 46208 h 196032"/>
                                  <a:gd name="connsiteX2" fmla="*/ 103552 w 208207"/>
                                  <a:gd name="connsiteY2" fmla="*/ 99 h 196032"/>
                                  <a:gd name="connsiteX3" fmla="*/ 208207 w 208207"/>
                                  <a:gd name="connsiteY3" fmla="*/ 58536 h 196032"/>
                                  <a:gd name="connsiteX4" fmla="*/ 197169 w 208207"/>
                                  <a:gd name="connsiteY4" fmla="*/ 101333 h 196032"/>
                                  <a:gd name="connsiteX5" fmla="*/ 199349 w 208207"/>
                                  <a:gd name="connsiteY5" fmla="*/ 144864 h 196032"/>
                                  <a:gd name="connsiteX6" fmla="*/ 196077 w 208207"/>
                                  <a:gd name="connsiteY6" fmla="*/ 163374 h 196032"/>
                                  <a:gd name="connsiteX7" fmla="*/ 119877 w 208207"/>
                                  <a:gd name="connsiteY7" fmla="*/ 196032 h 196032"/>
                                  <a:gd name="connsiteX8" fmla="*/ 63608 w 208207"/>
                                  <a:gd name="connsiteY8" fmla="*/ 161603 h 196032"/>
                                  <a:gd name="connsiteX9" fmla="*/ 7423 w 208207"/>
                                  <a:gd name="connsiteY9" fmla="*/ 127255 h 196032"/>
                                  <a:gd name="connsiteX0" fmla="*/ 0 w 208207"/>
                                  <a:gd name="connsiteY0" fmla="*/ 108480 h 196032"/>
                                  <a:gd name="connsiteX1" fmla="*/ 46033 w 208207"/>
                                  <a:gd name="connsiteY1" fmla="*/ 46208 h 196032"/>
                                  <a:gd name="connsiteX2" fmla="*/ 103552 w 208207"/>
                                  <a:gd name="connsiteY2" fmla="*/ 99 h 196032"/>
                                  <a:gd name="connsiteX3" fmla="*/ 208207 w 208207"/>
                                  <a:gd name="connsiteY3" fmla="*/ 58536 h 196032"/>
                                  <a:gd name="connsiteX4" fmla="*/ 197169 w 208207"/>
                                  <a:gd name="connsiteY4" fmla="*/ 101333 h 196032"/>
                                  <a:gd name="connsiteX5" fmla="*/ 199349 w 208207"/>
                                  <a:gd name="connsiteY5" fmla="*/ 144864 h 196032"/>
                                  <a:gd name="connsiteX6" fmla="*/ 196077 w 208207"/>
                                  <a:gd name="connsiteY6" fmla="*/ 163374 h 196032"/>
                                  <a:gd name="connsiteX7" fmla="*/ 119877 w 208207"/>
                                  <a:gd name="connsiteY7" fmla="*/ 196032 h 196032"/>
                                  <a:gd name="connsiteX8" fmla="*/ 25000 w 208207"/>
                                  <a:gd name="connsiteY8" fmla="*/ 167249 h 196032"/>
                                  <a:gd name="connsiteX9" fmla="*/ 7423 w 208207"/>
                                  <a:gd name="connsiteY9" fmla="*/ 127255 h 196032"/>
                                  <a:gd name="connsiteX0" fmla="*/ 0 w 208207"/>
                                  <a:gd name="connsiteY0" fmla="*/ 109637 h 197189"/>
                                  <a:gd name="connsiteX1" fmla="*/ 30772 w 208207"/>
                                  <a:gd name="connsiteY1" fmla="*/ 26915 h 197189"/>
                                  <a:gd name="connsiteX2" fmla="*/ 103552 w 208207"/>
                                  <a:gd name="connsiteY2" fmla="*/ 1256 h 197189"/>
                                  <a:gd name="connsiteX3" fmla="*/ 208207 w 208207"/>
                                  <a:gd name="connsiteY3" fmla="*/ 59693 h 197189"/>
                                  <a:gd name="connsiteX4" fmla="*/ 197169 w 208207"/>
                                  <a:gd name="connsiteY4" fmla="*/ 102490 h 197189"/>
                                  <a:gd name="connsiteX5" fmla="*/ 199349 w 208207"/>
                                  <a:gd name="connsiteY5" fmla="*/ 146021 h 197189"/>
                                  <a:gd name="connsiteX6" fmla="*/ 196077 w 208207"/>
                                  <a:gd name="connsiteY6" fmla="*/ 164531 h 197189"/>
                                  <a:gd name="connsiteX7" fmla="*/ 119877 w 208207"/>
                                  <a:gd name="connsiteY7" fmla="*/ 197189 h 197189"/>
                                  <a:gd name="connsiteX8" fmla="*/ 25000 w 208207"/>
                                  <a:gd name="connsiteY8" fmla="*/ 168406 h 197189"/>
                                  <a:gd name="connsiteX9" fmla="*/ 7423 w 208207"/>
                                  <a:gd name="connsiteY9" fmla="*/ 128412 h 197189"/>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25000 w 208207"/>
                                  <a:gd name="connsiteY8" fmla="*/ 162857 h 191640"/>
                                  <a:gd name="connsiteX9" fmla="*/ 7423 w 208207"/>
                                  <a:gd name="connsiteY9" fmla="*/ 12286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8624 w 208207"/>
                                  <a:gd name="connsiteY8" fmla="*/ 184912 h 191640"/>
                                  <a:gd name="connsiteX9" fmla="*/ 7423 w 208207"/>
                                  <a:gd name="connsiteY9" fmla="*/ 12286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8624 w 208207"/>
                                  <a:gd name="connsiteY8" fmla="*/ 184912 h 191640"/>
                                  <a:gd name="connsiteX9" fmla="*/ 7017 w 208207"/>
                                  <a:gd name="connsiteY9" fmla="*/ 9621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10593 w 208207"/>
                                  <a:gd name="connsiteY8" fmla="*/ 173701 h 191640"/>
                                  <a:gd name="connsiteX9" fmla="*/ 7017 w 208207"/>
                                  <a:gd name="connsiteY9" fmla="*/ 9621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3453 w 208207"/>
                                  <a:gd name="connsiteY6" fmla="*/ 173929 h 191640"/>
                                  <a:gd name="connsiteX7" fmla="*/ 119877 w 208207"/>
                                  <a:gd name="connsiteY7" fmla="*/ 191640 h 191640"/>
                                  <a:gd name="connsiteX8" fmla="*/ 10593 w 208207"/>
                                  <a:gd name="connsiteY8" fmla="*/ 173701 h 191640"/>
                                  <a:gd name="connsiteX9" fmla="*/ 7017 w 208207"/>
                                  <a:gd name="connsiteY9" fmla="*/ 96213 h 191640"/>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207" h="180498">
                                    <a:moveTo>
                                      <a:pt x="0" y="92946"/>
                                    </a:moveTo>
                                    <a:cubicBezTo>
                                      <a:pt x="7672" y="82567"/>
                                      <a:pt x="13513" y="28287"/>
                                      <a:pt x="30772" y="10224"/>
                                    </a:cubicBezTo>
                                    <a:cubicBezTo>
                                      <a:pt x="48031" y="-7839"/>
                                      <a:pt x="117357" y="2426"/>
                                      <a:pt x="146930" y="7889"/>
                                    </a:cubicBezTo>
                                    <a:cubicBezTo>
                                      <a:pt x="176503" y="13352"/>
                                      <a:pt x="192604" y="26130"/>
                                      <a:pt x="208207" y="43002"/>
                                    </a:cubicBezTo>
                                    <a:lnTo>
                                      <a:pt x="197169" y="85799"/>
                                    </a:lnTo>
                                    <a:lnTo>
                                      <a:pt x="199349" y="129330"/>
                                    </a:lnTo>
                                    <a:lnTo>
                                      <a:pt x="193453" y="162787"/>
                                    </a:lnTo>
                                    <a:cubicBezTo>
                                      <a:pt x="180208" y="171315"/>
                                      <a:pt x="150354" y="180536"/>
                                      <a:pt x="119877" y="180498"/>
                                    </a:cubicBezTo>
                                    <a:cubicBezTo>
                                      <a:pt x="89400" y="180460"/>
                                      <a:pt x="29403" y="178464"/>
                                      <a:pt x="10593" y="162559"/>
                                    </a:cubicBezTo>
                                    <a:cubicBezTo>
                                      <a:pt x="-8217" y="146655"/>
                                      <a:pt x="7417" y="105754"/>
                                      <a:pt x="7017" y="85071"/>
                                    </a:cubicBezTo>
                                  </a:path>
                                </a:pathLst>
                              </a:custGeom>
                              <a:solidFill>
                                <a:sysClr val="window" lastClr="FFFFFF"/>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grpSp>
                  <p:grpSp>
                    <p:nvGrpSpPr>
                      <p:cNvPr id="134" name="グループ化 133">
                        <a:extLst>
                          <a:ext uri="{FF2B5EF4-FFF2-40B4-BE49-F238E27FC236}">
                            <a16:creationId xmlns:a16="http://schemas.microsoft.com/office/drawing/2014/main" id="{00000000-0008-0000-0000-000010070000}"/>
                          </a:ext>
                        </a:extLst>
                      </p:cNvPr>
                      <p:cNvGrpSpPr/>
                      <p:nvPr/>
                    </p:nvGrpSpPr>
                    <p:grpSpPr>
                      <a:xfrm rot="18954986">
                        <a:off x="2253241" y="1201371"/>
                        <a:ext cx="532410" cy="523230"/>
                        <a:chOff x="2253238" y="1201369"/>
                        <a:chExt cx="317144" cy="299501"/>
                      </a:xfrm>
                    </p:grpSpPr>
                    <p:sp>
                      <p:nvSpPr>
                        <p:cNvPr id="135" name="フリーフォーム 6">
                          <a:extLst>
                            <a:ext uri="{FF2B5EF4-FFF2-40B4-BE49-F238E27FC236}">
                              <a16:creationId xmlns:a16="http://schemas.microsoft.com/office/drawing/2014/main" id="{00000000-0008-0000-0000-000011070000}"/>
                            </a:ext>
                          </a:extLst>
                        </p:cNvPr>
                        <p:cNvSpPr/>
                        <p:nvPr/>
                      </p:nvSpPr>
                      <p:spPr bwMode="auto">
                        <a:xfrm rot="390575">
                          <a:off x="2253238" y="1306396"/>
                          <a:ext cx="248320" cy="194474"/>
                        </a:xfrm>
                        <a:custGeom>
                          <a:avLst/>
                          <a:gdLst>
                            <a:gd name="connsiteX0" fmla="*/ 300279 w 348712"/>
                            <a:gd name="connsiteY0" fmla="*/ 0 h 213102"/>
                            <a:gd name="connsiteX1" fmla="*/ 348712 w 348712"/>
                            <a:gd name="connsiteY1" fmla="*/ 100093 h 213102"/>
                            <a:gd name="connsiteX2" fmla="*/ 300279 w 348712"/>
                            <a:gd name="connsiteY2" fmla="*/ 100093 h 213102"/>
                            <a:gd name="connsiteX3" fmla="*/ 280906 w 348712"/>
                            <a:gd name="connsiteY3" fmla="*/ 213102 h 213102"/>
                            <a:gd name="connsiteX4" fmla="*/ 0 w 348712"/>
                            <a:gd name="connsiteY4" fmla="*/ 100093 h 213102"/>
                            <a:gd name="connsiteX5" fmla="*/ 3228 w 348712"/>
                            <a:gd name="connsiteY5" fmla="*/ 0 h 213102"/>
                            <a:gd name="connsiteX0" fmla="*/ 320268 w 368701"/>
                            <a:gd name="connsiteY0" fmla="*/ 0 h 213102"/>
                            <a:gd name="connsiteX1" fmla="*/ 368701 w 368701"/>
                            <a:gd name="connsiteY1" fmla="*/ 100093 h 213102"/>
                            <a:gd name="connsiteX2" fmla="*/ 320268 w 368701"/>
                            <a:gd name="connsiteY2" fmla="*/ 100093 h 213102"/>
                            <a:gd name="connsiteX3" fmla="*/ 300895 w 368701"/>
                            <a:gd name="connsiteY3" fmla="*/ 213102 h 213102"/>
                            <a:gd name="connsiteX4" fmla="*/ 19989 w 368701"/>
                            <a:gd name="connsiteY4" fmla="*/ 100093 h 213102"/>
                            <a:gd name="connsiteX5" fmla="*/ 23217 w 368701"/>
                            <a:gd name="connsiteY5" fmla="*/ 0 h 213102"/>
                            <a:gd name="connsiteX0" fmla="*/ 320268 w 368701"/>
                            <a:gd name="connsiteY0" fmla="*/ 0 h 213102"/>
                            <a:gd name="connsiteX1" fmla="*/ 368701 w 368701"/>
                            <a:gd name="connsiteY1" fmla="*/ 100093 h 213102"/>
                            <a:gd name="connsiteX2" fmla="*/ 320268 w 368701"/>
                            <a:gd name="connsiteY2" fmla="*/ 100093 h 213102"/>
                            <a:gd name="connsiteX3" fmla="*/ 300895 w 368701"/>
                            <a:gd name="connsiteY3" fmla="*/ 213102 h 213102"/>
                            <a:gd name="connsiteX4" fmla="*/ 19989 w 368701"/>
                            <a:gd name="connsiteY4" fmla="*/ 100093 h 213102"/>
                            <a:gd name="connsiteX5" fmla="*/ 23217 w 368701"/>
                            <a:gd name="connsiteY5" fmla="*/ 0 h 213102"/>
                            <a:gd name="connsiteX0" fmla="*/ 320268 w 368701"/>
                            <a:gd name="connsiteY0" fmla="*/ 0 h 213102"/>
                            <a:gd name="connsiteX1" fmla="*/ 368701 w 368701"/>
                            <a:gd name="connsiteY1" fmla="*/ 100093 h 213102"/>
                            <a:gd name="connsiteX2" fmla="*/ 320268 w 368701"/>
                            <a:gd name="connsiteY2" fmla="*/ 100093 h 213102"/>
                            <a:gd name="connsiteX3" fmla="*/ 300895 w 368701"/>
                            <a:gd name="connsiteY3" fmla="*/ 213102 h 213102"/>
                            <a:gd name="connsiteX4" fmla="*/ 19989 w 368701"/>
                            <a:gd name="connsiteY4" fmla="*/ 100093 h 213102"/>
                            <a:gd name="connsiteX5" fmla="*/ 23217 w 368701"/>
                            <a:gd name="connsiteY5" fmla="*/ 0 h 213102"/>
                            <a:gd name="connsiteX0" fmla="*/ 308483 w 356916"/>
                            <a:gd name="connsiteY0" fmla="*/ 0 h 213102"/>
                            <a:gd name="connsiteX1" fmla="*/ 356916 w 356916"/>
                            <a:gd name="connsiteY1" fmla="*/ 100093 h 213102"/>
                            <a:gd name="connsiteX2" fmla="*/ 308483 w 356916"/>
                            <a:gd name="connsiteY2" fmla="*/ 100093 h 213102"/>
                            <a:gd name="connsiteX3" fmla="*/ 289110 w 356916"/>
                            <a:gd name="connsiteY3" fmla="*/ 213102 h 213102"/>
                            <a:gd name="connsiteX4" fmla="*/ 8204 w 356916"/>
                            <a:gd name="connsiteY4" fmla="*/ 100093 h 213102"/>
                            <a:gd name="connsiteX5" fmla="*/ 11432 w 356916"/>
                            <a:gd name="connsiteY5" fmla="*/ 0 h 213102"/>
                            <a:gd name="connsiteX0" fmla="*/ 322522 w 370955"/>
                            <a:gd name="connsiteY0" fmla="*/ 0 h 213102"/>
                            <a:gd name="connsiteX1" fmla="*/ 370955 w 370955"/>
                            <a:gd name="connsiteY1" fmla="*/ 100093 h 213102"/>
                            <a:gd name="connsiteX2" fmla="*/ 322522 w 370955"/>
                            <a:gd name="connsiteY2" fmla="*/ 100093 h 213102"/>
                            <a:gd name="connsiteX3" fmla="*/ 303149 w 370955"/>
                            <a:gd name="connsiteY3" fmla="*/ 213102 h 213102"/>
                            <a:gd name="connsiteX4" fmla="*/ 22243 w 370955"/>
                            <a:gd name="connsiteY4" fmla="*/ 100093 h 213102"/>
                            <a:gd name="connsiteX5" fmla="*/ 18828 w 370955"/>
                            <a:gd name="connsiteY5" fmla="*/ 6458 h 213102"/>
                            <a:gd name="connsiteX0" fmla="*/ 307922 w 356355"/>
                            <a:gd name="connsiteY0" fmla="*/ 0 h 213102"/>
                            <a:gd name="connsiteX1" fmla="*/ 356355 w 356355"/>
                            <a:gd name="connsiteY1" fmla="*/ 100093 h 213102"/>
                            <a:gd name="connsiteX2" fmla="*/ 307922 w 356355"/>
                            <a:gd name="connsiteY2" fmla="*/ 100093 h 213102"/>
                            <a:gd name="connsiteX3" fmla="*/ 288549 w 356355"/>
                            <a:gd name="connsiteY3" fmla="*/ 213102 h 213102"/>
                            <a:gd name="connsiteX4" fmla="*/ 7643 w 356355"/>
                            <a:gd name="connsiteY4" fmla="*/ 100093 h 213102"/>
                            <a:gd name="connsiteX5" fmla="*/ 4228 w 356355"/>
                            <a:gd name="connsiteY5" fmla="*/ 6458 h 213102"/>
                            <a:gd name="connsiteX0" fmla="*/ 321051 w 369484"/>
                            <a:gd name="connsiteY0" fmla="*/ 0 h 216331"/>
                            <a:gd name="connsiteX1" fmla="*/ 369484 w 369484"/>
                            <a:gd name="connsiteY1" fmla="*/ 100093 h 216331"/>
                            <a:gd name="connsiteX2" fmla="*/ 321051 w 369484"/>
                            <a:gd name="connsiteY2" fmla="*/ 100093 h 216331"/>
                            <a:gd name="connsiteX3" fmla="*/ 281751 w 369484"/>
                            <a:gd name="connsiteY3" fmla="*/ 216331 h 216331"/>
                            <a:gd name="connsiteX4" fmla="*/ 20772 w 369484"/>
                            <a:gd name="connsiteY4" fmla="*/ 100093 h 216331"/>
                            <a:gd name="connsiteX5" fmla="*/ 17357 w 369484"/>
                            <a:gd name="connsiteY5" fmla="*/ 6458 h 216331"/>
                            <a:gd name="connsiteX0" fmla="*/ 307530 w 355963"/>
                            <a:gd name="connsiteY0" fmla="*/ 0 h 216379"/>
                            <a:gd name="connsiteX1" fmla="*/ 355963 w 355963"/>
                            <a:gd name="connsiteY1" fmla="*/ 100093 h 216379"/>
                            <a:gd name="connsiteX2" fmla="*/ 307530 w 355963"/>
                            <a:gd name="connsiteY2" fmla="*/ 100093 h 216379"/>
                            <a:gd name="connsiteX3" fmla="*/ 268230 w 355963"/>
                            <a:gd name="connsiteY3" fmla="*/ 216331 h 216379"/>
                            <a:gd name="connsiteX4" fmla="*/ 30499 w 355963"/>
                            <a:gd name="connsiteY4" fmla="*/ 113008 h 216379"/>
                            <a:gd name="connsiteX5" fmla="*/ 3836 w 355963"/>
                            <a:gd name="connsiteY5" fmla="*/ 6458 h 216379"/>
                            <a:gd name="connsiteX0" fmla="*/ 309779 w 358212"/>
                            <a:gd name="connsiteY0" fmla="*/ 3229 h 219609"/>
                            <a:gd name="connsiteX1" fmla="*/ 358212 w 358212"/>
                            <a:gd name="connsiteY1" fmla="*/ 103322 h 219609"/>
                            <a:gd name="connsiteX2" fmla="*/ 309779 w 358212"/>
                            <a:gd name="connsiteY2" fmla="*/ 103322 h 219609"/>
                            <a:gd name="connsiteX3" fmla="*/ 270479 w 358212"/>
                            <a:gd name="connsiteY3" fmla="*/ 219560 h 219609"/>
                            <a:gd name="connsiteX4" fmla="*/ 32748 w 358212"/>
                            <a:gd name="connsiteY4" fmla="*/ 116237 h 219609"/>
                            <a:gd name="connsiteX5" fmla="*/ 2763 w 358212"/>
                            <a:gd name="connsiteY5" fmla="*/ 0 h 219609"/>
                            <a:gd name="connsiteX0" fmla="*/ 309779 w 358238"/>
                            <a:gd name="connsiteY0" fmla="*/ 3229 h 219563"/>
                            <a:gd name="connsiteX1" fmla="*/ 358212 w 358238"/>
                            <a:gd name="connsiteY1" fmla="*/ 103322 h 219563"/>
                            <a:gd name="connsiteX2" fmla="*/ 303137 w 358238"/>
                            <a:gd name="connsiteY2" fmla="*/ 113008 h 219563"/>
                            <a:gd name="connsiteX3" fmla="*/ 270479 w 358238"/>
                            <a:gd name="connsiteY3" fmla="*/ 219560 h 219563"/>
                            <a:gd name="connsiteX4" fmla="*/ 32748 w 358238"/>
                            <a:gd name="connsiteY4" fmla="*/ 116237 h 219563"/>
                            <a:gd name="connsiteX5" fmla="*/ 2763 w 358238"/>
                            <a:gd name="connsiteY5" fmla="*/ 0 h 219563"/>
                            <a:gd name="connsiteX0" fmla="*/ 309779 w 363054"/>
                            <a:gd name="connsiteY0" fmla="*/ 3229 h 219563"/>
                            <a:gd name="connsiteX1" fmla="*/ 358212 w 363054"/>
                            <a:gd name="connsiteY1" fmla="*/ 103322 h 219563"/>
                            <a:gd name="connsiteX2" fmla="*/ 303137 w 363054"/>
                            <a:gd name="connsiteY2" fmla="*/ 113008 h 219563"/>
                            <a:gd name="connsiteX3" fmla="*/ 270479 w 363054"/>
                            <a:gd name="connsiteY3" fmla="*/ 219560 h 219563"/>
                            <a:gd name="connsiteX4" fmla="*/ 32748 w 363054"/>
                            <a:gd name="connsiteY4" fmla="*/ 116237 h 219563"/>
                            <a:gd name="connsiteX5" fmla="*/ 2763 w 363054"/>
                            <a:gd name="connsiteY5" fmla="*/ 0 h 219563"/>
                            <a:gd name="connsiteX0" fmla="*/ 309779 w 359196"/>
                            <a:gd name="connsiteY0" fmla="*/ 3229 h 219563"/>
                            <a:gd name="connsiteX1" fmla="*/ 358212 w 359196"/>
                            <a:gd name="connsiteY1" fmla="*/ 103322 h 219563"/>
                            <a:gd name="connsiteX2" fmla="*/ 303137 w 359196"/>
                            <a:gd name="connsiteY2" fmla="*/ 113008 h 219563"/>
                            <a:gd name="connsiteX3" fmla="*/ 270479 w 359196"/>
                            <a:gd name="connsiteY3" fmla="*/ 219560 h 219563"/>
                            <a:gd name="connsiteX4" fmla="*/ 32748 w 359196"/>
                            <a:gd name="connsiteY4" fmla="*/ 116237 h 219563"/>
                            <a:gd name="connsiteX5" fmla="*/ 2763 w 359196"/>
                            <a:gd name="connsiteY5" fmla="*/ 0 h 219563"/>
                            <a:gd name="connsiteX0" fmla="*/ 309779 w 359025"/>
                            <a:gd name="connsiteY0" fmla="*/ 3229 h 219563"/>
                            <a:gd name="connsiteX1" fmla="*/ 358212 w 359025"/>
                            <a:gd name="connsiteY1" fmla="*/ 103322 h 219563"/>
                            <a:gd name="connsiteX2" fmla="*/ 303137 w 359025"/>
                            <a:gd name="connsiteY2" fmla="*/ 113008 h 219563"/>
                            <a:gd name="connsiteX3" fmla="*/ 270479 w 359025"/>
                            <a:gd name="connsiteY3" fmla="*/ 219560 h 219563"/>
                            <a:gd name="connsiteX4" fmla="*/ 32748 w 359025"/>
                            <a:gd name="connsiteY4" fmla="*/ 116237 h 219563"/>
                            <a:gd name="connsiteX5" fmla="*/ 2763 w 359025"/>
                            <a:gd name="connsiteY5" fmla="*/ 0 h 219563"/>
                            <a:gd name="connsiteX0" fmla="*/ 309779 w 358257"/>
                            <a:gd name="connsiteY0" fmla="*/ 3229 h 219570"/>
                            <a:gd name="connsiteX1" fmla="*/ 358212 w 358257"/>
                            <a:gd name="connsiteY1" fmla="*/ 103322 h 219570"/>
                            <a:gd name="connsiteX2" fmla="*/ 299815 w 358257"/>
                            <a:gd name="connsiteY2" fmla="*/ 122695 h 219570"/>
                            <a:gd name="connsiteX3" fmla="*/ 270479 w 358257"/>
                            <a:gd name="connsiteY3" fmla="*/ 219560 h 219570"/>
                            <a:gd name="connsiteX4" fmla="*/ 32748 w 358257"/>
                            <a:gd name="connsiteY4" fmla="*/ 116237 h 219570"/>
                            <a:gd name="connsiteX5" fmla="*/ 2763 w 358257"/>
                            <a:gd name="connsiteY5" fmla="*/ 0 h 219570"/>
                            <a:gd name="connsiteX0" fmla="*/ 309779 w 348307"/>
                            <a:gd name="connsiteY0" fmla="*/ 3229 h 219570"/>
                            <a:gd name="connsiteX1" fmla="*/ 348249 w 348307"/>
                            <a:gd name="connsiteY1" fmla="*/ 103322 h 219570"/>
                            <a:gd name="connsiteX2" fmla="*/ 299815 w 348307"/>
                            <a:gd name="connsiteY2" fmla="*/ 122695 h 219570"/>
                            <a:gd name="connsiteX3" fmla="*/ 270479 w 348307"/>
                            <a:gd name="connsiteY3" fmla="*/ 219560 h 219570"/>
                            <a:gd name="connsiteX4" fmla="*/ 32748 w 348307"/>
                            <a:gd name="connsiteY4" fmla="*/ 116237 h 219570"/>
                            <a:gd name="connsiteX5" fmla="*/ 2763 w 348307"/>
                            <a:gd name="connsiteY5" fmla="*/ 0 h 219570"/>
                            <a:gd name="connsiteX0" fmla="*/ 309779 w 348307"/>
                            <a:gd name="connsiteY0" fmla="*/ 3229 h 223999"/>
                            <a:gd name="connsiteX1" fmla="*/ 348249 w 348307"/>
                            <a:gd name="connsiteY1" fmla="*/ 103322 h 223999"/>
                            <a:gd name="connsiteX2" fmla="*/ 299815 w 348307"/>
                            <a:gd name="connsiteY2" fmla="*/ 122695 h 223999"/>
                            <a:gd name="connsiteX3" fmla="*/ 285150 w 348307"/>
                            <a:gd name="connsiteY3" fmla="*/ 196957 h 223999"/>
                            <a:gd name="connsiteX4" fmla="*/ 270479 w 348307"/>
                            <a:gd name="connsiteY4" fmla="*/ 219560 h 223999"/>
                            <a:gd name="connsiteX5" fmla="*/ 32748 w 348307"/>
                            <a:gd name="connsiteY5" fmla="*/ 116237 h 223999"/>
                            <a:gd name="connsiteX6" fmla="*/ 2763 w 348307"/>
                            <a:gd name="connsiteY6" fmla="*/ 0 h 223999"/>
                            <a:gd name="connsiteX0" fmla="*/ 309779 w 348307"/>
                            <a:gd name="connsiteY0" fmla="*/ 3229 h 196972"/>
                            <a:gd name="connsiteX1" fmla="*/ 348249 w 348307"/>
                            <a:gd name="connsiteY1" fmla="*/ 103322 h 196972"/>
                            <a:gd name="connsiteX2" fmla="*/ 299815 w 348307"/>
                            <a:gd name="connsiteY2" fmla="*/ 122695 h 196972"/>
                            <a:gd name="connsiteX3" fmla="*/ 285150 w 348307"/>
                            <a:gd name="connsiteY3" fmla="*/ 196957 h 196972"/>
                            <a:gd name="connsiteX4" fmla="*/ 32748 w 348307"/>
                            <a:gd name="connsiteY4" fmla="*/ 116237 h 196972"/>
                            <a:gd name="connsiteX5" fmla="*/ 2763 w 348307"/>
                            <a:gd name="connsiteY5" fmla="*/ 0 h 196972"/>
                            <a:gd name="connsiteX0" fmla="*/ 308967 w 347495"/>
                            <a:gd name="connsiteY0" fmla="*/ 3229 h 196972"/>
                            <a:gd name="connsiteX1" fmla="*/ 347437 w 347495"/>
                            <a:gd name="connsiteY1" fmla="*/ 103322 h 196972"/>
                            <a:gd name="connsiteX2" fmla="*/ 299003 w 347495"/>
                            <a:gd name="connsiteY2" fmla="*/ 122695 h 196972"/>
                            <a:gd name="connsiteX3" fmla="*/ 251127 w 347495"/>
                            <a:gd name="connsiteY3" fmla="*/ 196957 h 196972"/>
                            <a:gd name="connsiteX4" fmla="*/ 31936 w 347495"/>
                            <a:gd name="connsiteY4" fmla="*/ 116237 h 196972"/>
                            <a:gd name="connsiteX5" fmla="*/ 1951 w 347495"/>
                            <a:gd name="connsiteY5" fmla="*/ 0 h 196972"/>
                            <a:gd name="connsiteX0" fmla="*/ 308967 w 347495"/>
                            <a:gd name="connsiteY0" fmla="*/ 3229 h 196957"/>
                            <a:gd name="connsiteX1" fmla="*/ 347437 w 347495"/>
                            <a:gd name="connsiteY1" fmla="*/ 103322 h 196957"/>
                            <a:gd name="connsiteX2" fmla="*/ 299003 w 347495"/>
                            <a:gd name="connsiteY2" fmla="*/ 122695 h 196957"/>
                            <a:gd name="connsiteX3" fmla="*/ 251127 w 347495"/>
                            <a:gd name="connsiteY3" fmla="*/ 196957 h 196957"/>
                            <a:gd name="connsiteX4" fmla="*/ 31936 w 347495"/>
                            <a:gd name="connsiteY4" fmla="*/ 116237 h 196957"/>
                            <a:gd name="connsiteX5" fmla="*/ 1951 w 347495"/>
                            <a:gd name="connsiteY5" fmla="*/ 0 h 196957"/>
                            <a:gd name="connsiteX0" fmla="*/ 308573 w 347101"/>
                            <a:gd name="connsiteY0" fmla="*/ 3229 h 206048"/>
                            <a:gd name="connsiteX1" fmla="*/ 347043 w 347101"/>
                            <a:gd name="connsiteY1" fmla="*/ 103322 h 206048"/>
                            <a:gd name="connsiteX2" fmla="*/ 298609 w 347101"/>
                            <a:gd name="connsiteY2" fmla="*/ 122695 h 206048"/>
                            <a:gd name="connsiteX3" fmla="*/ 240573 w 347101"/>
                            <a:gd name="connsiteY3" fmla="*/ 206048 h 206048"/>
                            <a:gd name="connsiteX4" fmla="*/ 31542 w 347101"/>
                            <a:gd name="connsiteY4" fmla="*/ 116237 h 206048"/>
                            <a:gd name="connsiteX5" fmla="*/ 1557 w 347101"/>
                            <a:gd name="connsiteY5" fmla="*/ 0 h 206048"/>
                            <a:gd name="connsiteX0" fmla="*/ 308573 w 347101"/>
                            <a:gd name="connsiteY0" fmla="*/ 3229 h 206048"/>
                            <a:gd name="connsiteX1" fmla="*/ 347043 w 347101"/>
                            <a:gd name="connsiteY1" fmla="*/ 103322 h 206048"/>
                            <a:gd name="connsiteX2" fmla="*/ 298609 w 347101"/>
                            <a:gd name="connsiteY2" fmla="*/ 122695 h 206048"/>
                            <a:gd name="connsiteX3" fmla="*/ 240573 w 347101"/>
                            <a:gd name="connsiteY3" fmla="*/ 206048 h 206048"/>
                            <a:gd name="connsiteX4" fmla="*/ 31542 w 347101"/>
                            <a:gd name="connsiteY4" fmla="*/ 116237 h 206048"/>
                            <a:gd name="connsiteX5" fmla="*/ 1557 w 347101"/>
                            <a:gd name="connsiteY5" fmla="*/ 0 h 206048"/>
                            <a:gd name="connsiteX0" fmla="*/ 308573 w 347101"/>
                            <a:gd name="connsiteY0" fmla="*/ 3229 h 206048"/>
                            <a:gd name="connsiteX1" fmla="*/ 347043 w 347101"/>
                            <a:gd name="connsiteY1" fmla="*/ 103322 h 206048"/>
                            <a:gd name="connsiteX2" fmla="*/ 298609 w 347101"/>
                            <a:gd name="connsiteY2" fmla="*/ 122695 h 206048"/>
                            <a:gd name="connsiteX3" fmla="*/ 240573 w 347101"/>
                            <a:gd name="connsiteY3" fmla="*/ 206048 h 206048"/>
                            <a:gd name="connsiteX4" fmla="*/ 31542 w 347101"/>
                            <a:gd name="connsiteY4" fmla="*/ 116237 h 206048"/>
                            <a:gd name="connsiteX5" fmla="*/ 1557 w 347101"/>
                            <a:gd name="connsiteY5" fmla="*/ 0 h 206048"/>
                            <a:gd name="connsiteX0" fmla="*/ 308573 w 347101"/>
                            <a:gd name="connsiteY0" fmla="*/ 3229 h 206048"/>
                            <a:gd name="connsiteX1" fmla="*/ 347043 w 347101"/>
                            <a:gd name="connsiteY1" fmla="*/ 103322 h 206048"/>
                            <a:gd name="connsiteX2" fmla="*/ 298609 w 347101"/>
                            <a:gd name="connsiteY2" fmla="*/ 122695 h 206048"/>
                            <a:gd name="connsiteX3" fmla="*/ 240573 w 347101"/>
                            <a:gd name="connsiteY3" fmla="*/ 206048 h 206048"/>
                            <a:gd name="connsiteX4" fmla="*/ 31542 w 347101"/>
                            <a:gd name="connsiteY4" fmla="*/ 116237 h 206048"/>
                            <a:gd name="connsiteX5" fmla="*/ 1557 w 347101"/>
                            <a:gd name="connsiteY5" fmla="*/ 0 h 206048"/>
                            <a:gd name="connsiteX0" fmla="*/ 308573 w 347101"/>
                            <a:gd name="connsiteY0" fmla="*/ 3229 h 206048"/>
                            <a:gd name="connsiteX1" fmla="*/ 347043 w 347101"/>
                            <a:gd name="connsiteY1" fmla="*/ 103322 h 206048"/>
                            <a:gd name="connsiteX2" fmla="*/ 298609 w 347101"/>
                            <a:gd name="connsiteY2" fmla="*/ 122695 h 206048"/>
                            <a:gd name="connsiteX3" fmla="*/ 240573 w 347101"/>
                            <a:gd name="connsiteY3" fmla="*/ 206048 h 206048"/>
                            <a:gd name="connsiteX4" fmla="*/ 31542 w 347101"/>
                            <a:gd name="connsiteY4" fmla="*/ 116237 h 206048"/>
                            <a:gd name="connsiteX5" fmla="*/ 1557 w 347101"/>
                            <a:gd name="connsiteY5" fmla="*/ 0 h 206048"/>
                            <a:gd name="connsiteX0" fmla="*/ 308573 w 341739"/>
                            <a:gd name="connsiteY0" fmla="*/ 3229 h 206048"/>
                            <a:gd name="connsiteX1" fmla="*/ 341670 w 341739"/>
                            <a:gd name="connsiteY1" fmla="*/ 94263 h 206048"/>
                            <a:gd name="connsiteX2" fmla="*/ 298609 w 341739"/>
                            <a:gd name="connsiteY2" fmla="*/ 122695 h 206048"/>
                            <a:gd name="connsiteX3" fmla="*/ 240573 w 341739"/>
                            <a:gd name="connsiteY3" fmla="*/ 206048 h 206048"/>
                            <a:gd name="connsiteX4" fmla="*/ 31542 w 341739"/>
                            <a:gd name="connsiteY4" fmla="*/ 116237 h 206048"/>
                            <a:gd name="connsiteX5" fmla="*/ 1557 w 341739"/>
                            <a:gd name="connsiteY5" fmla="*/ 0 h 206048"/>
                            <a:gd name="connsiteX0" fmla="*/ 297827 w 341670"/>
                            <a:gd name="connsiteY0" fmla="*/ 0 h 218671"/>
                            <a:gd name="connsiteX1" fmla="*/ 341670 w 341670"/>
                            <a:gd name="connsiteY1" fmla="*/ 106886 h 218671"/>
                            <a:gd name="connsiteX2" fmla="*/ 298609 w 341670"/>
                            <a:gd name="connsiteY2" fmla="*/ 135318 h 218671"/>
                            <a:gd name="connsiteX3" fmla="*/ 240573 w 341670"/>
                            <a:gd name="connsiteY3" fmla="*/ 218671 h 218671"/>
                            <a:gd name="connsiteX4" fmla="*/ 31542 w 341670"/>
                            <a:gd name="connsiteY4" fmla="*/ 128860 h 218671"/>
                            <a:gd name="connsiteX5" fmla="*/ 1557 w 341670"/>
                            <a:gd name="connsiteY5" fmla="*/ 12623 h 218671"/>
                            <a:gd name="connsiteX0" fmla="*/ 297827 w 341670"/>
                            <a:gd name="connsiteY0" fmla="*/ 0 h 218671"/>
                            <a:gd name="connsiteX1" fmla="*/ 341670 w 341670"/>
                            <a:gd name="connsiteY1" fmla="*/ 106886 h 218671"/>
                            <a:gd name="connsiteX2" fmla="*/ 298609 w 341670"/>
                            <a:gd name="connsiteY2" fmla="*/ 135318 h 218671"/>
                            <a:gd name="connsiteX3" fmla="*/ 240573 w 341670"/>
                            <a:gd name="connsiteY3" fmla="*/ 218671 h 218671"/>
                            <a:gd name="connsiteX4" fmla="*/ 31542 w 341670"/>
                            <a:gd name="connsiteY4" fmla="*/ 128860 h 218671"/>
                            <a:gd name="connsiteX5" fmla="*/ 1557 w 341670"/>
                            <a:gd name="connsiteY5" fmla="*/ 12623 h 218671"/>
                            <a:gd name="connsiteX0" fmla="*/ 298470 w 342313"/>
                            <a:gd name="connsiteY0" fmla="*/ 0 h 218671"/>
                            <a:gd name="connsiteX1" fmla="*/ 342313 w 342313"/>
                            <a:gd name="connsiteY1" fmla="*/ 106886 h 218671"/>
                            <a:gd name="connsiteX2" fmla="*/ 299252 w 342313"/>
                            <a:gd name="connsiteY2" fmla="*/ 135318 h 218671"/>
                            <a:gd name="connsiteX3" fmla="*/ 241216 w 342313"/>
                            <a:gd name="connsiteY3" fmla="*/ 218671 h 218671"/>
                            <a:gd name="connsiteX4" fmla="*/ 32185 w 342313"/>
                            <a:gd name="connsiteY4" fmla="*/ 128860 h 218671"/>
                            <a:gd name="connsiteX5" fmla="*/ 2200 w 342313"/>
                            <a:gd name="connsiteY5" fmla="*/ 12623 h 218671"/>
                            <a:gd name="connsiteX0" fmla="*/ 296986 w 340829"/>
                            <a:gd name="connsiteY0" fmla="*/ 0 h 218025"/>
                            <a:gd name="connsiteX1" fmla="*/ 340829 w 340829"/>
                            <a:gd name="connsiteY1" fmla="*/ 106886 h 218025"/>
                            <a:gd name="connsiteX2" fmla="*/ 297768 w 340829"/>
                            <a:gd name="connsiteY2" fmla="*/ 135318 h 218025"/>
                            <a:gd name="connsiteX3" fmla="*/ 211755 w 340829"/>
                            <a:gd name="connsiteY3" fmla="*/ 218025 h 218025"/>
                            <a:gd name="connsiteX4" fmla="*/ 30701 w 340829"/>
                            <a:gd name="connsiteY4" fmla="*/ 128860 h 218025"/>
                            <a:gd name="connsiteX5" fmla="*/ 716 w 340829"/>
                            <a:gd name="connsiteY5" fmla="*/ 12623 h 21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829" h="218025">
                              <a:moveTo>
                                <a:pt x="296986" y="0"/>
                              </a:moveTo>
                              <a:cubicBezTo>
                                <a:pt x="300481" y="74128"/>
                                <a:pt x="340699" y="84333"/>
                                <a:pt x="340829" y="106886"/>
                              </a:cubicBezTo>
                              <a:cubicBezTo>
                                <a:pt x="340959" y="129439"/>
                                <a:pt x="308838" y="116483"/>
                                <a:pt x="297768" y="135318"/>
                              </a:cubicBezTo>
                              <a:cubicBezTo>
                                <a:pt x="286698" y="154153"/>
                                <a:pt x="286744" y="193469"/>
                                <a:pt x="211755" y="218025"/>
                              </a:cubicBezTo>
                              <a:cubicBezTo>
                                <a:pt x="126608" y="213918"/>
                                <a:pt x="65874" y="163094"/>
                                <a:pt x="30701" y="128860"/>
                              </a:cubicBezTo>
                              <a:cubicBezTo>
                                <a:pt x="-4472" y="94626"/>
                                <a:pt x="-360" y="45987"/>
                                <a:pt x="716" y="12623"/>
                              </a:cubicBezTo>
                            </a:path>
                          </a:pathLst>
                        </a:custGeom>
                        <a:solidFill>
                          <a:sysClr val="window" lastClr="FFFFFF"/>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6" name="弦 3">
                          <a:extLst>
                            <a:ext uri="{FF2B5EF4-FFF2-40B4-BE49-F238E27FC236}">
                              <a16:creationId xmlns:a16="http://schemas.microsoft.com/office/drawing/2014/main" id="{00000000-0008-0000-0000-000012070000}"/>
                            </a:ext>
                          </a:extLst>
                        </p:cNvPr>
                        <p:cNvSpPr>
                          <a:spLocks noChangeAspect="1"/>
                        </p:cNvSpPr>
                        <p:nvPr/>
                      </p:nvSpPr>
                      <p:spPr bwMode="auto">
                        <a:xfrm rot="208251">
                          <a:off x="2255246" y="1201369"/>
                          <a:ext cx="315136" cy="138266"/>
                        </a:xfrm>
                        <a:custGeom>
                          <a:avLst/>
                          <a:gdLst>
                            <a:gd name="connsiteX0" fmla="*/ 657 w 914400"/>
                            <a:gd name="connsiteY0" fmla="*/ 475408 h 1004637"/>
                            <a:gd name="connsiteX1" fmla="*/ 456641 w 914400"/>
                            <a:gd name="connsiteY1" fmla="*/ 0 h 1004637"/>
                            <a:gd name="connsiteX2" fmla="*/ 913693 w 914400"/>
                            <a:gd name="connsiteY2" fmla="*/ 474391 h 1004637"/>
                            <a:gd name="connsiteX3" fmla="*/ 657 w 914400"/>
                            <a:gd name="connsiteY3" fmla="*/ 475408 h 1004637"/>
                            <a:gd name="connsiteX0" fmla="*/ 0 w 913036"/>
                            <a:gd name="connsiteY0" fmla="*/ 475408 h 475408"/>
                            <a:gd name="connsiteX1" fmla="*/ 455984 w 913036"/>
                            <a:gd name="connsiteY1" fmla="*/ 0 h 475408"/>
                            <a:gd name="connsiteX2" fmla="*/ 913036 w 913036"/>
                            <a:gd name="connsiteY2" fmla="*/ 474391 h 475408"/>
                            <a:gd name="connsiteX3" fmla="*/ 0 w 913036"/>
                            <a:gd name="connsiteY3" fmla="*/ 475408 h 475408"/>
                            <a:gd name="connsiteX0" fmla="*/ 0 w 913036"/>
                            <a:gd name="connsiteY0" fmla="*/ 475408 h 475408"/>
                            <a:gd name="connsiteX1" fmla="*/ 455984 w 913036"/>
                            <a:gd name="connsiteY1" fmla="*/ 0 h 475408"/>
                            <a:gd name="connsiteX2" fmla="*/ 913036 w 913036"/>
                            <a:gd name="connsiteY2" fmla="*/ 474391 h 475408"/>
                            <a:gd name="connsiteX3" fmla="*/ 0 w 913036"/>
                            <a:gd name="connsiteY3" fmla="*/ 475408 h 475408"/>
                            <a:gd name="connsiteX0" fmla="*/ 0 w 994363"/>
                            <a:gd name="connsiteY0" fmla="*/ 475750 h 475750"/>
                            <a:gd name="connsiteX1" fmla="*/ 455984 w 994363"/>
                            <a:gd name="connsiteY1" fmla="*/ 342 h 475750"/>
                            <a:gd name="connsiteX2" fmla="*/ 898050 w 994363"/>
                            <a:gd name="connsiteY2" fmla="*/ 400564 h 475750"/>
                            <a:gd name="connsiteX3" fmla="*/ 913036 w 994363"/>
                            <a:gd name="connsiteY3" fmla="*/ 474733 h 475750"/>
                            <a:gd name="connsiteX4" fmla="*/ 0 w 994363"/>
                            <a:gd name="connsiteY4" fmla="*/ 475750 h 475750"/>
                            <a:gd name="connsiteX0" fmla="*/ 0 w 994361"/>
                            <a:gd name="connsiteY0" fmla="*/ 475408 h 475408"/>
                            <a:gd name="connsiteX1" fmla="*/ 455984 w 994361"/>
                            <a:gd name="connsiteY1" fmla="*/ 0 h 475408"/>
                            <a:gd name="connsiteX2" fmla="*/ 898050 w 994361"/>
                            <a:gd name="connsiteY2" fmla="*/ 400222 h 475408"/>
                            <a:gd name="connsiteX3" fmla="*/ 913036 w 994361"/>
                            <a:gd name="connsiteY3" fmla="*/ 474391 h 475408"/>
                            <a:gd name="connsiteX4" fmla="*/ 0 w 994361"/>
                            <a:gd name="connsiteY4" fmla="*/ 475408 h 475408"/>
                            <a:gd name="connsiteX0" fmla="*/ 0 w 1086654"/>
                            <a:gd name="connsiteY0" fmla="*/ 475408 h 475408"/>
                            <a:gd name="connsiteX1" fmla="*/ 455984 w 1086654"/>
                            <a:gd name="connsiteY1" fmla="*/ 0 h 475408"/>
                            <a:gd name="connsiteX2" fmla="*/ 898050 w 1086654"/>
                            <a:gd name="connsiteY2" fmla="*/ 400222 h 475408"/>
                            <a:gd name="connsiteX3" fmla="*/ 1034046 w 1086654"/>
                            <a:gd name="connsiteY3" fmla="*/ 469153 h 475408"/>
                            <a:gd name="connsiteX4" fmla="*/ 0 w 1086654"/>
                            <a:gd name="connsiteY4" fmla="*/ 475408 h 475408"/>
                            <a:gd name="connsiteX0" fmla="*/ 0 w 1095559"/>
                            <a:gd name="connsiteY0" fmla="*/ 475408 h 475408"/>
                            <a:gd name="connsiteX1" fmla="*/ 455984 w 1095559"/>
                            <a:gd name="connsiteY1" fmla="*/ 0 h 475408"/>
                            <a:gd name="connsiteX2" fmla="*/ 898050 w 1095559"/>
                            <a:gd name="connsiteY2" fmla="*/ 400222 h 475408"/>
                            <a:gd name="connsiteX3" fmla="*/ 1044569 w 1095559"/>
                            <a:gd name="connsiteY3" fmla="*/ 469153 h 475408"/>
                            <a:gd name="connsiteX4" fmla="*/ 0 w 1095559"/>
                            <a:gd name="connsiteY4" fmla="*/ 475408 h 475408"/>
                            <a:gd name="connsiteX0" fmla="*/ 0 w 1095561"/>
                            <a:gd name="connsiteY0" fmla="*/ 475408 h 475408"/>
                            <a:gd name="connsiteX1" fmla="*/ 455984 w 1095561"/>
                            <a:gd name="connsiteY1" fmla="*/ 0 h 475408"/>
                            <a:gd name="connsiteX2" fmla="*/ 898050 w 1095561"/>
                            <a:gd name="connsiteY2" fmla="*/ 400222 h 475408"/>
                            <a:gd name="connsiteX3" fmla="*/ 1044569 w 1095561"/>
                            <a:gd name="connsiteY3" fmla="*/ 474391 h 475408"/>
                            <a:gd name="connsiteX4" fmla="*/ 0 w 1095561"/>
                            <a:gd name="connsiteY4" fmla="*/ 475408 h 47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561" h="475408">
                              <a:moveTo>
                                <a:pt x="0" y="475408"/>
                              </a:moveTo>
                              <a:cubicBezTo>
                                <a:pt x="13006" y="209062"/>
                                <a:pt x="122976" y="326"/>
                                <a:pt x="455984" y="0"/>
                              </a:cubicBezTo>
                              <a:cubicBezTo>
                                <a:pt x="876244" y="1002"/>
                                <a:pt x="821875" y="321157"/>
                                <a:pt x="898050" y="400222"/>
                              </a:cubicBezTo>
                              <a:cubicBezTo>
                                <a:pt x="974225" y="479287"/>
                                <a:pt x="1194244" y="461860"/>
                                <a:pt x="1044569" y="474391"/>
                              </a:cubicBezTo>
                              <a:lnTo>
                                <a:pt x="0" y="475408"/>
                              </a:lnTo>
                              <a:close/>
                            </a:path>
                          </a:pathLst>
                        </a:cu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132" name="フリーフォーム: 図形 131">
                      <a:extLst>
                        <a:ext uri="{FF2B5EF4-FFF2-40B4-BE49-F238E27FC236}">
                          <a16:creationId xmlns:a16="http://schemas.microsoft.com/office/drawing/2014/main" id="{00000000-0008-0000-0000-00000E070000}"/>
                        </a:ext>
                      </a:extLst>
                    </p:cNvPr>
                    <p:cNvSpPr/>
                    <p:nvPr/>
                  </p:nvSpPr>
                  <p:spPr>
                    <a:xfrm rot="20533084" flipH="1">
                      <a:off x="2268953" y="1491030"/>
                      <a:ext cx="325357" cy="122747"/>
                    </a:xfrm>
                    <a:custGeom>
                      <a:avLst/>
                      <a:gdLst>
                        <a:gd name="connsiteX0" fmla="*/ 0 w 309562"/>
                        <a:gd name="connsiteY0" fmla="*/ 113109 h 113109"/>
                        <a:gd name="connsiteX1" fmla="*/ 172640 w 309562"/>
                        <a:gd name="connsiteY1" fmla="*/ 89297 h 113109"/>
                        <a:gd name="connsiteX2" fmla="*/ 279797 w 309562"/>
                        <a:gd name="connsiteY2" fmla="*/ 41672 h 113109"/>
                        <a:gd name="connsiteX3" fmla="*/ 309562 w 309562"/>
                        <a:gd name="connsiteY3" fmla="*/ 0 h 113109"/>
                        <a:gd name="connsiteX0" fmla="*/ 0 w 309562"/>
                        <a:gd name="connsiteY0" fmla="*/ 113109 h 113109"/>
                        <a:gd name="connsiteX1" fmla="*/ 172640 w 309562"/>
                        <a:gd name="connsiteY1" fmla="*/ 89297 h 113109"/>
                        <a:gd name="connsiteX2" fmla="*/ 279797 w 309562"/>
                        <a:gd name="connsiteY2" fmla="*/ 41672 h 113109"/>
                        <a:gd name="connsiteX3" fmla="*/ 309562 w 309562"/>
                        <a:gd name="connsiteY3" fmla="*/ 0 h 113109"/>
                        <a:gd name="connsiteX0" fmla="*/ 0 w 309562"/>
                        <a:gd name="connsiteY0" fmla="*/ 113109 h 113109"/>
                        <a:gd name="connsiteX1" fmla="*/ 172640 w 309562"/>
                        <a:gd name="connsiteY1" fmla="*/ 89297 h 113109"/>
                        <a:gd name="connsiteX2" fmla="*/ 279797 w 309562"/>
                        <a:gd name="connsiteY2" fmla="*/ 41672 h 113109"/>
                        <a:gd name="connsiteX3" fmla="*/ 309562 w 309562"/>
                        <a:gd name="connsiteY3" fmla="*/ 0 h 113109"/>
                        <a:gd name="connsiteX0" fmla="*/ 0 w 309562"/>
                        <a:gd name="connsiteY0" fmla="*/ 113109 h 113109"/>
                        <a:gd name="connsiteX1" fmla="*/ 142621 w 309562"/>
                        <a:gd name="connsiteY1" fmla="*/ 97486 h 113109"/>
                        <a:gd name="connsiteX2" fmla="*/ 279797 w 309562"/>
                        <a:gd name="connsiteY2" fmla="*/ 41672 h 113109"/>
                        <a:gd name="connsiteX3" fmla="*/ 309562 w 309562"/>
                        <a:gd name="connsiteY3" fmla="*/ 0 h 113109"/>
                        <a:gd name="connsiteX0" fmla="*/ 0 w 309562"/>
                        <a:gd name="connsiteY0" fmla="*/ 113109 h 113109"/>
                        <a:gd name="connsiteX1" fmla="*/ 142621 w 309562"/>
                        <a:gd name="connsiteY1" fmla="*/ 97486 h 113109"/>
                        <a:gd name="connsiteX2" fmla="*/ 257284 w 309562"/>
                        <a:gd name="connsiteY2" fmla="*/ 45767 h 113109"/>
                        <a:gd name="connsiteX3" fmla="*/ 309562 w 309562"/>
                        <a:gd name="connsiteY3" fmla="*/ 0 h 113109"/>
                        <a:gd name="connsiteX0" fmla="*/ 0 w 309562"/>
                        <a:gd name="connsiteY0" fmla="*/ 109015 h 109015"/>
                        <a:gd name="connsiteX1" fmla="*/ 142621 w 309562"/>
                        <a:gd name="connsiteY1" fmla="*/ 93392 h 109015"/>
                        <a:gd name="connsiteX2" fmla="*/ 257284 w 309562"/>
                        <a:gd name="connsiteY2" fmla="*/ 41673 h 109015"/>
                        <a:gd name="connsiteX3" fmla="*/ 309562 w 309562"/>
                        <a:gd name="connsiteY3" fmla="*/ 0 h 109015"/>
                        <a:gd name="connsiteX0" fmla="*/ 0 w 328324"/>
                        <a:gd name="connsiteY0" fmla="*/ 113110 h 113110"/>
                        <a:gd name="connsiteX1" fmla="*/ 142621 w 328324"/>
                        <a:gd name="connsiteY1" fmla="*/ 97487 h 113110"/>
                        <a:gd name="connsiteX2" fmla="*/ 257284 w 328324"/>
                        <a:gd name="connsiteY2" fmla="*/ 45768 h 113110"/>
                        <a:gd name="connsiteX3" fmla="*/ 328324 w 328324"/>
                        <a:gd name="connsiteY3" fmla="*/ 0 h 113110"/>
                        <a:gd name="connsiteX0" fmla="*/ 0 w 328324"/>
                        <a:gd name="connsiteY0" fmla="*/ 113110 h 113110"/>
                        <a:gd name="connsiteX1" fmla="*/ 142621 w 328324"/>
                        <a:gd name="connsiteY1" fmla="*/ 97487 h 113110"/>
                        <a:gd name="connsiteX2" fmla="*/ 250852 w 328324"/>
                        <a:gd name="connsiteY2" fmla="*/ 57467 h 113110"/>
                        <a:gd name="connsiteX3" fmla="*/ 328324 w 328324"/>
                        <a:gd name="connsiteY3" fmla="*/ 0 h 113110"/>
                        <a:gd name="connsiteX0" fmla="*/ 0 w 328324"/>
                        <a:gd name="connsiteY0" fmla="*/ 113110 h 113110"/>
                        <a:gd name="connsiteX1" fmla="*/ 140477 w 328324"/>
                        <a:gd name="connsiteY1" fmla="*/ 92808 h 113110"/>
                        <a:gd name="connsiteX2" fmla="*/ 250852 w 328324"/>
                        <a:gd name="connsiteY2" fmla="*/ 57467 h 113110"/>
                        <a:gd name="connsiteX3" fmla="*/ 328324 w 328324"/>
                        <a:gd name="connsiteY3" fmla="*/ 0 h 113110"/>
                        <a:gd name="connsiteX0" fmla="*/ 0 w 324036"/>
                        <a:gd name="connsiteY0" fmla="*/ 94392 h 94578"/>
                        <a:gd name="connsiteX1" fmla="*/ 136189 w 324036"/>
                        <a:gd name="connsiteY1" fmla="*/ 92808 h 94578"/>
                        <a:gd name="connsiteX2" fmla="*/ 246564 w 324036"/>
                        <a:gd name="connsiteY2" fmla="*/ 57467 h 94578"/>
                        <a:gd name="connsiteX3" fmla="*/ 324036 w 324036"/>
                        <a:gd name="connsiteY3" fmla="*/ 0 h 94578"/>
                        <a:gd name="connsiteX0" fmla="*/ 0 w 324036"/>
                        <a:gd name="connsiteY0" fmla="*/ 94392 h 94392"/>
                        <a:gd name="connsiteX1" fmla="*/ 136189 w 324036"/>
                        <a:gd name="connsiteY1" fmla="*/ 92808 h 94392"/>
                        <a:gd name="connsiteX2" fmla="*/ 246564 w 324036"/>
                        <a:gd name="connsiteY2" fmla="*/ 57467 h 94392"/>
                        <a:gd name="connsiteX3" fmla="*/ 324036 w 324036"/>
                        <a:gd name="connsiteY3" fmla="*/ 0 h 94392"/>
                        <a:gd name="connsiteX0" fmla="*/ 0 w 324036"/>
                        <a:gd name="connsiteY0" fmla="*/ 94392 h 97324"/>
                        <a:gd name="connsiteX1" fmla="*/ 136189 w 324036"/>
                        <a:gd name="connsiteY1" fmla="*/ 92808 h 97324"/>
                        <a:gd name="connsiteX2" fmla="*/ 246564 w 324036"/>
                        <a:gd name="connsiteY2" fmla="*/ 57467 h 97324"/>
                        <a:gd name="connsiteX3" fmla="*/ 324036 w 324036"/>
                        <a:gd name="connsiteY3" fmla="*/ 0 h 97324"/>
                        <a:gd name="connsiteX0" fmla="*/ 0 w 324036"/>
                        <a:gd name="connsiteY0" fmla="*/ 94392 h 95875"/>
                        <a:gd name="connsiteX1" fmla="*/ 149054 w 324036"/>
                        <a:gd name="connsiteY1" fmla="*/ 88129 h 95875"/>
                        <a:gd name="connsiteX2" fmla="*/ 246564 w 324036"/>
                        <a:gd name="connsiteY2" fmla="*/ 57467 h 95875"/>
                        <a:gd name="connsiteX3" fmla="*/ 324036 w 324036"/>
                        <a:gd name="connsiteY3" fmla="*/ 0 h 95875"/>
                        <a:gd name="connsiteX0" fmla="*/ 0 w 324036"/>
                        <a:gd name="connsiteY0" fmla="*/ 94392 h 96082"/>
                        <a:gd name="connsiteX1" fmla="*/ 149054 w 324036"/>
                        <a:gd name="connsiteY1" fmla="*/ 88129 h 96082"/>
                        <a:gd name="connsiteX2" fmla="*/ 242275 w 324036"/>
                        <a:gd name="connsiteY2" fmla="*/ 50448 h 96082"/>
                        <a:gd name="connsiteX3" fmla="*/ 324036 w 324036"/>
                        <a:gd name="connsiteY3" fmla="*/ 0 h 96082"/>
                        <a:gd name="connsiteX0" fmla="*/ 0 w 324036"/>
                        <a:gd name="connsiteY0" fmla="*/ 94392 h 95406"/>
                        <a:gd name="connsiteX1" fmla="*/ 140477 w 324036"/>
                        <a:gd name="connsiteY1" fmla="*/ 83449 h 95406"/>
                        <a:gd name="connsiteX2" fmla="*/ 242275 w 324036"/>
                        <a:gd name="connsiteY2" fmla="*/ 50448 h 95406"/>
                        <a:gd name="connsiteX3" fmla="*/ 324036 w 324036"/>
                        <a:gd name="connsiteY3" fmla="*/ 0 h 95406"/>
                        <a:gd name="connsiteX0" fmla="*/ 0 w 324036"/>
                        <a:gd name="connsiteY0" fmla="*/ 94392 h 95406"/>
                        <a:gd name="connsiteX1" fmla="*/ 140477 w 324036"/>
                        <a:gd name="connsiteY1" fmla="*/ 83449 h 95406"/>
                        <a:gd name="connsiteX2" fmla="*/ 242275 w 324036"/>
                        <a:gd name="connsiteY2" fmla="*/ 50448 h 95406"/>
                        <a:gd name="connsiteX3" fmla="*/ 324036 w 324036"/>
                        <a:gd name="connsiteY3" fmla="*/ 0 h 95406"/>
                        <a:gd name="connsiteX0" fmla="*/ 0 w 324036"/>
                        <a:gd name="connsiteY0" fmla="*/ 94392 h 94392"/>
                        <a:gd name="connsiteX1" fmla="*/ 140477 w 324036"/>
                        <a:gd name="connsiteY1" fmla="*/ 83449 h 94392"/>
                        <a:gd name="connsiteX2" fmla="*/ 242275 w 324036"/>
                        <a:gd name="connsiteY2" fmla="*/ 50448 h 94392"/>
                        <a:gd name="connsiteX3" fmla="*/ 324036 w 324036"/>
                        <a:gd name="connsiteY3" fmla="*/ 0 h 94392"/>
                        <a:gd name="connsiteX0" fmla="*/ 0 w 326180"/>
                        <a:gd name="connsiteY0" fmla="*/ 106090 h 106090"/>
                        <a:gd name="connsiteX1" fmla="*/ 142621 w 326180"/>
                        <a:gd name="connsiteY1" fmla="*/ 83449 h 106090"/>
                        <a:gd name="connsiteX2" fmla="*/ 244419 w 326180"/>
                        <a:gd name="connsiteY2" fmla="*/ 50448 h 106090"/>
                        <a:gd name="connsiteX3" fmla="*/ 326180 w 326180"/>
                        <a:gd name="connsiteY3" fmla="*/ 0 h 106090"/>
                        <a:gd name="connsiteX0" fmla="*/ 0 w 326180"/>
                        <a:gd name="connsiteY0" fmla="*/ 106090 h 106090"/>
                        <a:gd name="connsiteX1" fmla="*/ 142621 w 326180"/>
                        <a:gd name="connsiteY1" fmla="*/ 83449 h 106090"/>
                        <a:gd name="connsiteX2" fmla="*/ 244419 w 326180"/>
                        <a:gd name="connsiteY2" fmla="*/ 50448 h 106090"/>
                        <a:gd name="connsiteX3" fmla="*/ 326180 w 326180"/>
                        <a:gd name="connsiteY3" fmla="*/ 0 h 106090"/>
                        <a:gd name="connsiteX0" fmla="*/ 0 w 315741"/>
                        <a:gd name="connsiteY0" fmla="*/ 119813 h 119813"/>
                        <a:gd name="connsiteX1" fmla="*/ 132182 w 315741"/>
                        <a:gd name="connsiteY1" fmla="*/ 83449 h 119813"/>
                        <a:gd name="connsiteX2" fmla="*/ 233980 w 315741"/>
                        <a:gd name="connsiteY2" fmla="*/ 50448 h 119813"/>
                        <a:gd name="connsiteX3" fmla="*/ 315741 w 315741"/>
                        <a:gd name="connsiteY3" fmla="*/ 0 h 119813"/>
                        <a:gd name="connsiteX0" fmla="*/ 0 w 315741"/>
                        <a:gd name="connsiteY0" fmla="*/ 124388 h 124388"/>
                        <a:gd name="connsiteX1" fmla="*/ 132182 w 315741"/>
                        <a:gd name="connsiteY1" fmla="*/ 83449 h 124388"/>
                        <a:gd name="connsiteX2" fmla="*/ 233980 w 315741"/>
                        <a:gd name="connsiteY2" fmla="*/ 50448 h 124388"/>
                        <a:gd name="connsiteX3" fmla="*/ 315741 w 315741"/>
                        <a:gd name="connsiteY3" fmla="*/ 0 h 124388"/>
                        <a:gd name="connsiteX0" fmla="*/ 0 w 317829"/>
                        <a:gd name="connsiteY0" fmla="*/ 126675 h 126675"/>
                        <a:gd name="connsiteX1" fmla="*/ 134270 w 317829"/>
                        <a:gd name="connsiteY1" fmla="*/ 83449 h 126675"/>
                        <a:gd name="connsiteX2" fmla="*/ 236068 w 317829"/>
                        <a:gd name="connsiteY2" fmla="*/ 50448 h 126675"/>
                        <a:gd name="connsiteX3" fmla="*/ 317829 w 317829"/>
                        <a:gd name="connsiteY3" fmla="*/ 0 h 126675"/>
                        <a:gd name="connsiteX0" fmla="*/ 0 w 317829"/>
                        <a:gd name="connsiteY0" fmla="*/ 126675 h 126675"/>
                        <a:gd name="connsiteX1" fmla="*/ 134270 w 317829"/>
                        <a:gd name="connsiteY1" fmla="*/ 83449 h 126675"/>
                        <a:gd name="connsiteX2" fmla="*/ 236068 w 317829"/>
                        <a:gd name="connsiteY2" fmla="*/ 50448 h 126675"/>
                        <a:gd name="connsiteX3" fmla="*/ 317829 w 317829"/>
                        <a:gd name="connsiteY3" fmla="*/ 0 h 126675"/>
                        <a:gd name="connsiteX0" fmla="*/ 0 w 317829"/>
                        <a:gd name="connsiteY0" fmla="*/ 126675 h 126675"/>
                        <a:gd name="connsiteX1" fmla="*/ 134270 w 317829"/>
                        <a:gd name="connsiteY1" fmla="*/ 83449 h 126675"/>
                        <a:gd name="connsiteX2" fmla="*/ 229804 w 317829"/>
                        <a:gd name="connsiteY2" fmla="*/ 50448 h 126675"/>
                        <a:gd name="connsiteX3" fmla="*/ 317829 w 317829"/>
                        <a:gd name="connsiteY3" fmla="*/ 0 h 126675"/>
                        <a:gd name="connsiteX0" fmla="*/ 0 w 317829"/>
                        <a:gd name="connsiteY0" fmla="*/ 126675 h 126675"/>
                        <a:gd name="connsiteX1" fmla="*/ 132182 w 317829"/>
                        <a:gd name="connsiteY1" fmla="*/ 94885 h 126675"/>
                        <a:gd name="connsiteX2" fmla="*/ 229804 w 317829"/>
                        <a:gd name="connsiteY2" fmla="*/ 50448 h 126675"/>
                        <a:gd name="connsiteX3" fmla="*/ 317829 w 317829"/>
                        <a:gd name="connsiteY3" fmla="*/ 0 h 126675"/>
                        <a:gd name="connsiteX0" fmla="*/ 0 w 307622"/>
                        <a:gd name="connsiteY0" fmla="*/ 120092 h 120092"/>
                        <a:gd name="connsiteX1" fmla="*/ 121975 w 307622"/>
                        <a:gd name="connsiteY1" fmla="*/ 94885 h 120092"/>
                        <a:gd name="connsiteX2" fmla="*/ 219597 w 307622"/>
                        <a:gd name="connsiteY2" fmla="*/ 50448 h 120092"/>
                        <a:gd name="connsiteX3" fmla="*/ 307622 w 307622"/>
                        <a:gd name="connsiteY3" fmla="*/ 0 h 120092"/>
                      </a:gdLst>
                      <a:ahLst/>
                      <a:cxnLst>
                        <a:cxn ang="0">
                          <a:pos x="connsiteX0" y="connsiteY0"/>
                        </a:cxn>
                        <a:cxn ang="0">
                          <a:pos x="connsiteX1" y="connsiteY1"/>
                        </a:cxn>
                        <a:cxn ang="0">
                          <a:pos x="connsiteX2" y="connsiteY2"/>
                        </a:cxn>
                        <a:cxn ang="0">
                          <a:pos x="connsiteX3" y="connsiteY3"/>
                        </a:cxn>
                      </a:cxnLst>
                      <a:rect l="l" t="t" r="r" b="b"/>
                      <a:pathLst>
                        <a:path w="307622" h="120092">
                          <a:moveTo>
                            <a:pt x="0" y="120092"/>
                          </a:moveTo>
                          <a:cubicBezTo>
                            <a:pt x="59579" y="110026"/>
                            <a:pt x="85375" y="106492"/>
                            <a:pt x="121975" y="94885"/>
                          </a:cubicBezTo>
                          <a:cubicBezTo>
                            <a:pt x="158575" y="83278"/>
                            <a:pt x="188656" y="66262"/>
                            <a:pt x="219597" y="50448"/>
                          </a:cubicBezTo>
                          <a:cubicBezTo>
                            <a:pt x="250538" y="34634"/>
                            <a:pt x="278573" y="18571"/>
                            <a:pt x="307622" y="0"/>
                          </a:cubicBezTo>
                        </a:path>
                      </a:pathLst>
                    </a:custGeom>
                    <a:noFill/>
                    <a:ln w="38100" cap="flat">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128" name="グループ化 127">
                    <a:extLst>
                      <a:ext uri="{FF2B5EF4-FFF2-40B4-BE49-F238E27FC236}">
                        <a16:creationId xmlns:a16="http://schemas.microsoft.com/office/drawing/2014/main" id="{00000000-0008-0000-0000-00000A070000}"/>
                      </a:ext>
                    </a:extLst>
                  </p:cNvPr>
                  <p:cNvGrpSpPr/>
                  <p:nvPr/>
                </p:nvGrpSpPr>
                <p:grpSpPr>
                  <a:xfrm flipH="1">
                    <a:off x="1986170" y="1362340"/>
                    <a:ext cx="343578" cy="326948"/>
                    <a:chOff x="1986163" y="1362336"/>
                    <a:chExt cx="361571" cy="445656"/>
                  </a:xfrm>
                </p:grpSpPr>
                <p:sp>
                  <p:nvSpPr>
                    <p:cNvPr id="129" name="楕円 654">
                      <a:extLst>
                        <a:ext uri="{FF2B5EF4-FFF2-40B4-BE49-F238E27FC236}">
                          <a16:creationId xmlns:a16="http://schemas.microsoft.com/office/drawing/2014/main" id="{00000000-0008-0000-0000-00000B070000}"/>
                        </a:ext>
                      </a:extLst>
                    </p:cNvPr>
                    <p:cNvSpPr>
                      <a:spLocks noChangeAspect="1"/>
                    </p:cNvSpPr>
                    <p:nvPr/>
                  </p:nvSpPr>
                  <p:spPr>
                    <a:xfrm rot="2118359" flipH="1">
                      <a:off x="2240409" y="1362336"/>
                      <a:ext cx="107325" cy="143182"/>
                    </a:xfrm>
                    <a:custGeom>
                      <a:avLst/>
                      <a:gdLst>
                        <a:gd name="connsiteX0" fmla="*/ 0 w 204678"/>
                        <a:gd name="connsiteY0" fmla="*/ 70522 h 141044"/>
                        <a:gd name="connsiteX1" fmla="*/ 102339 w 204678"/>
                        <a:gd name="connsiteY1" fmla="*/ 0 h 141044"/>
                        <a:gd name="connsiteX2" fmla="*/ 204678 w 204678"/>
                        <a:gd name="connsiteY2" fmla="*/ 70522 h 141044"/>
                        <a:gd name="connsiteX3" fmla="*/ 102339 w 204678"/>
                        <a:gd name="connsiteY3" fmla="*/ 141044 h 141044"/>
                        <a:gd name="connsiteX4" fmla="*/ 0 w 204678"/>
                        <a:gd name="connsiteY4" fmla="*/ 70522 h 141044"/>
                        <a:gd name="connsiteX0" fmla="*/ 0 w 204678"/>
                        <a:gd name="connsiteY0" fmla="*/ 118242 h 148243"/>
                        <a:gd name="connsiteX1" fmla="*/ 102339 w 204678"/>
                        <a:gd name="connsiteY1" fmla="*/ 993 h 148243"/>
                        <a:gd name="connsiteX2" fmla="*/ 204678 w 204678"/>
                        <a:gd name="connsiteY2" fmla="*/ 71515 h 148243"/>
                        <a:gd name="connsiteX3" fmla="*/ 102339 w 204678"/>
                        <a:gd name="connsiteY3" fmla="*/ 142037 h 148243"/>
                        <a:gd name="connsiteX4" fmla="*/ 0 w 204678"/>
                        <a:gd name="connsiteY4" fmla="*/ 118242 h 148243"/>
                        <a:gd name="connsiteX0" fmla="*/ 0 w 190301"/>
                        <a:gd name="connsiteY0" fmla="*/ 133179 h 156492"/>
                        <a:gd name="connsiteX1" fmla="*/ 87962 w 190301"/>
                        <a:gd name="connsiteY1" fmla="*/ 1553 h 156492"/>
                        <a:gd name="connsiteX2" fmla="*/ 190301 w 190301"/>
                        <a:gd name="connsiteY2" fmla="*/ 72075 h 156492"/>
                        <a:gd name="connsiteX3" fmla="*/ 87962 w 190301"/>
                        <a:gd name="connsiteY3" fmla="*/ 142597 h 156492"/>
                        <a:gd name="connsiteX4" fmla="*/ 0 w 190301"/>
                        <a:gd name="connsiteY4" fmla="*/ 133179 h 156492"/>
                        <a:gd name="connsiteX0" fmla="*/ 5 w 190306"/>
                        <a:gd name="connsiteY0" fmla="*/ 119390 h 136025"/>
                        <a:gd name="connsiteX1" fmla="*/ 84373 w 190306"/>
                        <a:gd name="connsiteY1" fmla="*/ 2141 h 136025"/>
                        <a:gd name="connsiteX2" fmla="*/ 190306 w 190306"/>
                        <a:gd name="connsiteY2" fmla="*/ 58286 h 136025"/>
                        <a:gd name="connsiteX3" fmla="*/ 87967 w 190306"/>
                        <a:gd name="connsiteY3" fmla="*/ 128808 h 136025"/>
                        <a:gd name="connsiteX4" fmla="*/ 5 w 190306"/>
                        <a:gd name="connsiteY4" fmla="*/ 119390 h 136025"/>
                        <a:gd name="connsiteX0" fmla="*/ 40 w 190341"/>
                        <a:gd name="connsiteY0" fmla="*/ 126240 h 143266"/>
                        <a:gd name="connsiteX1" fmla="*/ 98785 w 190341"/>
                        <a:gd name="connsiteY1" fmla="*/ 1802 h 143266"/>
                        <a:gd name="connsiteX2" fmla="*/ 190341 w 190341"/>
                        <a:gd name="connsiteY2" fmla="*/ 65136 h 143266"/>
                        <a:gd name="connsiteX3" fmla="*/ 88002 w 190341"/>
                        <a:gd name="connsiteY3" fmla="*/ 135658 h 143266"/>
                        <a:gd name="connsiteX4" fmla="*/ 40 w 190341"/>
                        <a:gd name="connsiteY4" fmla="*/ 126240 h 143266"/>
                        <a:gd name="connsiteX0" fmla="*/ 40 w 190341"/>
                        <a:gd name="connsiteY0" fmla="*/ 124441 h 141467"/>
                        <a:gd name="connsiteX1" fmla="*/ 98785 w 190341"/>
                        <a:gd name="connsiteY1" fmla="*/ 3 h 141467"/>
                        <a:gd name="connsiteX2" fmla="*/ 190341 w 190341"/>
                        <a:gd name="connsiteY2" fmla="*/ 63337 h 141467"/>
                        <a:gd name="connsiteX3" fmla="*/ 88002 w 190341"/>
                        <a:gd name="connsiteY3" fmla="*/ 133859 h 141467"/>
                        <a:gd name="connsiteX4" fmla="*/ 40 w 190341"/>
                        <a:gd name="connsiteY4" fmla="*/ 124441 h 141467"/>
                        <a:gd name="connsiteX0" fmla="*/ 40 w 190341"/>
                        <a:gd name="connsiteY0" fmla="*/ 124441 h 141467"/>
                        <a:gd name="connsiteX1" fmla="*/ 98785 w 190341"/>
                        <a:gd name="connsiteY1" fmla="*/ 3 h 141467"/>
                        <a:gd name="connsiteX2" fmla="*/ 190341 w 190341"/>
                        <a:gd name="connsiteY2" fmla="*/ 63337 h 141467"/>
                        <a:gd name="connsiteX3" fmla="*/ 88002 w 190341"/>
                        <a:gd name="connsiteY3" fmla="*/ 133859 h 141467"/>
                        <a:gd name="connsiteX4" fmla="*/ 40 w 190341"/>
                        <a:gd name="connsiteY4" fmla="*/ 124441 h 141467"/>
                        <a:gd name="connsiteX0" fmla="*/ 40 w 190341"/>
                        <a:gd name="connsiteY0" fmla="*/ 124438 h 141464"/>
                        <a:gd name="connsiteX1" fmla="*/ 98785 w 190341"/>
                        <a:gd name="connsiteY1" fmla="*/ 0 h 141464"/>
                        <a:gd name="connsiteX2" fmla="*/ 190341 w 190341"/>
                        <a:gd name="connsiteY2" fmla="*/ 63334 h 141464"/>
                        <a:gd name="connsiteX3" fmla="*/ 88002 w 190341"/>
                        <a:gd name="connsiteY3" fmla="*/ 133856 h 141464"/>
                        <a:gd name="connsiteX4" fmla="*/ 40 w 190341"/>
                        <a:gd name="connsiteY4" fmla="*/ 124438 h 141464"/>
                        <a:gd name="connsiteX0" fmla="*/ 40 w 190341"/>
                        <a:gd name="connsiteY0" fmla="*/ 124661 h 141687"/>
                        <a:gd name="connsiteX1" fmla="*/ 98785 w 190341"/>
                        <a:gd name="connsiteY1" fmla="*/ 223 h 141687"/>
                        <a:gd name="connsiteX2" fmla="*/ 190341 w 190341"/>
                        <a:gd name="connsiteY2" fmla="*/ 63557 h 141687"/>
                        <a:gd name="connsiteX3" fmla="*/ 88002 w 190341"/>
                        <a:gd name="connsiteY3" fmla="*/ 134079 h 141687"/>
                        <a:gd name="connsiteX4" fmla="*/ 40 w 190341"/>
                        <a:gd name="connsiteY4" fmla="*/ 124661 h 141687"/>
                        <a:gd name="connsiteX0" fmla="*/ 40 w 190341"/>
                        <a:gd name="connsiteY0" fmla="*/ 124438 h 141464"/>
                        <a:gd name="connsiteX1" fmla="*/ 98785 w 190341"/>
                        <a:gd name="connsiteY1" fmla="*/ 0 h 141464"/>
                        <a:gd name="connsiteX2" fmla="*/ 190341 w 190341"/>
                        <a:gd name="connsiteY2" fmla="*/ 63334 h 141464"/>
                        <a:gd name="connsiteX3" fmla="*/ 88002 w 190341"/>
                        <a:gd name="connsiteY3" fmla="*/ 133856 h 141464"/>
                        <a:gd name="connsiteX4" fmla="*/ 40 w 190341"/>
                        <a:gd name="connsiteY4" fmla="*/ 124438 h 141464"/>
                        <a:gd name="connsiteX0" fmla="*/ 5 w 190306"/>
                        <a:gd name="connsiteY0" fmla="*/ 131627 h 149056"/>
                        <a:gd name="connsiteX1" fmla="*/ 91561 w 190306"/>
                        <a:gd name="connsiteY1" fmla="*/ 0 h 149056"/>
                        <a:gd name="connsiteX2" fmla="*/ 190306 w 190306"/>
                        <a:gd name="connsiteY2" fmla="*/ 70523 h 149056"/>
                        <a:gd name="connsiteX3" fmla="*/ 87967 w 190306"/>
                        <a:gd name="connsiteY3" fmla="*/ 141045 h 149056"/>
                        <a:gd name="connsiteX4" fmla="*/ 5 w 190306"/>
                        <a:gd name="connsiteY4" fmla="*/ 131627 h 149056"/>
                        <a:gd name="connsiteX0" fmla="*/ 71 w 190372"/>
                        <a:gd name="connsiteY0" fmla="*/ 117249 h 133884"/>
                        <a:gd name="connsiteX1" fmla="*/ 102410 w 190372"/>
                        <a:gd name="connsiteY1" fmla="*/ 0 h 133884"/>
                        <a:gd name="connsiteX2" fmla="*/ 190372 w 190372"/>
                        <a:gd name="connsiteY2" fmla="*/ 56145 h 133884"/>
                        <a:gd name="connsiteX3" fmla="*/ 88033 w 190372"/>
                        <a:gd name="connsiteY3" fmla="*/ 126667 h 133884"/>
                        <a:gd name="connsiteX4" fmla="*/ 71 w 190372"/>
                        <a:gd name="connsiteY4" fmla="*/ 117249 h 133884"/>
                        <a:gd name="connsiteX0" fmla="*/ 0 w 190301"/>
                        <a:gd name="connsiteY0" fmla="*/ 113655 h 130100"/>
                        <a:gd name="connsiteX1" fmla="*/ 87962 w 190301"/>
                        <a:gd name="connsiteY1" fmla="*/ 0 h 130100"/>
                        <a:gd name="connsiteX2" fmla="*/ 190301 w 190301"/>
                        <a:gd name="connsiteY2" fmla="*/ 52551 h 130100"/>
                        <a:gd name="connsiteX3" fmla="*/ 87962 w 190301"/>
                        <a:gd name="connsiteY3" fmla="*/ 123073 h 130100"/>
                        <a:gd name="connsiteX4" fmla="*/ 0 w 190301"/>
                        <a:gd name="connsiteY4" fmla="*/ 113655 h 130100"/>
                        <a:gd name="connsiteX0" fmla="*/ 0 w 190301"/>
                        <a:gd name="connsiteY0" fmla="*/ 113655 h 130100"/>
                        <a:gd name="connsiteX1" fmla="*/ 87962 w 190301"/>
                        <a:gd name="connsiteY1" fmla="*/ 0 h 130100"/>
                        <a:gd name="connsiteX2" fmla="*/ 190301 w 190301"/>
                        <a:gd name="connsiteY2" fmla="*/ 52551 h 130100"/>
                        <a:gd name="connsiteX3" fmla="*/ 87962 w 190301"/>
                        <a:gd name="connsiteY3" fmla="*/ 123073 h 130100"/>
                        <a:gd name="connsiteX4" fmla="*/ 0 w 190301"/>
                        <a:gd name="connsiteY4" fmla="*/ 113655 h 130100"/>
                        <a:gd name="connsiteX0" fmla="*/ 0 w 190301"/>
                        <a:gd name="connsiteY0" fmla="*/ 113655 h 130100"/>
                        <a:gd name="connsiteX1" fmla="*/ 87962 w 190301"/>
                        <a:gd name="connsiteY1" fmla="*/ 0 h 130100"/>
                        <a:gd name="connsiteX2" fmla="*/ 190301 w 190301"/>
                        <a:gd name="connsiteY2" fmla="*/ 52551 h 130100"/>
                        <a:gd name="connsiteX3" fmla="*/ 87962 w 190301"/>
                        <a:gd name="connsiteY3" fmla="*/ 123073 h 130100"/>
                        <a:gd name="connsiteX4" fmla="*/ 0 w 190301"/>
                        <a:gd name="connsiteY4" fmla="*/ 113655 h 130100"/>
                        <a:gd name="connsiteX0" fmla="*/ 0 w 190301"/>
                        <a:gd name="connsiteY0" fmla="*/ 113655 h 130100"/>
                        <a:gd name="connsiteX1" fmla="*/ 87962 w 190301"/>
                        <a:gd name="connsiteY1" fmla="*/ 0 h 130100"/>
                        <a:gd name="connsiteX2" fmla="*/ 190301 w 190301"/>
                        <a:gd name="connsiteY2" fmla="*/ 52551 h 130100"/>
                        <a:gd name="connsiteX3" fmla="*/ 87962 w 190301"/>
                        <a:gd name="connsiteY3" fmla="*/ 123073 h 130100"/>
                        <a:gd name="connsiteX4" fmla="*/ 0 w 190301"/>
                        <a:gd name="connsiteY4" fmla="*/ 113655 h 130100"/>
                        <a:gd name="connsiteX0" fmla="*/ 0 w 190301"/>
                        <a:gd name="connsiteY0" fmla="*/ 124438 h 140883"/>
                        <a:gd name="connsiteX1" fmla="*/ 95150 w 190301"/>
                        <a:gd name="connsiteY1" fmla="*/ 0 h 140883"/>
                        <a:gd name="connsiteX2" fmla="*/ 190301 w 190301"/>
                        <a:gd name="connsiteY2" fmla="*/ 63334 h 140883"/>
                        <a:gd name="connsiteX3" fmla="*/ 87962 w 190301"/>
                        <a:gd name="connsiteY3" fmla="*/ 133856 h 140883"/>
                        <a:gd name="connsiteX4" fmla="*/ 0 w 190301"/>
                        <a:gd name="connsiteY4" fmla="*/ 124438 h 14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1" h="140883">
                          <a:moveTo>
                            <a:pt x="0" y="124438"/>
                          </a:moveTo>
                          <a:cubicBezTo>
                            <a:pt x="28755" y="85955"/>
                            <a:pt x="56244" y="24562"/>
                            <a:pt x="95150" y="0"/>
                          </a:cubicBezTo>
                          <a:cubicBezTo>
                            <a:pt x="141244" y="7788"/>
                            <a:pt x="190301" y="24386"/>
                            <a:pt x="190301" y="63334"/>
                          </a:cubicBezTo>
                          <a:cubicBezTo>
                            <a:pt x="190301" y="102282"/>
                            <a:pt x="119679" y="123672"/>
                            <a:pt x="87962" y="133856"/>
                          </a:cubicBezTo>
                          <a:cubicBezTo>
                            <a:pt x="56245" y="144040"/>
                            <a:pt x="0" y="144950"/>
                            <a:pt x="0" y="124438"/>
                          </a:cubicBezTo>
                          <a:close/>
                        </a:path>
                      </a:pathLst>
                    </a:custGeom>
                    <a:noFill/>
                    <a:ln w="1905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0" name="フリーフォーム: 図形 129">
                      <a:extLst>
                        <a:ext uri="{FF2B5EF4-FFF2-40B4-BE49-F238E27FC236}">
                          <a16:creationId xmlns:a16="http://schemas.microsoft.com/office/drawing/2014/main" id="{00000000-0008-0000-0000-00000C070000}"/>
                        </a:ext>
                      </a:extLst>
                    </p:cNvPr>
                    <p:cNvSpPr/>
                    <p:nvPr/>
                  </p:nvSpPr>
                  <p:spPr>
                    <a:xfrm rot="764197">
                      <a:off x="1986163" y="1390276"/>
                      <a:ext cx="286739" cy="417716"/>
                    </a:xfrm>
                    <a:custGeom>
                      <a:avLst/>
                      <a:gdLst>
                        <a:gd name="connsiteX0" fmla="*/ 112756 w 112756"/>
                        <a:gd name="connsiteY0" fmla="*/ 197689 h 413459"/>
                        <a:gd name="connsiteX1" fmla="*/ 98378 w 112756"/>
                        <a:gd name="connsiteY1" fmla="*/ 262387 h 413459"/>
                        <a:gd name="connsiteX2" fmla="*/ 98378 w 112756"/>
                        <a:gd name="connsiteY2" fmla="*/ 381000 h 413459"/>
                        <a:gd name="connsiteX3" fmla="*/ 58841 w 112756"/>
                        <a:gd name="connsiteY3" fmla="*/ 413349 h 413459"/>
                        <a:gd name="connsiteX4" fmla="*/ 8520 w 112756"/>
                        <a:gd name="connsiteY4" fmla="*/ 373811 h 413459"/>
                        <a:gd name="connsiteX5" fmla="*/ 1331 w 112756"/>
                        <a:gd name="connsiteY5" fmla="*/ 273170 h 413459"/>
                        <a:gd name="connsiteX6" fmla="*/ 22897 w 112756"/>
                        <a:gd name="connsiteY6" fmla="*/ 165340 h 413459"/>
                        <a:gd name="connsiteX7" fmla="*/ 48057 w 112756"/>
                        <a:gd name="connsiteY7" fmla="*/ 100642 h 413459"/>
                        <a:gd name="connsiteX8" fmla="*/ 51652 w 112756"/>
                        <a:gd name="connsiteY8" fmla="*/ 46726 h 413459"/>
                        <a:gd name="connsiteX9" fmla="*/ 37274 w 112756"/>
                        <a:gd name="connsiteY9" fmla="*/ 0 h 413459"/>
                        <a:gd name="connsiteX10" fmla="*/ 37274 w 112756"/>
                        <a:gd name="connsiteY10" fmla="*/ 0 h 413459"/>
                        <a:gd name="connsiteX0" fmla="*/ 117726 w 117726"/>
                        <a:gd name="connsiteY0" fmla="*/ 197689 h 430969"/>
                        <a:gd name="connsiteX1" fmla="*/ 103348 w 117726"/>
                        <a:gd name="connsiteY1" fmla="*/ 262387 h 430969"/>
                        <a:gd name="connsiteX2" fmla="*/ 103348 w 117726"/>
                        <a:gd name="connsiteY2" fmla="*/ 381000 h 430969"/>
                        <a:gd name="connsiteX3" fmla="*/ 63811 w 117726"/>
                        <a:gd name="connsiteY3" fmla="*/ 413349 h 430969"/>
                        <a:gd name="connsiteX4" fmla="*/ 4737 w 117726"/>
                        <a:gd name="connsiteY4" fmla="*/ 421060 h 430969"/>
                        <a:gd name="connsiteX5" fmla="*/ 6301 w 117726"/>
                        <a:gd name="connsiteY5" fmla="*/ 273170 h 430969"/>
                        <a:gd name="connsiteX6" fmla="*/ 27867 w 117726"/>
                        <a:gd name="connsiteY6" fmla="*/ 165340 h 430969"/>
                        <a:gd name="connsiteX7" fmla="*/ 53027 w 117726"/>
                        <a:gd name="connsiteY7" fmla="*/ 100642 h 430969"/>
                        <a:gd name="connsiteX8" fmla="*/ 56622 w 117726"/>
                        <a:gd name="connsiteY8" fmla="*/ 46726 h 430969"/>
                        <a:gd name="connsiteX9" fmla="*/ 42244 w 117726"/>
                        <a:gd name="connsiteY9" fmla="*/ 0 h 430969"/>
                        <a:gd name="connsiteX10" fmla="*/ 42244 w 117726"/>
                        <a:gd name="connsiteY10" fmla="*/ 0 h 430969"/>
                        <a:gd name="connsiteX0" fmla="*/ 117900 w 117900"/>
                        <a:gd name="connsiteY0" fmla="*/ 197689 h 435353"/>
                        <a:gd name="connsiteX1" fmla="*/ 103522 w 117900"/>
                        <a:gd name="connsiteY1" fmla="*/ 262387 h 435353"/>
                        <a:gd name="connsiteX2" fmla="*/ 103522 w 117900"/>
                        <a:gd name="connsiteY2" fmla="*/ 381000 h 435353"/>
                        <a:gd name="connsiteX3" fmla="*/ 66346 w 117900"/>
                        <a:gd name="connsiteY3" fmla="*/ 425034 h 435353"/>
                        <a:gd name="connsiteX4" fmla="*/ 4911 w 117900"/>
                        <a:gd name="connsiteY4" fmla="*/ 421060 h 435353"/>
                        <a:gd name="connsiteX5" fmla="*/ 6475 w 117900"/>
                        <a:gd name="connsiteY5" fmla="*/ 273170 h 435353"/>
                        <a:gd name="connsiteX6" fmla="*/ 28041 w 117900"/>
                        <a:gd name="connsiteY6" fmla="*/ 165340 h 435353"/>
                        <a:gd name="connsiteX7" fmla="*/ 53201 w 117900"/>
                        <a:gd name="connsiteY7" fmla="*/ 100642 h 435353"/>
                        <a:gd name="connsiteX8" fmla="*/ 56796 w 117900"/>
                        <a:gd name="connsiteY8" fmla="*/ 46726 h 435353"/>
                        <a:gd name="connsiteX9" fmla="*/ 42418 w 117900"/>
                        <a:gd name="connsiteY9" fmla="*/ 0 h 435353"/>
                        <a:gd name="connsiteX10" fmla="*/ 42418 w 117900"/>
                        <a:gd name="connsiteY10" fmla="*/ 0 h 435353"/>
                        <a:gd name="connsiteX0" fmla="*/ 182153 w 182153"/>
                        <a:gd name="connsiteY0" fmla="*/ 197689 h 428827"/>
                        <a:gd name="connsiteX1" fmla="*/ 167775 w 182153"/>
                        <a:gd name="connsiteY1" fmla="*/ 262387 h 428827"/>
                        <a:gd name="connsiteX2" fmla="*/ 167775 w 182153"/>
                        <a:gd name="connsiteY2" fmla="*/ 381000 h 428827"/>
                        <a:gd name="connsiteX3" fmla="*/ 130599 w 182153"/>
                        <a:gd name="connsiteY3" fmla="*/ 425034 h 428827"/>
                        <a:gd name="connsiteX4" fmla="*/ 69164 w 182153"/>
                        <a:gd name="connsiteY4" fmla="*/ 421060 h 428827"/>
                        <a:gd name="connsiteX5" fmla="*/ 206 w 182153"/>
                        <a:gd name="connsiteY5" fmla="*/ 376986 h 428827"/>
                        <a:gd name="connsiteX6" fmla="*/ 92294 w 182153"/>
                        <a:gd name="connsiteY6" fmla="*/ 165340 h 428827"/>
                        <a:gd name="connsiteX7" fmla="*/ 117454 w 182153"/>
                        <a:gd name="connsiteY7" fmla="*/ 100642 h 428827"/>
                        <a:gd name="connsiteX8" fmla="*/ 121049 w 182153"/>
                        <a:gd name="connsiteY8" fmla="*/ 46726 h 428827"/>
                        <a:gd name="connsiteX9" fmla="*/ 106671 w 182153"/>
                        <a:gd name="connsiteY9" fmla="*/ 0 h 428827"/>
                        <a:gd name="connsiteX10" fmla="*/ 106671 w 182153"/>
                        <a:gd name="connsiteY10" fmla="*/ 0 h 428827"/>
                        <a:gd name="connsiteX0" fmla="*/ 256111 w 256111"/>
                        <a:gd name="connsiteY0" fmla="*/ 197689 h 428827"/>
                        <a:gd name="connsiteX1" fmla="*/ 241733 w 256111"/>
                        <a:gd name="connsiteY1" fmla="*/ 262387 h 428827"/>
                        <a:gd name="connsiteX2" fmla="*/ 241733 w 256111"/>
                        <a:gd name="connsiteY2" fmla="*/ 381000 h 428827"/>
                        <a:gd name="connsiteX3" fmla="*/ 204557 w 256111"/>
                        <a:gd name="connsiteY3" fmla="*/ 425034 h 428827"/>
                        <a:gd name="connsiteX4" fmla="*/ 143122 w 256111"/>
                        <a:gd name="connsiteY4" fmla="*/ 421060 h 428827"/>
                        <a:gd name="connsiteX5" fmla="*/ 74164 w 256111"/>
                        <a:gd name="connsiteY5" fmla="*/ 376986 h 428827"/>
                        <a:gd name="connsiteX6" fmla="*/ 3529 w 256111"/>
                        <a:gd name="connsiteY6" fmla="*/ 374359 h 428827"/>
                        <a:gd name="connsiteX7" fmla="*/ 191412 w 256111"/>
                        <a:gd name="connsiteY7" fmla="*/ 100642 h 428827"/>
                        <a:gd name="connsiteX8" fmla="*/ 195007 w 256111"/>
                        <a:gd name="connsiteY8" fmla="*/ 46726 h 428827"/>
                        <a:gd name="connsiteX9" fmla="*/ 180629 w 256111"/>
                        <a:gd name="connsiteY9" fmla="*/ 0 h 428827"/>
                        <a:gd name="connsiteX10" fmla="*/ 180629 w 256111"/>
                        <a:gd name="connsiteY10" fmla="*/ 0 h 428827"/>
                        <a:gd name="connsiteX0" fmla="*/ 320756 w 320756"/>
                        <a:gd name="connsiteY0" fmla="*/ 197999 h 429137"/>
                        <a:gd name="connsiteX1" fmla="*/ 306378 w 320756"/>
                        <a:gd name="connsiteY1" fmla="*/ 262697 h 429137"/>
                        <a:gd name="connsiteX2" fmla="*/ 306378 w 320756"/>
                        <a:gd name="connsiteY2" fmla="*/ 381310 h 429137"/>
                        <a:gd name="connsiteX3" fmla="*/ 269202 w 320756"/>
                        <a:gd name="connsiteY3" fmla="*/ 425344 h 429137"/>
                        <a:gd name="connsiteX4" fmla="*/ 207767 w 320756"/>
                        <a:gd name="connsiteY4" fmla="*/ 421370 h 429137"/>
                        <a:gd name="connsiteX5" fmla="*/ 138809 w 320756"/>
                        <a:gd name="connsiteY5" fmla="*/ 377296 h 429137"/>
                        <a:gd name="connsiteX6" fmla="*/ 68174 w 320756"/>
                        <a:gd name="connsiteY6" fmla="*/ 374669 h 429137"/>
                        <a:gd name="connsiteX7" fmla="*/ 8192 w 320756"/>
                        <a:gd name="connsiteY7" fmla="*/ 323311 h 429137"/>
                        <a:gd name="connsiteX8" fmla="*/ 259652 w 320756"/>
                        <a:gd name="connsiteY8" fmla="*/ 47036 h 429137"/>
                        <a:gd name="connsiteX9" fmla="*/ 245274 w 320756"/>
                        <a:gd name="connsiteY9" fmla="*/ 310 h 429137"/>
                        <a:gd name="connsiteX10" fmla="*/ 245274 w 320756"/>
                        <a:gd name="connsiteY10" fmla="*/ 310 h 429137"/>
                        <a:gd name="connsiteX0" fmla="*/ 362409 w 362409"/>
                        <a:gd name="connsiteY0" fmla="*/ 197689 h 428827"/>
                        <a:gd name="connsiteX1" fmla="*/ 348031 w 362409"/>
                        <a:gd name="connsiteY1" fmla="*/ 262387 h 428827"/>
                        <a:gd name="connsiteX2" fmla="*/ 348031 w 362409"/>
                        <a:gd name="connsiteY2" fmla="*/ 381000 h 428827"/>
                        <a:gd name="connsiteX3" fmla="*/ 310855 w 362409"/>
                        <a:gd name="connsiteY3" fmla="*/ 425034 h 428827"/>
                        <a:gd name="connsiteX4" fmla="*/ 249420 w 362409"/>
                        <a:gd name="connsiteY4" fmla="*/ 421060 h 428827"/>
                        <a:gd name="connsiteX5" fmla="*/ 180462 w 362409"/>
                        <a:gd name="connsiteY5" fmla="*/ 376986 h 428827"/>
                        <a:gd name="connsiteX6" fmla="*/ 109827 w 362409"/>
                        <a:gd name="connsiteY6" fmla="*/ 374359 h 428827"/>
                        <a:gd name="connsiteX7" fmla="*/ 49845 w 362409"/>
                        <a:gd name="connsiteY7" fmla="*/ 323001 h 428827"/>
                        <a:gd name="connsiteX8" fmla="*/ 13232 w 362409"/>
                        <a:gd name="connsiteY8" fmla="*/ 287442 h 428827"/>
                        <a:gd name="connsiteX9" fmla="*/ 286927 w 362409"/>
                        <a:gd name="connsiteY9" fmla="*/ 0 h 428827"/>
                        <a:gd name="connsiteX10" fmla="*/ 286927 w 362409"/>
                        <a:gd name="connsiteY10" fmla="*/ 0 h 428827"/>
                        <a:gd name="connsiteX0" fmla="*/ 387143 w 387143"/>
                        <a:gd name="connsiteY0" fmla="*/ 197846 h 428984"/>
                        <a:gd name="connsiteX1" fmla="*/ 372765 w 387143"/>
                        <a:gd name="connsiteY1" fmla="*/ 262544 h 428984"/>
                        <a:gd name="connsiteX2" fmla="*/ 372765 w 387143"/>
                        <a:gd name="connsiteY2" fmla="*/ 381157 h 428984"/>
                        <a:gd name="connsiteX3" fmla="*/ 335589 w 387143"/>
                        <a:gd name="connsiteY3" fmla="*/ 425191 h 428984"/>
                        <a:gd name="connsiteX4" fmla="*/ 274154 w 387143"/>
                        <a:gd name="connsiteY4" fmla="*/ 421217 h 428984"/>
                        <a:gd name="connsiteX5" fmla="*/ 205196 w 387143"/>
                        <a:gd name="connsiteY5" fmla="*/ 377143 h 428984"/>
                        <a:gd name="connsiteX6" fmla="*/ 134561 w 387143"/>
                        <a:gd name="connsiteY6" fmla="*/ 374516 h 428984"/>
                        <a:gd name="connsiteX7" fmla="*/ 74579 w 387143"/>
                        <a:gd name="connsiteY7" fmla="*/ 323158 h 428984"/>
                        <a:gd name="connsiteX8" fmla="*/ 37966 w 387143"/>
                        <a:gd name="connsiteY8" fmla="*/ 287599 h 428984"/>
                        <a:gd name="connsiteX9" fmla="*/ 311661 w 387143"/>
                        <a:gd name="connsiteY9" fmla="*/ 157 h 428984"/>
                        <a:gd name="connsiteX10" fmla="*/ 0 w 387143"/>
                        <a:gd name="connsiteY10" fmla="*/ 250932 h 428984"/>
                        <a:gd name="connsiteX0" fmla="*/ 387143 w 387143"/>
                        <a:gd name="connsiteY0" fmla="*/ 0 h 231138"/>
                        <a:gd name="connsiteX1" fmla="*/ 372765 w 387143"/>
                        <a:gd name="connsiteY1" fmla="*/ 64698 h 231138"/>
                        <a:gd name="connsiteX2" fmla="*/ 372765 w 387143"/>
                        <a:gd name="connsiteY2" fmla="*/ 183311 h 231138"/>
                        <a:gd name="connsiteX3" fmla="*/ 335589 w 387143"/>
                        <a:gd name="connsiteY3" fmla="*/ 227345 h 231138"/>
                        <a:gd name="connsiteX4" fmla="*/ 274154 w 387143"/>
                        <a:gd name="connsiteY4" fmla="*/ 223371 h 231138"/>
                        <a:gd name="connsiteX5" fmla="*/ 205196 w 387143"/>
                        <a:gd name="connsiteY5" fmla="*/ 179297 h 231138"/>
                        <a:gd name="connsiteX6" fmla="*/ 134561 w 387143"/>
                        <a:gd name="connsiteY6" fmla="*/ 176670 h 231138"/>
                        <a:gd name="connsiteX7" fmla="*/ 74579 w 387143"/>
                        <a:gd name="connsiteY7" fmla="*/ 125312 h 231138"/>
                        <a:gd name="connsiteX8" fmla="*/ 37966 w 387143"/>
                        <a:gd name="connsiteY8" fmla="*/ 89753 h 231138"/>
                        <a:gd name="connsiteX9" fmla="*/ 0 w 387143"/>
                        <a:gd name="connsiteY9" fmla="*/ 53086 h 231138"/>
                        <a:gd name="connsiteX0" fmla="*/ 387143 w 387143"/>
                        <a:gd name="connsiteY0" fmla="*/ 0 h 229601"/>
                        <a:gd name="connsiteX1" fmla="*/ 372765 w 387143"/>
                        <a:gd name="connsiteY1" fmla="*/ 64698 h 229601"/>
                        <a:gd name="connsiteX2" fmla="*/ 372765 w 387143"/>
                        <a:gd name="connsiteY2" fmla="*/ 183311 h 229601"/>
                        <a:gd name="connsiteX3" fmla="*/ 335589 w 387143"/>
                        <a:gd name="connsiteY3" fmla="*/ 227345 h 229601"/>
                        <a:gd name="connsiteX4" fmla="*/ 274154 w 387143"/>
                        <a:gd name="connsiteY4" fmla="*/ 223371 h 229601"/>
                        <a:gd name="connsiteX5" fmla="*/ 203407 w 387143"/>
                        <a:gd name="connsiteY5" fmla="*/ 224788 h 229601"/>
                        <a:gd name="connsiteX6" fmla="*/ 134561 w 387143"/>
                        <a:gd name="connsiteY6" fmla="*/ 176670 h 229601"/>
                        <a:gd name="connsiteX7" fmla="*/ 74579 w 387143"/>
                        <a:gd name="connsiteY7" fmla="*/ 125312 h 229601"/>
                        <a:gd name="connsiteX8" fmla="*/ 37966 w 387143"/>
                        <a:gd name="connsiteY8" fmla="*/ 89753 h 229601"/>
                        <a:gd name="connsiteX9" fmla="*/ 0 w 387143"/>
                        <a:gd name="connsiteY9" fmla="*/ 53086 h 229601"/>
                        <a:gd name="connsiteX0" fmla="*/ 387143 w 387143"/>
                        <a:gd name="connsiteY0" fmla="*/ 0 h 252035"/>
                        <a:gd name="connsiteX1" fmla="*/ 372765 w 387143"/>
                        <a:gd name="connsiteY1" fmla="*/ 64698 h 252035"/>
                        <a:gd name="connsiteX2" fmla="*/ 372765 w 387143"/>
                        <a:gd name="connsiteY2" fmla="*/ 183311 h 252035"/>
                        <a:gd name="connsiteX3" fmla="*/ 335589 w 387143"/>
                        <a:gd name="connsiteY3" fmla="*/ 227345 h 252035"/>
                        <a:gd name="connsiteX4" fmla="*/ 257985 w 387143"/>
                        <a:gd name="connsiteY4" fmla="*/ 252026 h 252035"/>
                        <a:gd name="connsiteX5" fmla="*/ 203407 w 387143"/>
                        <a:gd name="connsiteY5" fmla="*/ 224788 h 252035"/>
                        <a:gd name="connsiteX6" fmla="*/ 134561 w 387143"/>
                        <a:gd name="connsiteY6" fmla="*/ 176670 h 252035"/>
                        <a:gd name="connsiteX7" fmla="*/ 74579 w 387143"/>
                        <a:gd name="connsiteY7" fmla="*/ 125312 h 252035"/>
                        <a:gd name="connsiteX8" fmla="*/ 37966 w 387143"/>
                        <a:gd name="connsiteY8" fmla="*/ 89753 h 252035"/>
                        <a:gd name="connsiteX9" fmla="*/ 0 w 387143"/>
                        <a:gd name="connsiteY9" fmla="*/ 53086 h 252035"/>
                        <a:gd name="connsiteX0" fmla="*/ 387143 w 387143"/>
                        <a:gd name="connsiteY0" fmla="*/ 0 h 252689"/>
                        <a:gd name="connsiteX1" fmla="*/ 372765 w 387143"/>
                        <a:gd name="connsiteY1" fmla="*/ 64698 h 252689"/>
                        <a:gd name="connsiteX2" fmla="*/ 372765 w 387143"/>
                        <a:gd name="connsiteY2" fmla="*/ 183311 h 252689"/>
                        <a:gd name="connsiteX3" fmla="*/ 337950 w 387143"/>
                        <a:gd name="connsiteY3" fmla="*/ 239031 h 252689"/>
                        <a:gd name="connsiteX4" fmla="*/ 257985 w 387143"/>
                        <a:gd name="connsiteY4" fmla="*/ 252026 h 252689"/>
                        <a:gd name="connsiteX5" fmla="*/ 203407 w 387143"/>
                        <a:gd name="connsiteY5" fmla="*/ 224788 h 252689"/>
                        <a:gd name="connsiteX6" fmla="*/ 134561 w 387143"/>
                        <a:gd name="connsiteY6" fmla="*/ 176670 h 252689"/>
                        <a:gd name="connsiteX7" fmla="*/ 74579 w 387143"/>
                        <a:gd name="connsiteY7" fmla="*/ 125312 h 252689"/>
                        <a:gd name="connsiteX8" fmla="*/ 37966 w 387143"/>
                        <a:gd name="connsiteY8" fmla="*/ 89753 h 252689"/>
                        <a:gd name="connsiteX9" fmla="*/ 0 w 387143"/>
                        <a:gd name="connsiteY9" fmla="*/ 53086 h 252689"/>
                        <a:gd name="connsiteX0" fmla="*/ 375003 w 375003"/>
                        <a:gd name="connsiteY0" fmla="*/ 0 h 252689"/>
                        <a:gd name="connsiteX1" fmla="*/ 360625 w 375003"/>
                        <a:gd name="connsiteY1" fmla="*/ 64698 h 252689"/>
                        <a:gd name="connsiteX2" fmla="*/ 360625 w 375003"/>
                        <a:gd name="connsiteY2" fmla="*/ 183311 h 252689"/>
                        <a:gd name="connsiteX3" fmla="*/ 325810 w 375003"/>
                        <a:gd name="connsiteY3" fmla="*/ 239031 h 252689"/>
                        <a:gd name="connsiteX4" fmla="*/ 245845 w 375003"/>
                        <a:gd name="connsiteY4" fmla="*/ 252026 h 252689"/>
                        <a:gd name="connsiteX5" fmla="*/ 191267 w 375003"/>
                        <a:gd name="connsiteY5" fmla="*/ 224788 h 252689"/>
                        <a:gd name="connsiteX6" fmla="*/ 122421 w 375003"/>
                        <a:gd name="connsiteY6" fmla="*/ 176670 h 252689"/>
                        <a:gd name="connsiteX7" fmla="*/ 62439 w 375003"/>
                        <a:gd name="connsiteY7" fmla="*/ 125312 h 252689"/>
                        <a:gd name="connsiteX8" fmla="*/ 25826 w 375003"/>
                        <a:gd name="connsiteY8" fmla="*/ 89753 h 252689"/>
                        <a:gd name="connsiteX9" fmla="*/ 0 w 375003"/>
                        <a:gd name="connsiteY9" fmla="*/ 95055 h 252689"/>
                        <a:gd name="connsiteX0" fmla="*/ 375003 w 375003"/>
                        <a:gd name="connsiteY0" fmla="*/ 0 h 252689"/>
                        <a:gd name="connsiteX1" fmla="*/ 360625 w 375003"/>
                        <a:gd name="connsiteY1" fmla="*/ 64698 h 252689"/>
                        <a:gd name="connsiteX2" fmla="*/ 360625 w 375003"/>
                        <a:gd name="connsiteY2" fmla="*/ 183311 h 252689"/>
                        <a:gd name="connsiteX3" fmla="*/ 325810 w 375003"/>
                        <a:gd name="connsiteY3" fmla="*/ 239031 h 252689"/>
                        <a:gd name="connsiteX4" fmla="*/ 245845 w 375003"/>
                        <a:gd name="connsiteY4" fmla="*/ 252026 h 252689"/>
                        <a:gd name="connsiteX5" fmla="*/ 191267 w 375003"/>
                        <a:gd name="connsiteY5" fmla="*/ 224788 h 252689"/>
                        <a:gd name="connsiteX6" fmla="*/ 122421 w 375003"/>
                        <a:gd name="connsiteY6" fmla="*/ 176670 h 252689"/>
                        <a:gd name="connsiteX7" fmla="*/ 62439 w 375003"/>
                        <a:gd name="connsiteY7" fmla="*/ 125312 h 252689"/>
                        <a:gd name="connsiteX8" fmla="*/ 27066 w 375003"/>
                        <a:gd name="connsiteY8" fmla="*/ 114007 h 252689"/>
                        <a:gd name="connsiteX9" fmla="*/ 0 w 375003"/>
                        <a:gd name="connsiteY9" fmla="*/ 95055 h 252689"/>
                        <a:gd name="connsiteX0" fmla="*/ 375003 w 375003"/>
                        <a:gd name="connsiteY0" fmla="*/ 0 h 252689"/>
                        <a:gd name="connsiteX1" fmla="*/ 360625 w 375003"/>
                        <a:gd name="connsiteY1" fmla="*/ 64698 h 252689"/>
                        <a:gd name="connsiteX2" fmla="*/ 360625 w 375003"/>
                        <a:gd name="connsiteY2" fmla="*/ 183311 h 252689"/>
                        <a:gd name="connsiteX3" fmla="*/ 325810 w 375003"/>
                        <a:gd name="connsiteY3" fmla="*/ 239031 h 252689"/>
                        <a:gd name="connsiteX4" fmla="*/ 245845 w 375003"/>
                        <a:gd name="connsiteY4" fmla="*/ 252026 h 252689"/>
                        <a:gd name="connsiteX5" fmla="*/ 191267 w 375003"/>
                        <a:gd name="connsiteY5" fmla="*/ 224788 h 252689"/>
                        <a:gd name="connsiteX6" fmla="*/ 122421 w 375003"/>
                        <a:gd name="connsiteY6" fmla="*/ 176670 h 252689"/>
                        <a:gd name="connsiteX7" fmla="*/ 65253 w 375003"/>
                        <a:gd name="connsiteY7" fmla="*/ 157356 h 252689"/>
                        <a:gd name="connsiteX8" fmla="*/ 27066 w 375003"/>
                        <a:gd name="connsiteY8" fmla="*/ 114007 h 252689"/>
                        <a:gd name="connsiteX9" fmla="*/ 0 w 375003"/>
                        <a:gd name="connsiteY9" fmla="*/ 95055 h 252689"/>
                        <a:gd name="connsiteX0" fmla="*/ 375003 w 375003"/>
                        <a:gd name="connsiteY0" fmla="*/ 0 h 252689"/>
                        <a:gd name="connsiteX1" fmla="*/ 360625 w 375003"/>
                        <a:gd name="connsiteY1" fmla="*/ 64698 h 252689"/>
                        <a:gd name="connsiteX2" fmla="*/ 360625 w 375003"/>
                        <a:gd name="connsiteY2" fmla="*/ 183311 h 252689"/>
                        <a:gd name="connsiteX3" fmla="*/ 325810 w 375003"/>
                        <a:gd name="connsiteY3" fmla="*/ 239031 h 252689"/>
                        <a:gd name="connsiteX4" fmla="*/ 245845 w 375003"/>
                        <a:gd name="connsiteY4" fmla="*/ 252026 h 252689"/>
                        <a:gd name="connsiteX5" fmla="*/ 191267 w 375003"/>
                        <a:gd name="connsiteY5" fmla="*/ 224788 h 252689"/>
                        <a:gd name="connsiteX6" fmla="*/ 120179 w 375003"/>
                        <a:gd name="connsiteY6" fmla="*/ 201803 h 252689"/>
                        <a:gd name="connsiteX7" fmla="*/ 65253 w 375003"/>
                        <a:gd name="connsiteY7" fmla="*/ 157356 h 252689"/>
                        <a:gd name="connsiteX8" fmla="*/ 27066 w 375003"/>
                        <a:gd name="connsiteY8" fmla="*/ 114007 h 252689"/>
                        <a:gd name="connsiteX9" fmla="*/ 0 w 375003"/>
                        <a:gd name="connsiteY9" fmla="*/ 95055 h 252689"/>
                        <a:gd name="connsiteX0" fmla="*/ 375003 w 375003"/>
                        <a:gd name="connsiteY0" fmla="*/ 0 h 254302"/>
                        <a:gd name="connsiteX1" fmla="*/ 360625 w 375003"/>
                        <a:gd name="connsiteY1" fmla="*/ 64698 h 254302"/>
                        <a:gd name="connsiteX2" fmla="*/ 360625 w 375003"/>
                        <a:gd name="connsiteY2" fmla="*/ 183311 h 254302"/>
                        <a:gd name="connsiteX3" fmla="*/ 325810 w 375003"/>
                        <a:gd name="connsiteY3" fmla="*/ 239031 h 254302"/>
                        <a:gd name="connsiteX4" fmla="*/ 245845 w 375003"/>
                        <a:gd name="connsiteY4" fmla="*/ 252026 h 254302"/>
                        <a:gd name="connsiteX5" fmla="*/ 192508 w 375003"/>
                        <a:gd name="connsiteY5" fmla="*/ 249040 h 254302"/>
                        <a:gd name="connsiteX6" fmla="*/ 120179 w 375003"/>
                        <a:gd name="connsiteY6" fmla="*/ 201803 h 254302"/>
                        <a:gd name="connsiteX7" fmla="*/ 65253 w 375003"/>
                        <a:gd name="connsiteY7" fmla="*/ 157356 h 254302"/>
                        <a:gd name="connsiteX8" fmla="*/ 27066 w 375003"/>
                        <a:gd name="connsiteY8" fmla="*/ 114007 h 254302"/>
                        <a:gd name="connsiteX9" fmla="*/ 0 w 375003"/>
                        <a:gd name="connsiteY9" fmla="*/ 95055 h 254302"/>
                        <a:gd name="connsiteX0" fmla="*/ 408701 w 408701"/>
                        <a:gd name="connsiteY0" fmla="*/ 0 h 254302"/>
                        <a:gd name="connsiteX1" fmla="*/ 394323 w 408701"/>
                        <a:gd name="connsiteY1" fmla="*/ 64698 h 254302"/>
                        <a:gd name="connsiteX2" fmla="*/ 394323 w 408701"/>
                        <a:gd name="connsiteY2" fmla="*/ 183311 h 254302"/>
                        <a:gd name="connsiteX3" fmla="*/ 359508 w 408701"/>
                        <a:gd name="connsiteY3" fmla="*/ 239031 h 254302"/>
                        <a:gd name="connsiteX4" fmla="*/ 279543 w 408701"/>
                        <a:gd name="connsiteY4" fmla="*/ 252026 h 254302"/>
                        <a:gd name="connsiteX5" fmla="*/ 226206 w 408701"/>
                        <a:gd name="connsiteY5" fmla="*/ 249040 h 254302"/>
                        <a:gd name="connsiteX6" fmla="*/ 153877 w 408701"/>
                        <a:gd name="connsiteY6" fmla="*/ 201803 h 254302"/>
                        <a:gd name="connsiteX7" fmla="*/ 98951 w 408701"/>
                        <a:gd name="connsiteY7" fmla="*/ 157356 h 254302"/>
                        <a:gd name="connsiteX8" fmla="*/ 60764 w 408701"/>
                        <a:gd name="connsiteY8" fmla="*/ 114007 h 254302"/>
                        <a:gd name="connsiteX9" fmla="*/ 0 w 408701"/>
                        <a:gd name="connsiteY9" fmla="*/ 91294 h 254302"/>
                        <a:gd name="connsiteX0" fmla="*/ 408701 w 408701"/>
                        <a:gd name="connsiteY0" fmla="*/ 0 h 254302"/>
                        <a:gd name="connsiteX1" fmla="*/ 394323 w 408701"/>
                        <a:gd name="connsiteY1" fmla="*/ 64698 h 254302"/>
                        <a:gd name="connsiteX2" fmla="*/ 394323 w 408701"/>
                        <a:gd name="connsiteY2" fmla="*/ 183311 h 254302"/>
                        <a:gd name="connsiteX3" fmla="*/ 359508 w 408701"/>
                        <a:gd name="connsiteY3" fmla="*/ 239031 h 254302"/>
                        <a:gd name="connsiteX4" fmla="*/ 279543 w 408701"/>
                        <a:gd name="connsiteY4" fmla="*/ 252026 h 254302"/>
                        <a:gd name="connsiteX5" fmla="*/ 226206 w 408701"/>
                        <a:gd name="connsiteY5" fmla="*/ 249040 h 254302"/>
                        <a:gd name="connsiteX6" fmla="*/ 153877 w 408701"/>
                        <a:gd name="connsiteY6" fmla="*/ 201803 h 254302"/>
                        <a:gd name="connsiteX7" fmla="*/ 98951 w 408701"/>
                        <a:gd name="connsiteY7" fmla="*/ 157356 h 254302"/>
                        <a:gd name="connsiteX8" fmla="*/ 56948 w 408701"/>
                        <a:gd name="connsiteY8" fmla="*/ 131350 h 254302"/>
                        <a:gd name="connsiteX9" fmla="*/ 0 w 408701"/>
                        <a:gd name="connsiteY9" fmla="*/ 91294 h 254302"/>
                        <a:gd name="connsiteX0" fmla="*/ 416905 w 416905"/>
                        <a:gd name="connsiteY0" fmla="*/ 0 h 254302"/>
                        <a:gd name="connsiteX1" fmla="*/ 402527 w 416905"/>
                        <a:gd name="connsiteY1" fmla="*/ 64698 h 254302"/>
                        <a:gd name="connsiteX2" fmla="*/ 402527 w 416905"/>
                        <a:gd name="connsiteY2" fmla="*/ 183311 h 254302"/>
                        <a:gd name="connsiteX3" fmla="*/ 367712 w 416905"/>
                        <a:gd name="connsiteY3" fmla="*/ 239031 h 254302"/>
                        <a:gd name="connsiteX4" fmla="*/ 287747 w 416905"/>
                        <a:gd name="connsiteY4" fmla="*/ 252026 h 254302"/>
                        <a:gd name="connsiteX5" fmla="*/ 234410 w 416905"/>
                        <a:gd name="connsiteY5" fmla="*/ 249040 h 254302"/>
                        <a:gd name="connsiteX6" fmla="*/ 162081 w 416905"/>
                        <a:gd name="connsiteY6" fmla="*/ 201803 h 254302"/>
                        <a:gd name="connsiteX7" fmla="*/ 107155 w 416905"/>
                        <a:gd name="connsiteY7" fmla="*/ 157356 h 254302"/>
                        <a:gd name="connsiteX8" fmla="*/ 65152 w 416905"/>
                        <a:gd name="connsiteY8" fmla="*/ 131350 h 254302"/>
                        <a:gd name="connsiteX9" fmla="*/ 0 w 416905"/>
                        <a:gd name="connsiteY9" fmla="*/ 68802 h 254302"/>
                        <a:gd name="connsiteX0" fmla="*/ 416905 w 416905"/>
                        <a:gd name="connsiteY0" fmla="*/ 0 h 254302"/>
                        <a:gd name="connsiteX1" fmla="*/ 402527 w 416905"/>
                        <a:gd name="connsiteY1" fmla="*/ 64698 h 254302"/>
                        <a:gd name="connsiteX2" fmla="*/ 402527 w 416905"/>
                        <a:gd name="connsiteY2" fmla="*/ 183311 h 254302"/>
                        <a:gd name="connsiteX3" fmla="*/ 367712 w 416905"/>
                        <a:gd name="connsiteY3" fmla="*/ 239031 h 254302"/>
                        <a:gd name="connsiteX4" fmla="*/ 287747 w 416905"/>
                        <a:gd name="connsiteY4" fmla="*/ 252026 h 254302"/>
                        <a:gd name="connsiteX5" fmla="*/ 234410 w 416905"/>
                        <a:gd name="connsiteY5" fmla="*/ 249040 h 254302"/>
                        <a:gd name="connsiteX6" fmla="*/ 162081 w 416905"/>
                        <a:gd name="connsiteY6" fmla="*/ 201803 h 254302"/>
                        <a:gd name="connsiteX7" fmla="*/ 107155 w 416905"/>
                        <a:gd name="connsiteY7" fmla="*/ 157356 h 254302"/>
                        <a:gd name="connsiteX8" fmla="*/ 41446 w 416905"/>
                        <a:gd name="connsiteY8" fmla="*/ 104589 h 254302"/>
                        <a:gd name="connsiteX9" fmla="*/ 0 w 416905"/>
                        <a:gd name="connsiteY9" fmla="*/ 68802 h 254302"/>
                        <a:gd name="connsiteX0" fmla="*/ 482663 w 482663"/>
                        <a:gd name="connsiteY0" fmla="*/ 27696 h 281998"/>
                        <a:gd name="connsiteX1" fmla="*/ 468285 w 482663"/>
                        <a:gd name="connsiteY1" fmla="*/ 92394 h 281998"/>
                        <a:gd name="connsiteX2" fmla="*/ 468285 w 482663"/>
                        <a:gd name="connsiteY2" fmla="*/ 211007 h 281998"/>
                        <a:gd name="connsiteX3" fmla="*/ 433470 w 482663"/>
                        <a:gd name="connsiteY3" fmla="*/ 266727 h 281998"/>
                        <a:gd name="connsiteX4" fmla="*/ 353505 w 482663"/>
                        <a:gd name="connsiteY4" fmla="*/ 279722 h 281998"/>
                        <a:gd name="connsiteX5" fmla="*/ 300168 w 482663"/>
                        <a:gd name="connsiteY5" fmla="*/ 276736 h 281998"/>
                        <a:gd name="connsiteX6" fmla="*/ 227839 w 482663"/>
                        <a:gd name="connsiteY6" fmla="*/ 229499 h 281998"/>
                        <a:gd name="connsiteX7" fmla="*/ 172913 w 482663"/>
                        <a:gd name="connsiteY7" fmla="*/ 185052 h 281998"/>
                        <a:gd name="connsiteX8" fmla="*/ 107204 w 482663"/>
                        <a:gd name="connsiteY8" fmla="*/ 132285 h 281998"/>
                        <a:gd name="connsiteX9" fmla="*/ 0 w 482663"/>
                        <a:gd name="connsiteY9" fmla="*/ 22 h 281998"/>
                        <a:gd name="connsiteX0" fmla="*/ 482663 w 482663"/>
                        <a:gd name="connsiteY0" fmla="*/ 27710 h 282012"/>
                        <a:gd name="connsiteX1" fmla="*/ 468285 w 482663"/>
                        <a:gd name="connsiteY1" fmla="*/ 92408 h 282012"/>
                        <a:gd name="connsiteX2" fmla="*/ 468285 w 482663"/>
                        <a:gd name="connsiteY2" fmla="*/ 211021 h 282012"/>
                        <a:gd name="connsiteX3" fmla="*/ 433470 w 482663"/>
                        <a:gd name="connsiteY3" fmla="*/ 266741 h 282012"/>
                        <a:gd name="connsiteX4" fmla="*/ 353505 w 482663"/>
                        <a:gd name="connsiteY4" fmla="*/ 279736 h 282012"/>
                        <a:gd name="connsiteX5" fmla="*/ 300168 w 482663"/>
                        <a:gd name="connsiteY5" fmla="*/ 276750 h 282012"/>
                        <a:gd name="connsiteX6" fmla="*/ 227839 w 482663"/>
                        <a:gd name="connsiteY6" fmla="*/ 229513 h 282012"/>
                        <a:gd name="connsiteX7" fmla="*/ 172913 w 482663"/>
                        <a:gd name="connsiteY7" fmla="*/ 185066 h 282012"/>
                        <a:gd name="connsiteX8" fmla="*/ 107855 w 482663"/>
                        <a:gd name="connsiteY8" fmla="*/ 91793 h 282012"/>
                        <a:gd name="connsiteX9" fmla="*/ 0 w 482663"/>
                        <a:gd name="connsiteY9" fmla="*/ 36 h 282012"/>
                        <a:gd name="connsiteX0" fmla="*/ 482663 w 482663"/>
                        <a:gd name="connsiteY0" fmla="*/ 27710 h 280737"/>
                        <a:gd name="connsiteX1" fmla="*/ 468285 w 482663"/>
                        <a:gd name="connsiteY1" fmla="*/ 92408 h 280737"/>
                        <a:gd name="connsiteX2" fmla="*/ 468285 w 482663"/>
                        <a:gd name="connsiteY2" fmla="*/ 211021 h 280737"/>
                        <a:gd name="connsiteX3" fmla="*/ 433470 w 482663"/>
                        <a:gd name="connsiteY3" fmla="*/ 266741 h 280737"/>
                        <a:gd name="connsiteX4" fmla="*/ 353505 w 482663"/>
                        <a:gd name="connsiteY4" fmla="*/ 279736 h 280737"/>
                        <a:gd name="connsiteX5" fmla="*/ 300168 w 482663"/>
                        <a:gd name="connsiteY5" fmla="*/ 276750 h 280737"/>
                        <a:gd name="connsiteX6" fmla="*/ 237160 w 482663"/>
                        <a:gd name="connsiteY6" fmla="*/ 252137 h 280737"/>
                        <a:gd name="connsiteX7" fmla="*/ 172913 w 482663"/>
                        <a:gd name="connsiteY7" fmla="*/ 185066 h 280737"/>
                        <a:gd name="connsiteX8" fmla="*/ 107855 w 482663"/>
                        <a:gd name="connsiteY8" fmla="*/ 91793 h 280737"/>
                        <a:gd name="connsiteX9" fmla="*/ 0 w 482663"/>
                        <a:gd name="connsiteY9" fmla="*/ 36 h 280737"/>
                        <a:gd name="connsiteX0" fmla="*/ 517407 w 517407"/>
                        <a:gd name="connsiteY0" fmla="*/ 80457 h 333484"/>
                        <a:gd name="connsiteX1" fmla="*/ 503029 w 517407"/>
                        <a:gd name="connsiteY1" fmla="*/ 145155 h 333484"/>
                        <a:gd name="connsiteX2" fmla="*/ 503029 w 517407"/>
                        <a:gd name="connsiteY2" fmla="*/ 263768 h 333484"/>
                        <a:gd name="connsiteX3" fmla="*/ 468214 w 517407"/>
                        <a:gd name="connsiteY3" fmla="*/ 319488 h 333484"/>
                        <a:gd name="connsiteX4" fmla="*/ 388249 w 517407"/>
                        <a:gd name="connsiteY4" fmla="*/ 332483 h 333484"/>
                        <a:gd name="connsiteX5" fmla="*/ 334912 w 517407"/>
                        <a:gd name="connsiteY5" fmla="*/ 329497 h 333484"/>
                        <a:gd name="connsiteX6" fmla="*/ 271904 w 517407"/>
                        <a:gd name="connsiteY6" fmla="*/ 304884 h 333484"/>
                        <a:gd name="connsiteX7" fmla="*/ 207657 w 517407"/>
                        <a:gd name="connsiteY7" fmla="*/ 237813 h 333484"/>
                        <a:gd name="connsiteX8" fmla="*/ 142599 w 517407"/>
                        <a:gd name="connsiteY8" fmla="*/ 144540 h 333484"/>
                        <a:gd name="connsiteX9" fmla="*/ -1 w 517407"/>
                        <a:gd name="connsiteY9" fmla="*/ 21 h 333484"/>
                        <a:gd name="connsiteX0" fmla="*/ 517409 w 517409"/>
                        <a:gd name="connsiteY0" fmla="*/ 80456 h 333483"/>
                        <a:gd name="connsiteX1" fmla="*/ 503031 w 517409"/>
                        <a:gd name="connsiteY1" fmla="*/ 145154 h 333483"/>
                        <a:gd name="connsiteX2" fmla="*/ 503031 w 517409"/>
                        <a:gd name="connsiteY2" fmla="*/ 263767 h 333483"/>
                        <a:gd name="connsiteX3" fmla="*/ 468216 w 517409"/>
                        <a:gd name="connsiteY3" fmla="*/ 319487 h 333483"/>
                        <a:gd name="connsiteX4" fmla="*/ 388251 w 517409"/>
                        <a:gd name="connsiteY4" fmla="*/ 332482 h 333483"/>
                        <a:gd name="connsiteX5" fmla="*/ 334914 w 517409"/>
                        <a:gd name="connsiteY5" fmla="*/ 329496 h 333483"/>
                        <a:gd name="connsiteX6" fmla="*/ 271906 w 517409"/>
                        <a:gd name="connsiteY6" fmla="*/ 304883 h 333483"/>
                        <a:gd name="connsiteX7" fmla="*/ 207659 w 517409"/>
                        <a:gd name="connsiteY7" fmla="*/ 237812 h 333483"/>
                        <a:gd name="connsiteX8" fmla="*/ 157373 w 517409"/>
                        <a:gd name="connsiteY8" fmla="*/ 159352 h 333483"/>
                        <a:gd name="connsiteX9" fmla="*/ 1 w 517409"/>
                        <a:gd name="connsiteY9" fmla="*/ 20 h 333483"/>
                        <a:gd name="connsiteX0" fmla="*/ 517407 w 517407"/>
                        <a:gd name="connsiteY0" fmla="*/ 80456 h 345210"/>
                        <a:gd name="connsiteX1" fmla="*/ 503029 w 517407"/>
                        <a:gd name="connsiteY1" fmla="*/ 145154 h 345210"/>
                        <a:gd name="connsiteX2" fmla="*/ 503029 w 517407"/>
                        <a:gd name="connsiteY2" fmla="*/ 263767 h 345210"/>
                        <a:gd name="connsiteX3" fmla="*/ 468214 w 517407"/>
                        <a:gd name="connsiteY3" fmla="*/ 319487 h 345210"/>
                        <a:gd name="connsiteX4" fmla="*/ 402089 w 517407"/>
                        <a:gd name="connsiteY4" fmla="*/ 345034 h 345210"/>
                        <a:gd name="connsiteX5" fmla="*/ 334912 w 517407"/>
                        <a:gd name="connsiteY5" fmla="*/ 329496 h 345210"/>
                        <a:gd name="connsiteX6" fmla="*/ 271904 w 517407"/>
                        <a:gd name="connsiteY6" fmla="*/ 304883 h 345210"/>
                        <a:gd name="connsiteX7" fmla="*/ 207657 w 517407"/>
                        <a:gd name="connsiteY7" fmla="*/ 237812 h 345210"/>
                        <a:gd name="connsiteX8" fmla="*/ 157371 w 517407"/>
                        <a:gd name="connsiteY8" fmla="*/ 159352 h 345210"/>
                        <a:gd name="connsiteX9" fmla="*/ -1 w 517407"/>
                        <a:gd name="connsiteY9" fmla="*/ 20 h 345210"/>
                        <a:gd name="connsiteX0" fmla="*/ 517409 w 517409"/>
                        <a:gd name="connsiteY0" fmla="*/ 80456 h 345841"/>
                        <a:gd name="connsiteX1" fmla="*/ 503031 w 517409"/>
                        <a:gd name="connsiteY1" fmla="*/ 145154 h 345841"/>
                        <a:gd name="connsiteX2" fmla="*/ 503031 w 517409"/>
                        <a:gd name="connsiteY2" fmla="*/ 263767 h 345841"/>
                        <a:gd name="connsiteX3" fmla="*/ 468216 w 517409"/>
                        <a:gd name="connsiteY3" fmla="*/ 319487 h 345841"/>
                        <a:gd name="connsiteX4" fmla="*/ 402091 w 517409"/>
                        <a:gd name="connsiteY4" fmla="*/ 345034 h 345841"/>
                        <a:gd name="connsiteX5" fmla="*/ 337709 w 517409"/>
                        <a:gd name="connsiteY5" fmla="*/ 336283 h 345841"/>
                        <a:gd name="connsiteX6" fmla="*/ 271906 w 517409"/>
                        <a:gd name="connsiteY6" fmla="*/ 304883 h 345841"/>
                        <a:gd name="connsiteX7" fmla="*/ 207659 w 517409"/>
                        <a:gd name="connsiteY7" fmla="*/ 237812 h 345841"/>
                        <a:gd name="connsiteX8" fmla="*/ 157373 w 517409"/>
                        <a:gd name="connsiteY8" fmla="*/ 159352 h 345841"/>
                        <a:gd name="connsiteX9" fmla="*/ 1 w 517409"/>
                        <a:gd name="connsiteY9" fmla="*/ 20 h 34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409" h="345841">
                          <a:moveTo>
                            <a:pt x="517409" y="80456"/>
                          </a:moveTo>
                          <a:cubicBezTo>
                            <a:pt x="511418" y="97529"/>
                            <a:pt x="505427" y="114602"/>
                            <a:pt x="503031" y="145154"/>
                          </a:cubicBezTo>
                          <a:cubicBezTo>
                            <a:pt x="500635" y="175706"/>
                            <a:pt x="508833" y="234712"/>
                            <a:pt x="503031" y="263767"/>
                          </a:cubicBezTo>
                          <a:cubicBezTo>
                            <a:pt x="497229" y="292822"/>
                            <a:pt x="485039" y="305943"/>
                            <a:pt x="468216" y="319487"/>
                          </a:cubicBezTo>
                          <a:cubicBezTo>
                            <a:pt x="451393" y="333032"/>
                            <a:pt x="423842" y="342235"/>
                            <a:pt x="402091" y="345034"/>
                          </a:cubicBezTo>
                          <a:cubicBezTo>
                            <a:pt x="380340" y="347833"/>
                            <a:pt x="359406" y="342975"/>
                            <a:pt x="337709" y="336283"/>
                          </a:cubicBezTo>
                          <a:cubicBezTo>
                            <a:pt x="316012" y="329591"/>
                            <a:pt x="293581" y="321295"/>
                            <a:pt x="271906" y="304883"/>
                          </a:cubicBezTo>
                          <a:cubicBezTo>
                            <a:pt x="250231" y="288471"/>
                            <a:pt x="226748" y="262067"/>
                            <a:pt x="207659" y="237812"/>
                          </a:cubicBezTo>
                          <a:cubicBezTo>
                            <a:pt x="188570" y="213557"/>
                            <a:pt x="191983" y="198984"/>
                            <a:pt x="157373" y="159352"/>
                          </a:cubicBezTo>
                          <a:cubicBezTo>
                            <a:pt x="122763" y="119720"/>
                            <a:pt x="8610" y="-1747"/>
                            <a:pt x="1" y="20"/>
                          </a:cubicBez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nvGrpSpPr>
                <p:cNvPr id="18" name="グループ化 17">
                  <a:extLst>
                    <a:ext uri="{FF2B5EF4-FFF2-40B4-BE49-F238E27FC236}">
                      <a16:creationId xmlns:a16="http://schemas.microsoft.com/office/drawing/2014/main" id="{00000000-0008-0000-0000-00009C060000}"/>
                    </a:ext>
                  </a:extLst>
                </p:cNvPr>
                <p:cNvGrpSpPr/>
                <p:nvPr/>
              </p:nvGrpSpPr>
              <p:grpSpPr>
                <a:xfrm>
                  <a:off x="1673034" y="1368901"/>
                  <a:ext cx="1175953" cy="1194950"/>
                  <a:chOff x="1673034" y="1368901"/>
                  <a:chExt cx="1175953" cy="1194950"/>
                </a:xfrm>
              </p:grpSpPr>
              <p:grpSp>
                <p:nvGrpSpPr>
                  <p:cNvPr id="106" name="グループ化 105">
                    <a:extLst>
                      <a:ext uri="{FF2B5EF4-FFF2-40B4-BE49-F238E27FC236}">
                        <a16:creationId xmlns:a16="http://schemas.microsoft.com/office/drawing/2014/main" id="{00000000-0008-0000-0000-0000F4060000}"/>
                      </a:ext>
                    </a:extLst>
                  </p:cNvPr>
                  <p:cNvGrpSpPr/>
                  <p:nvPr/>
                </p:nvGrpSpPr>
                <p:grpSpPr>
                  <a:xfrm>
                    <a:off x="1673034" y="1368901"/>
                    <a:ext cx="1175953" cy="1194950"/>
                    <a:chOff x="1673034" y="1368901"/>
                    <a:chExt cx="1175953" cy="1194950"/>
                  </a:xfrm>
                </p:grpSpPr>
                <p:grpSp>
                  <p:nvGrpSpPr>
                    <p:cNvPr id="108" name="グループ化 107">
                      <a:extLst>
                        <a:ext uri="{FF2B5EF4-FFF2-40B4-BE49-F238E27FC236}">
                          <a16:creationId xmlns:a16="http://schemas.microsoft.com/office/drawing/2014/main" id="{00000000-0008-0000-0000-0000F6060000}"/>
                        </a:ext>
                      </a:extLst>
                    </p:cNvPr>
                    <p:cNvGrpSpPr>
                      <a:grpSpLocks noChangeAspect="1"/>
                    </p:cNvGrpSpPr>
                    <p:nvPr/>
                  </p:nvGrpSpPr>
                  <p:grpSpPr>
                    <a:xfrm rot="355528">
                      <a:off x="1824834" y="1612871"/>
                      <a:ext cx="1024153" cy="950980"/>
                      <a:chOff x="1824835" y="1612869"/>
                      <a:chExt cx="983085" cy="950079"/>
                    </a:xfrm>
                  </p:grpSpPr>
                  <p:grpSp>
                    <p:nvGrpSpPr>
                      <p:cNvPr id="112" name="グループ化 111">
                        <a:extLst>
                          <a:ext uri="{FF2B5EF4-FFF2-40B4-BE49-F238E27FC236}">
                            <a16:creationId xmlns:a16="http://schemas.microsoft.com/office/drawing/2014/main" id="{00000000-0008-0000-0000-0000FA060000}"/>
                          </a:ext>
                        </a:extLst>
                      </p:cNvPr>
                      <p:cNvGrpSpPr/>
                      <p:nvPr/>
                    </p:nvGrpSpPr>
                    <p:grpSpPr>
                      <a:xfrm>
                        <a:off x="1824835" y="1760119"/>
                        <a:ext cx="983085" cy="802829"/>
                        <a:chOff x="1824835" y="1760119"/>
                        <a:chExt cx="983085" cy="802829"/>
                      </a:xfrm>
                    </p:grpSpPr>
                    <p:grpSp>
                      <p:nvGrpSpPr>
                        <p:cNvPr id="116" name="グループ化 115">
                          <a:extLst>
                            <a:ext uri="{FF2B5EF4-FFF2-40B4-BE49-F238E27FC236}">
                              <a16:creationId xmlns:a16="http://schemas.microsoft.com/office/drawing/2014/main" id="{00000000-0008-0000-0000-0000FE060000}"/>
                            </a:ext>
                          </a:extLst>
                        </p:cNvPr>
                        <p:cNvGrpSpPr/>
                        <p:nvPr/>
                      </p:nvGrpSpPr>
                      <p:grpSpPr>
                        <a:xfrm rot="20384917">
                          <a:off x="2049348" y="2024014"/>
                          <a:ext cx="365794" cy="516164"/>
                          <a:chOff x="2049348" y="2024014"/>
                          <a:chExt cx="360452" cy="604927"/>
                        </a:xfrm>
                      </p:grpSpPr>
                      <p:sp>
                        <p:nvSpPr>
                          <p:cNvPr id="125" name="フリーフォーム 2365">
                            <a:extLst>
                              <a:ext uri="{FF2B5EF4-FFF2-40B4-BE49-F238E27FC236}">
                                <a16:creationId xmlns:a16="http://schemas.microsoft.com/office/drawing/2014/main" id="{00000000-0008-0000-0000-000007070000}"/>
                              </a:ext>
                            </a:extLst>
                          </p:cNvPr>
                          <p:cNvSpPr/>
                          <p:nvPr/>
                        </p:nvSpPr>
                        <p:spPr bwMode="auto">
                          <a:xfrm rot="19228320" flipH="1">
                            <a:off x="2049348" y="2024014"/>
                            <a:ext cx="360452" cy="409884"/>
                          </a:xfrm>
                          <a:custGeom>
                            <a:avLst/>
                            <a:gdLst>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213102 w 532755"/>
                              <a:gd name="connsiteY0" fmla="*/ 0 h 402280"/>
                              <a:gd name="connsiteX1" fmla="*/ 103322 w 532755"/>
                              <a:gd name="connsiteY1" fmla="*/ 9686 h 402280"/>
                              <a:gd name="connsiteX2" fmla="*/ 12916 w 532755"/>
                              <a:gd name="connsiteY2" fmla="*/ 100093 h 402280"/>
                              <a:gd name="connsiteX3" fmla="*/ 0 w 532755"/>
                              <a:gd name="connsiteY3" fmla="*/ 313195 h 402280"/>
                              <a:gd name="connsiteX4" fmla="*/ 348712 w 532755"/>
                              <a:gd name="connsiteY4" fmla="*/ 400373 h 402280"/>
                              <a:gd name="connsiteX5" fmla="*/ 532755 w 532755"/>
                              <a:gd name="connsiteY5" fmla="*/ 364856 h 402280"/>
                              <a:gd name="connsiteX6" fmla="*/ 526297 w 532755"/>
                              <a:gd name="connsiteY6" fmla="*/ 267991 h 402280"/>
                              <a:gd name="connsiteX7" fmla="*/ 342255 w 532755"/>
                              <a:gd name="connsiteY7" fmla="*/ 287364 h 402280"/>
                              <a:gd name="connsiteX8" fmla="*/ 161441 w 532755"/>
                              <a:gd name="connsiteY8" fmla="*/ 196957 h 402280"/>
                              <a:gd name="connsiteX9" fmla="*/ 161441 w 532755"/>
                              <a:gd name="connsiteY9" fmla="*/ 196957 h 402280"/>
                              <a:gd name="connsiteX0" fmla="*/ 238453 w 558106"/>
                              <a:gd name="connsiteY0" fmla="*/ 0 h 402280"/>
                              <a:gd name="connsiteX1" fmla="*/ 128673 w 558106"/>
                              <a:gd name="connsiteY1" fmla="*/ 9686 h 402280"/>
                              <a:gd name="connsiteX2" fmla="*/ 38267 w 558106"/>
                              <a:gd name="connsiteY2" fmla="*/ 100093 h 402280"/>
                              <a:gd name="connsiteX3" fmla="*/ 25351 w 558106"/>
                              <a:gd name="connsiteY3" fmla="*/ 313195 h 402280"/>
                              <a:gd name="connsiteX4" fmla="*/ 374063 w 558106"/>
                              <a:gd name="connsiteY4" fmla="*/ 400373 h 402280"/>
                              <a:gd name="connsiteX5" fmla="*/ 558106 w 558106"/>
                              <a:gd name="connsiteY5" fmla="*/ 364856 h 402280"/>
                              <a:gd name="connsiteX6" fmla="*/ 551648 w 558106"/>
                              <a:gd name="connsiteY6" fmla="*/ 267991 h 402280"/>
                              <a:gd name="connsiteX7" fmla="*/ 367606 w 558106"/>
                              <a:gd name="connsiteY7" fmla="*/ 287364 h 402280"/>
                              <a:gd name="connsiteX8" fmla="*/ 186792 w 558106"/>
                              <a:gd name="connsiteY8" fmla="*/ 196957 h 402280"/>
                              <a:gd name="connsiteX9" fmla="*/ 186792 w 558106"/>
                              <a:gd name="connsiteY9" fmla="*/ 196957 h 402280"/>
                              <a:gd name="connsiteX0" fmla="*/ 238453 w 558106"/>
                              <a:gd name="connsiteY0" fmla="*/ 0 h 402280"/>
                              <a:gd name="connsiteX1" fmla="*/ 128673 w 558106"/>
                              <a:gd name="connsiteY1" fmla="*/ 9686 h 402280"/>
                              <a:gd name="connsiteX2" fmla="*/ 38267 w 558106"/>
                              <a:gd name="connsiteY2" fmla="*/ 100093 h 402280"/>
                              <a:gd name="connsiteX3" fmla="*/ 25351 w 558106"/>
                              <a:gd name="connsiteY3" fmla="*/ 313195 h 402280"/>
                              <a:gd name="connsiteX4" fmla="*/ 374063 w 558106"/>
                              <a:gd name="connsiteY4" fmla="*/ 400373 h 402280"/>
                              <a:gd name="connsiteX5" fmla="*/ 558106 w 558106"/>
                              <a:gd name="connsiteY5" fmla="*/ 364856 h 402280"/>
                              <a:gd name="connsiteX6" fmla="*/ 551648 w 558106"/>
                              <a:gd name="connsiteY6" fmla="*/ 267991 h 402280"/>
                              <a:gd name="connsiteX7" fmla="*/ 367606 w 558106"/>
                              <a:gd name="connsiteY7" fmla="*/ 287364 h 402280"/>
                              <a:gd name="connsiteX8" fmla="*/ 186792 w 558106"/>
                              <a:gd name="connsiteY8" fmla="*/ 196957 h 402280"/>
                              <a:gd name="connsiteX9" fmla="*/ 186792 w 558106"/>
                              <a:gd name="connsiteY9" fmla="*/ 196957 h 402280"/>
                              <a:gd name="connsiteX0" fmla="*/ 238453 w 558106"/>
                              <a:gd name="connsiteY0" fmla="*/ 0 h 402280"/>
                              <a:gd name="connsiteX1" fmla="*/ 128673 w 558106"/>
                              <a:gd name="connsiteY1" fmla="*/ 9686 h 402280"/>
                              <a:gd name="connsiteX2" fmla="*/ 38267 w 558106"/>
                              <a:gd name="connsiteY2" fmla="*/ 100093 h 402280"/>
                              <a:gd name="connsiteX3" fmla="*/ 25351 w 558106"/>
                              <a:gd name="connsiteY3" fmla="*/ 313195 h 402280"/>
                              <a:gd name="connsiteX4" fmla="*/ 374063 w 558106"/>
                              <a:gd name="connsiteY4" fmla="*/ 400373 h 402280"/>
                              <a:gd name="connsiteX5" fmla="*/ 558106 w 558106"/>
                              <a:gd name="connsiteY5" fmla="*/ 364856 h 402280"/>
                              <a:gd name="connsiteX6" fmla="*/ 551648 w 558106"/>
                              <a:gd name="connsiteY6" fmla="*/ 267991 h 402280"/>
                              <a:gd name="connsiteX7" fmla="*/ 367606 w 558106"/>
                              <a:gd name="connsiteY7" fmla="*/ 287364 h 402280"/>
                              <a:gd name="connsiteX8" fmla="*/ 186792 w 558106"/>
                              <a:gd name="connsiteY8" fmla="*/ 196957 h 402280"/>
                              <a:gd name="connsiteX9" fmla="*/ 186792 w 558106"/>
                              <a:gd name="connsiteY9" fmla="*/ 196957 h 402280"/>
                              <a:gd name="connsiteX0" fmla="*/ 238453 w 558106"/>
                              <a:gd name="connsiteY0" fmla="*/ 0 h 402280"/>
                              <a:gd name="connsiteX1" fmla="*/ 128673 w 558106"/>
                              <a:gd name="connsiteY1" fmla="*/ 9686 h 402280"/>
                              <a:gd name="connsiteX2" fmla="*/ 38267 w 558106"/>
                              <a:gd name="connsiteY2" fmla="*/ 100093 h 402280"/>
                              <a:gd name="connsiteX3" fmla="*/ 25351 w 558106"/>
                              <a:gd name="connsiteY3" fmla="*/ 313195 h 402280"/>
                              <a:gd name="connsiteX4" fmla="*/ 374063 w 558106"/>
                              <a:gd name="connsiteY4" fmla="*/ 400373 h 402280"/>
                              <a:gd name="connsiteX5" fmla="*/ 558106 w 558106"/>
                              <a:gd name="connsiteY5" fmla="*/ 364856 h 402280"/>
                              <a:gd name="connsiteX6" fmla="*/ 551648 w 558106"/>
                              <a:gd name="connsiteY6" fmla="*/ 267991 h 402280"/>
                              <a:gd name="connsiteX7" fmla="*/ 367606 w 558106"/>
                              <a:gd name="connsiteY7" fmla="*/ 287364 h 402280"/>
                              <a:gd name="connsiteX8" fmla="*/ 186792 w 558106"/>
                              <a:gd name="connsiteY8" fmla="*/ 196957 h 402280"/>
                              <a:gd name="connsiteX9" fmla="*/ 186792 w 558106"/>
                              <a:gd name="connsiteY9" fmla="*/ 196957 h 402280"/>
                              <a:gd name="connsiteX0" fmla="*/ 237804 w 557457"/>
                              <a:gd name="connsiteY0" fmla="*/ 2631 h 404911"/>
                              <a:gd name="connsiteX1" fmla="*/ 128024 w 557457"/>
                              <a:gd name="connsiteY1" fmla="*/ 12317 h 404911"/>
                              <a:gd name="connsiteX2" fmla="*/ 39598 w 557457"/>
                              <a:gd name="connsiteY2" fmla="*/ 138717 h 404911"/>
                              <a:gd name="connsiteX3" fmla="*/ 24702 w 557457"/>
                              <a:gd name="connsiteY3" fmla="*/ 315826 h 404911"/>
                              <a:gd name="connsiteX4" fmla="*/ 373414 w 557457"/>
                              <a:gd name="connsiteY4" fmla="*/ 403004 h 404911"/>
                              <a:gd name="connsiteX5" fmla="*/ 557457 w 557457"/>
                              <a:gd name="connsiteY5" fmla="*/ 367487 h 404911"/>
                              <a:gd name="connsiteX6" fmla="*/ 550999 w 557457"/>
                              <a:gd name="connsiteY6" fmla="*/ 270622 h 404911"/>
                              <a:gd name="connsiteX7" fmla="*/ 366957 w 557457"/>
                              <a:gd name="connsiteY7" fmla="*/ 289995 h 404911"/>
                              <a:gd name="connsiteX8" fmla="*/ 186143 w 557457"/>
                              <a:gd name="connsiteY8" fmla="*/ 199588 h 404911"/>
                              <a:gd name="connsiteX9" fmla="*/ 186143 w 557457"/>
                              <a:gd name="connsiteY9" fmla="*/ 199588 h 404911"/>
                              <a:gd name="connsiteX0" fmla="*/ 237315 w 556968"/>
                              <a:gd name="connsiteY0" fmla="*/ 0 h 402280"/>
                              <a:gd name="connsiteX1" fmla="*/ 113680 w 556968"/>
                              <a:gd name="connsiteY1" fmla="*/ 35681 h 402280"/>
                              <a:gd name="connsiteX2" fmla="*/ 39109 w 556968"/>
                              <a:gd name="connsiteY2" fmla="*/ 136086 h 402280"/>
                              <a:gd name="connsiteX3" fmla="*/ 24213 w 556968"/>
                              <a:gd name="connsiteY3" fmla="*/ 313195 h 402280"/>
                              <a:gd name="connsiteX4" fmla="*/ 372925 w 556968"/>
                              <a:gd name="connsiteY4" fmla="*/ 400373 h 402280"/>
                              <a:gd name="connsiteX5" fmla="*/ 556968 w 556968"/>
                              <a:gd name="connsiteY5" fmla="*/ 364856 h 402280"/>
                              <a:gd name="connsiteX6" fmla="*/ 550510 w 556968"/>
                              <a:gd name="connsiteY6" fmla="*/ 267991 h 402280"/>
                              <a:gd name="connsiteX7" fmla="*/ 366468 w 556968"/>
                              <a:gd name="connsiteY7" fmla="*/ 287364 h 402280"/>
                              <a:gd name="connsiteX8" fmla="*/ 185654 w 556968"/>
                              <a:gd name="connsiteY8" fmla="*/ 196957 h 402280"/>
                              <a:gd name="connsiteX9" fmla="*/ 185654 w 556968"/>
                              <a:gd name="connsiteY9" fmla="*/ 196957 h 402280"/>
                              <a:gd name="connsiteX0" fmla="*/ 219676 w 539329"/>
                              <a:gd name="connsiteY0" fmla="*/ 0 h 401855"/>
                              <a:gd name="connsiteX1" fmla="*/ 96041 w 539329"/>
                              <a:gd name="connsiteY1" fmla="*/ 35681 h 401855"/>
                              <a:gd name="connsiteX2" fmla="*/ 21470 w 539329"/>
                              <a:gd name="connsiteY2" fmla="*/ 136086 h 401855"/>
                              <a:gd name="connsiteX3" fmla="*/ 30326 w 539329"/>
                              <a:gd name="connsiteY3" fmla="*/ 321194 h 401855"/>
                              <a:gd name="connsiteX4" fmla="*/ 355286 w 539329"/>
                              <a:gd name="connsiteY4" fmla="*/ 400373 h 401855"/>
                              <a:gd name="connsiteX5" fmla="*/ 539329 w 539329"/>
                              <a:gd name="connsiteY5" fmla="*/ 364856 h 401855"/>
                              <a:gd name="connsiteX6" fmla="*/ 532871 w 539329"/>
                              <a:gd name="connsiteY6" fmla="*/ 267991 h 401855"/>
                              <a:gd name="connsiteX7" fmla="*/ 348829 w 539329"/>
                              <a:gd name="connsiteY7" fmla="*/ 287364 h 401855"/>
                              <a:gd name="connsiteX8" fmla="*/ 168015 w 539329"/>
                              <a:gd name="connsiteY8" fmla="*/ 196957 h 401855"/>
                              <a:gd name="connsiteX9" fmla="*/ 168015 w 539329"/>
                              <a:gd name="connsiteY9" fmla="*/ 196957 h 401855"/>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188048 w 535411"/>
                              <a:gd name="connsiteY0" fmla="*/ 0 h 400502"/>
                              <a:gd name="connsiteX1" fmla="*/ 92123 w 535411"/>
                              <a:gd name="connsiteY1" fmla="*/ 33681 h 400502"/>
                              <a:gd name="connsiteX2" fmla="*/ 17552 w 535411"/>
                              <a:gd name="connsiteY2" fmla="*/ 134086 h 400502"/>
                              <a:gd name="connsiteX3" fmla="*/ 32345 w 535411"/>
                              <a:gd name="connsiteY3" fmla="*/ 307197 h 400502"/>
                              <a:gd name="connsiteX4" fmla="*/ 351368 w 535411"/>
                              <a:gd name="connsiteY4" fmla="*/ 398373 h 400502"/>
                              <a:gd name="connsiteX5" fmla="*/ 535411 w 535411"/>
                              <a:gd name="connsiteY5" fmla="*/ 362856 h 400502"/>
                              <a:gd name="connsiteX6" fmla="*/ 528953 w 535411"/>
                              <a:gd name="connsiteY6" fmla="*/ 265991 h 400502"/>
                              <a:gd name="connsiteX7" fmla="*/ 344911 w 535411"/>
                              <a:gd name="connsiteY7" fmla="*/ 285364 h 400502"/>
                              <a:gd name="connsiteX8" fmla="*/ 164097 w 535411"/>
                              <a:gd name="connsiteY8" fmla="*/ 194957 h 400502"/>
                              <a:gd name="connsiteX9" fmla="*/ 164097 w 535411"/>
                              <a:gd name="connsiteY9" fmla="*/ 194957 h 400502"/>
                              <a:gd name="connsiteX0" fmla="*/ 188048 w 535411"/>
                              <a:gd name="connsiteY0" fmla="*/ 0 h 400502"/>
                              <a:gd name="connsiteX1" fmla="*/ 92123 w 535411"/>
                              <a:gd name="connsiteY1" fmla="*/ 33681 h 400502"/>
                              <a:gd name="connsiteX2" fmla="*/ 17552 w 535411"/>
                              <a:gd name="connsiteY2" fmla="*/ 134086 h 400502"/>
                              <a:gd name="connsiteX3" fmla="*/ 32345 w 535411"/>
                              <a:gd name="connsiteY3" fmla="*/ 307197 h 400502"/>
                              <a:gd name="connsiteX4" fmla="*/ 351368 w 535411"/>
                              <a:gd name="connsiteY4" fmla="*/ 398373 h 400502"/>
                              <a:gd name="connsiteX5" fmla="*/ 535411 w 535411"/>
                              <a:gd name="connsiteY5" fmla="*/ 362856 h 400502"/>
                              <a:gd name="connsiteX6" fmla="*/ 528953 w 535411"/>
                              <a:gd name="connsiteY6" fmla="*/ 265991 h 400502"/>
                              <a:gd name="connsiteX7" fmla="*/ 344911 w 535411"/>
                              <a:gd name="connsiteY7" fmla="*/ 285364 h 400502"/>
                              <a:gd name="connsiteX8" fmla="*/ 164097 w 535411"/>
                              <a:gd name="connsiteY8" fmla="*/ 194957 h 400502"/>
                              <a:gd name="connsiteX9" fmla="*/ 164097 w 535411"/>
                              <a:gd name="connsiteY9" fmla="*/ 194957 h 400502"/>
                              <a:gd name="connsiteX0" fmla="*/ 176004 w 523367"/>
                              <a:gd name="connsiteY0" fmla="*/ 0 h 400502"/>
                              <a:gd name="connsiteX1" fmla="*/ 80079 w 523367"/>
                              <a:gd name="connsiteY1" fmla="*/ 33681 h 400502"/>
                              <a:gd name="connsiteX2" fmla="*/ 5508 w 523367"/>
                              <a:gd name="connsiteY2" fmla="*/ 134086 h 400502"/>
                              <a:gd name="connsiteX3" fmla="*/ 20301 w 523367"/>
                              <a:gd name="connsiteY3" fmla="*/ 307197 h 400502"/>
                              <a:gd name="connsiteX4" fmla="*/ 339324 w 523367"/>
                              <a:gd name="connsiteY4" fmla="*/ 398373 h 400502"/>
                              <a:gd name="connsiteX5" fmla="*/ 523367 w 523367"/>
                              <a:gd name="connsiteY5" fmla="*/ 362856 h 400502"/>
                              <a:gd name="connsiteX6" fmla="*/ 516909 w 523367"/>
                              <a:gd name="connsiteY6" fmla="*/ 265991 h 400502"/>
                              <a:gd name="connsiteX7" fmla="*/ 332867 w 523367"/>
                              <a:gd name="connsiteY7" fmla="*/ 285364 h 400502"/>
                              <a:gd name="connsiteX8" fmla="*/ 152053 w 523367"/>
                              <a:gd name="connsiteY8" fmla="*/ 194957 h 400502"/>
                              <a:gd name="connsiteX9" fmla="*/ 152053 w 523367"/>
                              <a:gd name="connsiteY9" fmla="*/ 194957 h 400502"/>
                              <a:gd name="connsiteX0" fmla="*/ 176004 w 523367"/>
                              <a:gd name="connsiteY0" fmla="*/ 0 h 400502"/>
                              <a:gd name="connsiteX1" fmla="*/ 80079 w 523367"/>
                              <a:gd name="connsiteY1" fmla="*/ 33681 h 400502"/>
                              <a:gd name="connsiteX2" fmla="*/ 5508 w 523367"/>
                              <a:gd name="connsiteY2" fmla="*/ 134086 h 400502"/>
                              <a:gd name="connsiteX3" fmla="*/ 20301 w 523367"/>
                              <a:gd name="connsiteY3" fmla="*/ 307197 h 400502"/>
                              <a:gd name="connsiteX4" fmla="*/ 339324 w 523367"/>
                              <a:gd name="connsiteY4" fmla="*/ 398373 h 400502"/>
                              <a:gd name="connsiteX5" fmla="*/ 523367 w 523367"/>
                              <a:gd name="connsiteY5" fmla="*/ 362856 h 400502"/>
                              <a:gd name="connsiteX6" fmla="*/ 516909 w 523367"/>
                              <a:gd name="connsiteY6" fmla="*/ 265991 h 400502"/>
                              <a:gd name="connsiteX7" fmla="*/ 332867 w 523367"/>
                              <a:gd name="connsiteY7" fmla="*/ 285364 h 400502"/>
                              <a:gd name="connsiteX8" fmla="*/ 152053 w 523367"/>
                              <a:gd name="connsiteY8" fmla="*/ 194957 h 400502"/>
                              <a:gd name="connsiteX9" fmla="*/ 152053 w 523367"/>
                              <a:gd name="connsiteY9" fmla="*/ 194957 h 400502"/>
                              <a:gd name="connsiteX0" fmla="*/ 177619 w 524982"/>
                              <a:gd name="connsiteY0" fmla="*/ 0 h 403433"/>
                              <a:gd name="connsiteX1" fmla="*/ 81694 w 524982"/>
                              <a:gd name="connsiteY1" fmla="*/ 33681 h 403433"/>
                              <a:gd name="connsiteX2" fmla="*/ 7123 w 524982"/>
                              <a:gd name="connsiteY2" fmla="*/ 134086 h 403433"/>
                              <a:gd name="connsiteX3" fmla="*/ 17957 w 524982"/>
                              <a:gd name="connsiteY3" fmla="*/ 259206 h 403433"/>
                              <a:gd name="connsiteX4" fmla="*/ 340939 w 524982"/>
                              <a:gd name="connsiteY4" fmla="*/ 398373 h 403433"/>
                              <a:gd name="connsiteX5" fmla="*/ 524982 w 524982"/>
                              <a:gd name="connsiteY5" fmla="*/ 362856 h 403433"/>
                              <a:gd name="connsiteX6" fmla="*/ 518524 w 524982"/>
                              <a:gd name="connsiteY6" fmla="*/ 265991 h 403433"/>
                              <a:gd name="connsiteX7" fmla="*/ 334482 w 524982"/>
                              <a:gd name="connsiteY7" fmla="*/ 285364 h 403433"/>
                              <a:gd name="connsiteX8" fmla="*/ 153668 w 524982"/>
                              <a:gd name="connsiteY8" fmla="*/ 194957 h 403433"/>
                              <a:gd name="connsiteX9" fmla="*/ 153668 w 524982"/>
                              <a:gd name="connsiteY9" fmla="*/ 194957 h 403433"/>
                              <a:gd name="connsiteX0" fmla="*/ 177619 w 524982"/>
                              <a:gd name="connsiteY0" fmla="*/ 0 h 403433"/>
                              <a:gd name="connsiteX1" fmla="*/ 81694 w 524982"/>
                              <a:gd name="connsiteY1" fmla="*/ 33681 h 403433"/>
                              <a:gd name="connsiteX2" fmla="*/ 7123 w 524982"/>
                              <a:gd name="connsiteY2" fmla="*/ 134086 h 403433"/>
                              <a:gd name="connsiteX3" fmla="*/ 17957 w 524982"/>
                              <a:gd name="connsiteY3" fmla="*/ 259206 h 403433"/>
                              <a:gd name="connsiteX4" fmla="*/ 340939 w 524982"/>
                              <a:gd name="connsiteY4" fmla="*/ 398373 h 403433"/>
                              <a:gd name="connsiteX5" fmla="*/ 524982 w 524982"/>
                              <a:gd name="connsiteY5" fmla="*/ 362856 h 403433"/>
                              <a:gd name="connsiteX6" fmla="*/ 518524 w 524982"/>
                              <a:gd name="connsiteY6" fmla="*/ 265991 h 403433"/>
                              <a:gd name="connsiteX7" fmla="*/ 334482 w 524982"/>
                              <a:gd name="connsiteY7" fmla="*/ 285364 h 403433"/>
                              <a:gd name="connsiteX8" fmla="*/ 153668 w 524982"/>
                              <a:gd name="connsiteY8" fmla="*/ 194957 h 403433"/>
                              <a:gd name="connsiteX9" fmla="*/ 153668 w 524982"/>
                              <a:gd name="connsiteY9" fmla="*/ 194957 h 403433"/>
                              <a:gd name="connsiteX0" fmla="*/ 172579 w 519942"/>
                              <a:gd name="connsiteY0" fmla="*/ 0 h 402664"/>
                              <a:gd name="connsiteX1" fmla="*/ 76654 w 519942"/>
                              <a:gd name="connsiteY1" fmla="*/ 33681 h 402664"/>
                              <a:gd name="connsiteX2" fmla="*/ 2083 w 519942"/>
                              <a:gd name="connsiteY2" fmla="*/ 134086 h 402664"/>
                              <a:gd name="connsiteX3" fmla="*/ 30731 w 519942"/>
                              <a:gd name="connsiteY3" fmla="*/ 271204 h 402664"/>
                              <a:gd name="connsiteX4" fmla="*/ 335899 w 519942"/>
                              <a:gd name="connsiteY4" fmla="*/ 398373 h 402664"/>
                              <a:gd name="connsiteX5" fmla="*/ 519942 w 519942"/>
                              <a:gd name="connsiteY5" fmla="*/ 362856 h 402664"/>
                              <a:gd name="connsiteX6" fmla="*/ 513484 w 519942"/>
                              <a:gd name="connsiteY6" fmla="*/ 265991 h 402664"/>
                              <a:gd name="connsiteX7" fmla="*/ 329442 w 519942"/>
                              <a:gd name="connsiteY7" fmla="*/ 285364 h 402664"/>
                              <a:gd name="connsiteX8" fmla="*/ 148628 w 519942"/>
                              <a:gd name="connsiteY8" fmla="*/ 194957 h 402664"/>
                              <a:gd name="connsiteX9" fmla="*/ 148628 w 519942"/>
                              <a:gd name="connsiteY9" fmla="*/ 194957 h 402664"/>
                              <a:gd name="connsiteX0" fmla="*/ 172579 w 519942"/>
                              <a:gd name="connsiteY0" fmla="*/ 0 h 381996"/>
                              <a:gd name="connsiteX1" fmla="*/ 76654 w 519942"/>
                              <a:gd name="connsiteY1" fmla="*/ 33681 h 381996"/>
                              <a:gd name="connsiteX2" fmla="*/ 2083 w 519942"/>
                              <a:gd name="connsiteY2" fmla="*/ 134086 h 381996"/>
                              <a:gd name="connsiteX3" fmla="*/ 30731 w 519942"/>
                              <a:gd name="connsiteY3" fmla="*/ 271204 h 381996"/>
                              <a:gd name="connsiteX4" fmla="*/ 246830 w 519942"/>
                              <a:gd name="connsiteY4" fmla="*/ 372377 h 381996"/>
                              <a:gd name="connsiteX5" fmla="*/ 519942 w 519942"/>
                              <a:gd name="connsiteY5" fmla="*/ 362856 h 381996"/>
                              <a:gd name="connsiteX6" fmla="*/ 513484 w 519942"/>
                              <a:gd name="connsiteY6" fmla="*/ 265991 h 381996"/>
                              <a:gd name="connsiteX7" fmla="*/ 329442 w 519942"/>
                              <a:gd name="connsiteY7" fmla="*/ 285364 h 381996"/>
                              <a:gd name="connsiteX8" fmla="*/ 148628 w 519942"/>
                              <a:gd name="connsiteY8" fmla="*/ 194957 h 381996"/>
                              <a:gd name="connsiteX9" fmla="*/ 148628 w 519942"/>
                              <a:gd name="connsiteY9" fmla="*/ 194957 h 381996"/>
                              <a:gd name="connsiteX0" fmla="*/ 172579 w 519942"/>
                              <a:gd name="connsiteY0" fmla="*/ 0 h 379608"/>
                              <a:gd name="connsiteX1" fmla="*/ 76654 w 519942"/>
                              <a:gd name="connsiteY1" fmla="*/ 33681 h 379608"/>
                              <a:gd name="connsiteX2" fmla="*/ 2083 w 519942"/>
                              <a:gd name="connsiteY2" fmla="*/ 134086 h 379608"/>
                              <a:gd name="connsiteX3" fmla="*/ 30731 w 519942"/>
                              <a:gd name="connsiteY3" fmla="*/ 271204 h 379608"/>
                              <a:gd name="connsiteX4" fmla="*/ 246830 w 519942"/>
                              <a:gd name="connsiteY4" fmla="*/ 372377 h 379608"/>
                              <a:gd name="connsiteX5" fmla="*/ 519942 w 519942"/>
                              <a:gd name="connsiteY5" fmla="*/ 356857 h 379608"/>
                              <a:gd name="connsiteX6" fmla="*/ 513484 w 519942"/>
                              <a:gd name="connsiteY6" fmla="*/ 265991 h 379608"/>
                              <a:gd name="connsiteX7" fmla="*/ 329442 w 519942"/>
                              <a:gd name="connsiteY7" fmla="*/ 285364 h 379608"/>
                              <a:gd name="connsiteX8" fmla="*/ 148628 w 519942"/>
                              <a:gd name="connsiteY8" fmla="*/ 194957 h 379608"/>
                              <a:gd name="connsiteX9" fmla="*/ 148628 w 519942"/>
                              <a:gd name="connsiteY9" fmla="*/ 194957 h 379608"/>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13484 w 519942"/>
                              <a:gd name="connsiteY6" fmla="*/ 265991 h 382357"/>
                              <a:gd name="connsiteX7" fmla="*/ 329442 w 519942"/>
                              <a:gd name="connsiteY7" fmla="*/ 285364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13484 w 519942"/>
                              <a:gd name="connsiteY6" fmla="*/ 265991 h 382357"/>
                              <a:gd name="connsiteX7" fmla="*/ 329442 w 519942"/>
                              <a:gd name="connsiteY7" fmla="*/ 285364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29442 w 519942"/>
                              <a:gd name="connsiteY7" fmla="*/ 285364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34773 w 519942"/>
                              <a:gd name="connsiteY9" fmla="*/ 142966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34773 w 519942"/>
                              <a:gd name="connsiteY9" fmla="*/ 142966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36752 w 519942"/>
                              <a:gd name="connsiteY9" fmla="*/ 162962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68421 w 519942"/>
                              <a:gd name="connsiteY8" fmla="*/ 208955 h 382357"/>
                              <a:gd name="connsiteX9" fmla="*/ 136752 w 519942"/>
                              <a:gd name="connsiteY9" fmla="*/ 162962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68421 w 519942"/>
                              <a:gd name="connsiteY8" fmla="*/ 208955 h 382357"/>
                              <a:gd name="connsiteX9" fmla="*/ 136752 w 519942"/>
                              <a:gd name="connsiteY9" fmla="*/ 162962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492718 w 519942"/>
                              <a:gd name="connsiteY6" fmla="*/ 276971 h 382357"/>
                              <a:gd name="connsiteX7" fmla="*/ 303711 w 519942"/>
                              <a:gd name="connsiteY7" fmla="*/ 277365 h 382357"/>
                              <a:gd name="connsiteX8" fmla="*/ 168421 w 519942"/>
                              <a:gd name="connsiteY8" fmla="*/ 208955 h 382357"/>
                              <a:gd name="connsiteX9" fmla="*/ 136752 w 519942"/>
                              <a:gd name="connsiteY9" fmla="*/ 162962 h 382357"/>
                              <a:gd name="connsiteX0" fmla="*/ 172579 w 519942"/>
                              <a:gd name="connsiteY0" fmla="*/ 0 h 380235"/>
                              <a:gd name="connsiteX1" fmla="*/ 76654 w 519942"/>
                              <a:gd name="connsiteY1" fmla="*/ 33681 h 380235"/>
                              <a:gd name="connsiteX2" fmla="*/ 2083 w 519942"/>
                              <a:gd name="connsiteY2" fmla="*/ 134086 h 380235"/>
                              <a:gd name="connsiteX3" fmla="*/ 30731 w 519942"/>
                              <a:gd name="connsiteY3" fmla="*/ 271204 h 380235"/>
                              <a:gd name="connsiteX4" fmla="*/ 259678 w 519942"/>
                              <a:gd name="connsiteY4" fmla="*/ 368717 h 380235"/>
                              <a:gd name="connsiteX5" fmla="*/ 519942 w 519942"/>
                              <a:gd name="connsiteY5" fmla="*/ 356857 h 380235"/>
                              <a:gd name="connsiteX6" fmla="*/ 492718 w 519942"/>
                              <a:gd name="connsiteY6" fmla="*/ 276971 h 380235"/>
                              <a:gd name="connsiteX7" fmla="*/ 303711 w 519942"/>
                              <a:gd name="connsiteY7" fmla="*/ 277365 h 380235"/>
                              <a:gd name="connsiteX8" fmla="*/ 168421 w 519942"/>
                              <a:gd name="connsiteY8" fmla="*/ 208955 h 380235"/>
                              <a:gd name="connsiteX9" fmla="*/ 136752 w 519942"/>
                              <a:gd name="connsiteY9" fmla="*/ 162962 h 380235"/>
                              <a:gd name="connsiteX0" fmla="*/ 172579 w 507093"/>
                              <a:gd name="connsiteY0" fmla="*/ 0 h 382224"/>
                              <a:gd name="connsiteX1" fmla="*/ 76654 w 507093"/>
                              <a:gd name="connsiteY1" fmla="*/ 33681 h 382224"/>
                              <a:gd name="connsiteX2" fmla="*/ 2083 w 507093"/>
                              <a:gd name="connsiteY2" fmla="*/ 134086 h 382224"/>
                              <a:gd name="connsiteX3" fmla="*/ 30731 w 507093"/>
                              <a:gd name="connsiteY3" fmla="*/ 271204 h 382224"/>
                              <a:gd name="connsiteX4" fmla="*/ 259678 w 507093"/>
                              <a:gd name="connsiteY4" fmla="*/ 368717 h 382224"/>
                              <a:gd name="connsiteX5" fmla="*/ 507093 w 507093"/>
                              <a:gd name="connsiteY5" fmla="*/ 360518 h 382224"/>
                              <a:gd name="connsiteX6" fmla="*/ 492718 w 507093"/>
                              <a:gd name="connsiteY6" fmla="*/ 276971 h 382224"/>
                              <a:gd name="connsiteX7" fmla="*/ 303711 w 507093"/>
                              <a:gd name="connsiteY7" fmla="*/ 277365 h 382224"/>
                              <a:gd name="connsiteX8" fmla="*/ 168421 w 507093"/>
                              <a:gd name="connsiteY8" fmla="*/ 208955 h 382224"/>
                              <a:gd name="connsiteX9" fmla="*/ 136752 w 507093"/>
                              <a:gd name="connsiteY9" fmla="*/ 162962 h 382224"/>
                              <a:gd name="connsiteX0" fmla="*/ 172579 w 509850"/>
                              <a:gd name="connsiteY0" fmla="*/ 0 h 382224"/>
                              <a:gd name="connsiteX1" fmla="*/ 76654 w 509850"/>
                              <a:gd name="connsiteY1" fmla="*/ 33681 h 382224"/>
                              <a:gd name="connsiteX2" fmla="*/ 2083 w 509850"/>
                              <a:gd name="connsiteY2" fmla="*/ 134086 h 382224"/>
                              <a:gd name="connsiteX3" fmla="*/ 30731 w 509850"/>
                              <a:gd name="connsiteY3" fmla="*/ 271204 h 382224"/>
                              <a:gd name="connsiteX4" fmla="*/ 259678 w 509850"/>
                              <a:gd name="connsiteY4" fmla="*/ 368717 h 382224"/>
                              <a:gd name="connsiteX5" fmla="*/ 507093 w 509850"/>
                              <a:gd name="connsiteY5" fmla="*/ 360518 h 382224"/>
                              <a:gd name="connsiteX6" fmla="*/ 509850 w 509850"/>
                              <a:gd name="connsiteY6" fmla="*/ 276971 h 382224"/>
                              <a:gd name="connsiteX7" fmla="*/ 303711 w 509850"/>
                              <a:gd name="connsiteY7" fmla="*/ 277365 h 382224"/>
                              <a:gd name="connsiteX8" fmla="*/ 168421 w 509850"/>
                              <a:gd name="connsiteY8" fmla="*/ 208955 h 382224"/>
                              <a:gd name="connsiteX9" fmla="*/ 136752 w 509850"/>
                              <a:gd name="connsiteY9" fmla="*/ 162962 h 382224"/>
                              <a:gd name="connsiteX0" fmla="*/ 172579 w 509850"/>
                              <a:gd name="connsiteY0" fmla="*/ 0 h 382224"/>
                              <a:gd name="connsiteX1" fmla="*/ 76654 w 509850"/>
                              <a:gd name="connsiteY1" fmla="*/ 33681 h 382224"/>
                              <a:gd name="connsiteX2" fmla="*/ 2083 w 509850"/>
                              <a:gd name="connsiteY2" fmla="*/ 134086 h 382224"/>
                              <a:gd name="connsiteX3" fmla="*/ 30731 w 509850"/>
                              <a:gd name="connsiteY3" fmla="*/ 271204 h 382224"/>
                              <a:gd name="connsiteX4" fmla="*/ 259678 w 509850"/>
                              <a:gd name="connsiteY4" fmla="*/ 368717 h 382224"/>
                              <a:gd name="connsiteX5" fmla="*/ 507093 w 509850"/>
                              <a:gd name="connsiteY5" fmla="*/ 360518 h 382224"/>
                              <a:gd name="connsiteX6" fmla="*/ 509850 w 509850"/>
                              <a:gd name="connsiteY6" fmla="*/ 276971 h 382224"/>
                              <a:gd name="connsiteX7" fmla="*/ 303711 w 509850"/>
                              <a:gd name="connsiteY7" fmla="*/ 277365 h 382224"/>
                              <a:gd name="connsiteX8" fmla="*/ 168421 w 509850"/>
                              <a:gd name="connsiteY8" fmla="*/ 208955 h 382224"/>
                              <a:gd name="connsiteX9" fmla="*/ 136752 w 509850"/>
                              <a:gd name="connsiteY9" fmla="*/ 162962 h 382224"/>
                              <a:gd name="connsiteX0" fmla="*/ 172579 w 509850"/>
                              <a:gd name="connsiteY0" fmla="*/ 0 h 382224"/>
                              <a:gd name="connsiteX1" fmla="*/ 76654 w 509850"/>
                              <a:gd name="connsiteY1" fmla="*/ 33681 h 382224"/>
                              <a:gd name="connsiteX2" fmla="*/ 2083 w 509850"/>
                              <a:gd name="connsiteY2" fmla="*/ 134086 h 382224"/>
                              <a:gd name="connsiteX3" fmla="*/ 30731 w 509850"/>
                              <a:gd name="connsiteY3" fmla="*/ 271204 h 382224"/>
                              <a:gd name="connsiteX4" fmla="*/ 259678 w 509850"/>
                              <a:gd name="connsiteY4" fmla="*/ 368717 h 382224"/>
                              <a:gd name="connsiteX5" fmla="*/ 507093 w 509850"/>
                              <a:gd name="connsiteY5" fmla="*/ 360518 h 382224"/>
                              <a:gd name="connsiteX6" fmla="*/ 509850 w 509850"/>
                              <a:gd name="connsiteY6" fmla="*/ 276971 h 382224"/>
                              <a:gd name="connsiteX7" fmla="*/ 303711 w 509850"/>
                              <a:gd name="connsiteY7" fmla="*/ 277365 h 382224"/>
                              <a:gd name="connsiteX8" fmla="*/ 168421 w 509850"/>
                              <a:gd name="connsiteY8" fmla="*/ 208955 h 382224"/>
                              <a:gd name="connsiteX9" fmla="*/ 136752 w 509850"/>
                              <a:gd name="connsiteY9" fmla="*/ 162962 h 382224"/>
                              <a:gd name="connsiteX0" fmla="*/ 172579 w 509850"/>
                              <a:gd name="connsiteY0" fmla="*/ 0 h 382224"/>
                              <a:gd name="connsiteX1" fmla="*/ 76654 w 509850"/>
                              <a:gd name="connsiteY1" fmla="*/ 33681 h 382224"/>
                              <a:gd name="connsiteX2" fmla="*/ 2083 w 509850"/>
                              <a:gd name="connsiteY2" fmla="*/ 134086 h 382224"/>
                              <a:gd name="connsiteX3" fmla="*/ 30731 w 509850"/>
                              <a:gd name="connsiteY3" fmla="*/ 271204 h 382224"/>
                              <a:gd name="connsiteX4" fmla="*/ 259678 w 509850"/>
                              <a:gd name="connsiteY4" fmla="*/ 368717 h 382224"/>
                              <a:gd name="connsiteX5" fmla="*/ 507093 w 509850"/>
                              <a:gd name="connsiteY5" fmla="*/ 360518 h 382224"/>
                              <a:gd name="connsiteX6" fmla="*/ 509850 w 509850"/>
                              <a:gd name="connsiteY6" fmla="*/ 276971 h 382224"/>
                              <a:gd name="connsiteX7" fmla="*/ 303711 w 509850"/>
                              <a:gd name="connsiteY7" fmla="*/ 277365 h 382224"/>
                              <a:gd name="connsiteX8" fmla="*/ 168421 w 509850"/>
                              <a:gd name="connsiteY8" fmla="*/ 208955 h 382224"/>
                              <a:gd name="connsiteX9" fmla="*/ 136752 w 509850"/>
                              <a:gd name="connsiteY9" fmla="*/ 162962 h 382224"/>
                              <a:gd name="connsiteX0" fmla="*/ 176862 w 509850"/>
                              <a:gd name="connsiteY0" fmla="*/ 0 h 371244"/>
                              <a:gd name="connsiteX1" fmla="*/ 76654 w 509850"/>
                              <a:gd name="connsiteY1" fmla="*/ 22701 h 371244"/>
                              <a:gd name="connsiteX2" fmla="*/ 2083 w 509850"/>
                              <a:gd name="connsiteY2" fmla="*/ 123106 h 371244"/>
                              <a:gd name="connsiteX3" fmla="*/ 30731 w 509850"/>
                              <a:gd name="connsiteY3" fmla="*/ 260224 h 371244"/>
                              <a:gd name="connsiteX4" fmla="*/ 259678 w 509850"/>
                              <a:gd name="connsiteY4" fmla="*/ 357737 h 371244"/>
                              <a:gd name="connsiteX5" fmla="*/ 507093 w 509850"/>
                              <a:gd name="connsiteY5" fmla="*/ 349538 h 371244"/>
                              <a:gd name="connsiteX6" fmla="*/ 509850 w 509850"/>
                              <a:gd name="connsiteY6" fmla="*/ 265991 h 371244"/>
                              <a:gd name="connsiteX7" fmla="*/ 303711 w 509850"/>
                              <a:gd name="connsiteY7" fmla="*/ 266385 h 371244"/>
                              <a:gd name="connsiteX8" fmla="*/ 168421 w 509850"/>
                              <a:gd name="connsiteY8" fmla="*/ 197975 h 371244"/>
                              <a:gd name="connsiteX9" fmla="*/ 136752 w 509850"/>
                              <a:gd name="connsiteY9" fmla="*/ 151982 h 371244"/>
                              <a:gd name="connsiteX0" fmla="*/ 176602 w 509590"/>
                              <a:gd name="connsiteY0" fmla="*/ 0 h 371244"/>
                              <a:gd name="connsiteX1" fmla="*/ 72111 w 509590"/>
                              <a:gd name="connsiteY1" fmla="*/ 37341 h 371244"/>
                              <a:gd name="connsiteX2" fmla="*/ 1823 w 509590"/>
                              <a:gd name="connsiteY2" fmla="*/ 123106 h 371244"/>
                              <a:gd name="connsiteX3" fmla="*/ 30471 w 509590"/>
                              <a:gd name="connsiteY3" fmla="*/ 260224 h 371244"/>
                              <a:gd name="connsiteX4" fmla="*/ 259418 w 509590"/>
                              <a:gd name="connsiteY4" fmla="*/ 357737 h 371244"/>
                              <a:gd name="connsiteX5" fmla="*/ 506833 w 509590"/>
                              <a:gd name="connsiteY5" fmla="*/ 349538 h 371244"/>
                              <a:gd name="connsiteX6" fmla="*/ 509590 w 509590"/>
                              <a:gd name="connsiteY6" fmla="*/ 265991 h 371244"/>
                              <a:gd name="connsiteX7" fmla="*/ 303451 w 509590"/>
                              <a:gd name="connsiteY7" fmla="*/ 266385 h 371244"/>
                              <a:gd name="connsiteX8" fmla="*/ 168161 w 509590"/>
                              <a:gd name="connsiteY8" fmla="*/ 197975 h 371244"/>
                              <a:gd name="connsiteX9" fmla="*/ 136492 w 509590"/>
                              <a:gd name="connsiteY9" fmla="*/ 151982 h 371244"/>
                              <a:gd name="connsiteX0" fmla="*/ 175030 w 508018"/>
                              <a:gd name="connsiteY0" fmla="*/ 0 h 371471"/>
                              <a:gd name="connsiteX1" fmla="*/ 70539 w 508018"/>
                              <a:gd name="connsiteY1" fmla="*/ 37341 h 371471"/>
                              <a:gd name="connsiteX2" fmla="*/ 251 w 508018"/>
                              <a:gd name="connsiteY2" fmla="*/ 123106 h 371471"/>
                              <a:gd name="connsiteX3" fmla="*/ 50314 w 508018"/>
                              <a:gd name="connsiteY3" fmla="*/ 256564 h 371471"/>
                              <a:gd name="connsiteX4" fmla="*/ 257846 w 508018"/>
                              <a:gd name="connsiteY4" fmla="*/ 357737 h 371471"/>
                              <a:gd name="connsiteX5" fmla="*/ 505261 w 508018"/>
                              <a:gd name="connsiteY5" fmla="*/ 349538 h 371471"/>
                              <a:gd name="connsiteX6" fmla="*/ 508018 w 508018"/>
                              <a:gd name="connsiteY6" fmla="*/ 265991 h 371471"/>
                              <a:gd name="connsiteX7" fmla="*/ 301879 w 508018"/>
                              <a:gd name="connsiteY7" fmla="*/ 266385 h 371471"/>
                              <a:gd name="connsiteX8" fmla="*/ 166589 w 508018"/>
                              <a:gd name="connsiteY8" fmla="*/ 197975 h 371471"/>
                              <a:gd name="connsiteX9" fmla="*/ 134920 w 508018"/>
                              <a:gd name="connsiteY9" fmla="*/ 151982 h 371471"/>
                              <a:gd name="connsiteX0" fmla="*/ 158139 w 491127"/>
                              <a:gd name="connsiteY0" fmla="*/ 0 h 371471"/>
                              <a:gd name="connsiteX1" fmla="*/ 53648 w 491127"/>
                              <a:gd name="connsiteY1" fmla="*/ 37341 h 371471"/>
                              <a:gd name="connsiteX2" fmla="*/ 491 w 491127"/>
                              <a:gd name="connsiteY2" fmla="*/ 141407 h 371471"/>
                              <a:gd name="connsiteX3" fmla="*/ 33423 w 491127"/>
                              <a:gd name="connsiteY3" fmla="*/ 256564 h 371471"/>
                              <a:gd name="connsiteX4" fmla="*/ 240955 w 491127"/>
                              <a:gd name="connsiteY4" fmla="*/ 357737 h 371471"/>
                              <a:gd name="connsiteX5" fmla="*/ 488370 w 491127"/>
                              <a:gd name="connsiteY5" fmla="*/ 349538 h 371471"/>
                              <a:gd name="connsiteX6" fmla="*/ 491127 w 491127"/>
                              <a:gd name="connsiteY6" fmla="*/ 265991 h 371471"/>
                              <a:gd name="connsiteX7" fmla="*/ 284988 w 491127"/>
                              <a:gd name="connsiteY7" fmla="*/ 266385 h 371471"/>
                              <a:gd name="connsiteX8" fmla="*/ 149698 w 491127"/>
                              <a:gd name="connsiteY8" fmla="*/ 197975 h 371471"/>
                              <a:gd name="connsiteX9" fmla="*/ 118029 w 491127"/>
                              <a:gd name="connsiteY9" fmla="*/ 151982 h 371471"/>
                              <a:gd name="connsiteX0" fmla="*/ 158139 w 491127"/>
                              <a:gd name="connsiteY0" fmla="*/ 0 h 371471"/>
                              <a:gd name="connsiteX1" fmla="*/ 53648 w 491127"/>
                              <a:gd name="connsiteY1" fmla="*/ 37341 h 371471"/>
                              <a:gd name="connsiteX2" fmla="*/ 491 w 491127"/>
                              <a:gd name="connsiteY2" fmla="*/ 141407 h 371471"/>
                              <a:gd name="connsiteX3" fmla="*/ 33423 w 491127"/>
                              <a:gd name="connsiteY3" fmla="*/ 256564 h 371471"/>
                              <a:gd name="connsiteX4" fmla="*/ 240955 w 491127"/>
                              <a:gd name="connsiteY4" fmla="*/ 357737 h 371471"/>
                              <a:gd name="connsiteX5" fmla="*/ 488370 w 491127"/>
                              <a:gd name="connsiteY5" fmla="*/ 349538 h 371471"/>
                              <a:gd name="connsiteX6" fmla="*/ 491127 w 491127"/>
                              <a:gd name="connsiteY6" fmla="*/ 265991 h 371471"/>
                              <a:gd name="connsiteX7" fmla="*/ 284988 w 491127"/>
                              <a:gd name="connsiteY7" fmla="*/ 266385 h 371471"/>
                              <a:gd name="connsiteX8" fmla="*/ 149698 w 491127"/>
                              <a:gd name="connsiteY8" fmla="*/ 197975 h 371471"/>
                              <a:gd name="connsiteX9" fmla="*/ 135160 w 491127"/>
                              <a:gd name="connsiteY9" fmla="*/ 148322 h 371471"/>
                              <a:gd name="connsiteX0" fmla="*/ 158139 w 491127"/>
                              <a:gd name="connsiteY0" fmla="*/ 0 h 371471"/>
                              <a:gd name="connsiteX1" fmla="*/ 53648 w 491127"/>
                              <a:gd name="connsiteY1" fmla="*/ 37341 h 371471"/>
                              <a:gd name="connsiteX2" fmla="*/ 491 w 491127"/>
                              <a:gd name="connsiteY2" fmla="*/ 141407 h 371471"/>
                              <a:gd name="connsiteX3" fmla="*/ 33423 w 491127"/>
                              <a:gd name="connsiteY3" fmla="*/ 256564 h 371471"/>
                              <a:gd name="connsiteX4" fmla="*/ 240955 w 491127"/>
                              <a:gd name="connsiteY4" fmla="*/ 357737 h 371471"/>
                              <a:gd name="connsiteX5" fmla="*/ 488370 w 491127"/>
                              <a:gd name="connsiteY5" fmla="*/ 349538 h 371471"/>
                              <a:gd name="connsiteX6" fmla="*/ 491127 w 491127"/>
                              <a:gd name="connsiteY6" fmla="*/ 265991 h 371471"/>
                              <a:gd name="connsiteX7" fmla="*/ 284988 w 491127"/>
                              <a:gd name="connsiteY7" fmla="*/ 266385 h 371471"/>
                              <a:gd name="connsiteX8" fmla="*/ 166830 w 491127"/>
                              <a:gd name="connsiteY8" fmla="*/ 194315 h 371471"/>
                              <a:gd name="connsiteX9" fmla="*/ 135160 w 491127"/>
                              <a:gd name="connsiteY9" fmla="*/ 148322 h 371471"/>
                              <a:gd name="connsiteX0" fmla="*/ 157775 w 490763"/>
                              <a:gd name="connsiteY0" fmla="*/ 0 h 371471"/>
                              <a:gd name="connsiteX1" fmla="*/ 42256 w 490763"/>
                              <a:gd name="connsiteY1" fmla="*/ 37341 h 371471"/>
                              <a:gd name="connsiteX2" fmla="*/ 127 w 490763"/>
                              <a:gd name="connsiteY2" fmla="*/ 141407 h 371471"/>
                              <a:gd name="connsiteX3" fmla="*/ 33059 w 490763"/>
                              <a:gd name="connsiteY3" fmla="*/ 256564 h 371471"/>
                              <a:gd name="connsiteX4" fmla="*/ 240591 w 490763"/>
                              <a:gd name="connsiteY4" fmla="*/ 357737 h 371471"/>
                              <a:gd name="connsiteX5" fmla="*/ 488006 w 490763"/>
                              <a:gd name="connsiteY5" fmla="*/ 349538 h 371471"/>
                              <a:gd name="connsiteX6" fmla="*/ 490763 w 490763"/>
                              <a:gd name="connsiteY6" fmla="*/ 265991 h 371471"/>
                              <a:gd name="connsiteX7" fmla="*/ 284624 w 490763"/>
                              <a:gd name="connsiteY7" fmla="*/ 266385 h 371471"/>
                              <a:gd name="connsiteX8" fmla="*/ 166466 w 490763"/>
                              <a:gd name="connsiteY8" fmla="*/ 194315 h 371471"/>
                              <a:gd name="connsiteX9" fmla="*/ 134796 w 490763"/>
                              <a:gd name="connsiteY9" fmla="*/ 148322 h 371471"/>
                              <a:gd name="connsiteX0" fmla="*/ 157775 w 490763"/>
                              <a:gd name="connsiteY0" fmla="*/ 0 h 371471"/>
                              <a:gd name="connsiteX1" fmla="*/ 42256 w 490763"/>
                              <a:gd name="connsiteY1" fmla="*/ 37341 h 371471"/>
                              <a:gd name="connsiteX2" fmla="*/ 127 w 490763"/>
                              <a:gd name="connsiteY2" fmla="*/ 141407 h 371471"/>
                              <a:gd name="connsiteX3" fmla="*/ 33059 w 490763"/>
                              <a:gd name="connsiteY3" fmla="*/ 256564 h 371471"/>
                              <a:gd name="connsiteX4" fmla="*/ 240591 w 490763"/>
                              <a:gd name="connsiteY4" fmla="*/ 357737 h 371471"/>
                              <a:gd name="connsiteX5" fmla="*/ 488006 w 490763"/>
                              <a:gd name="connsiteY5" fmla="*/ 349538 h 371471"/>
                              <a:gd name="connsiteX6" fmla="*/ 490763 w 490763"/>
                              <a:gd name="connsiteY6" fmla="*/ 265991 h 371471"/>
                              <a:gd name="connsiteX7" fmla="*/ 284624 w 490763"/>
                              <a:gd name="connsiteY7" fmla="*/ 266385 h 371471"/>
                              <a:gd name="connsiteX8" fmla="*/ 166466 w 490763"/>
                              <a:gd name="connsiteY8" fmla="*/ 194315 h 371471"/>
                              <a:gd name="connsiteX9" fmla="*/ 134796 w 490763"/>
                              <a:gd name="connsiteY9" fmla="*/ 148322 h 371471"/>
                              <a:gd name="connsiteX0" fmla="*/ 157775 w 499822"/>
                              <a:gd name="connsiteY0" fmla="*/ 0 h 371471"/>
                              <a:gd name="connsiteX1" fmla="*/ 42256 w 499822"/>
                              <a:gd name="connsiteY1" fmla="*/ 37341 h 371471"/>
                              <a:gd name="connsiteX2" fmla="*/ 127 w 499822"/>
                              <a:gd name="connsiteY2" fmla="*/ 141407 h 371471"/>
                              <a:gd name="connsiteX3" fmla="*/ 33059 w 499822"/>
                              <a:gd name="connsiteY3" fmla="*/ 256564 h 371471"/>
                              <a:gd name="connsiteX4" fmla="*/ 240591 w 499822"/>
                              <a:gd name="connsiteY4" fmla="*/ 357737 h 371471"/>
                              <a:gd name="connsiteX5" fmla="*/ 488006 w 499822"/>
                              <a:gd name="connsiteY5" fmla="*/ 349538 h 371471"/>
                              <a:gd name="connsiteX6" fmla="*/ 499822 w 499822"/>
                              <a:gd name="connsiteY6" fmla="*/ 248061 h 371471"/>
                              <a:gd name="connsiteX7" fmla="*/ 284624 w 499822"/>
                              <a:gd name="connsiteY7" fmla="*/ 266385 h 371471"/>
                              <a:gd name="connsiteX8" fmla="*/ 166466 w 499822"/>
                              <a:gd name="connsiteY8" fmla="*/ 194315 h 371471"/>
                              <a:gd name="connsiteX9" fmla="*/ 134796 w 499822"/>
                              <a:gd name="connsiteY9" fmla="*/ 148322 h 371471"/>
                              <a:gd name="connsiteX0" fmla="*/ 157775 w 503894"/>
                              <a:gd name="connsiteY0" fmla="*/ 0 h 362281"/>
                              <a:gd name="connsiteX1" fmla="*/ 42256 w 503894"/>
                              <a:gd name="connsiteY1" fmla="*/ 37341 h 362281"/>
                              <a:gd name="connsiteX2" fmla="*/ 127 w 503894"/>
                              <a:gd name="connsiteY2" fmla="*/ 141407 h 362281"/>
                              <a:gd name="connsiteX3" fmla="*/ 33059 w 503894"/>
                              <a:gd name="connsiteY3" fmla="*/ 256564 h 362281"/>
                              <a:gd name="connsiteX4" fmla="*/ 240591 w 503894"/>
                              <a:gd name="connsiteY4" fmla="*/ 357737 h 362281"/>
                              <a:gd name="connsiteX5" fmla="*/ 503894 w 503894"/>
                              <a:gd name="connsiteY5" fmla="*/ 326464 h 362281"/>
                              <a:gd name="connsiteX6" fmla="*/ 499822 w 503894"/>
                              <a:gd name="connsiteY6" fmla="*/ 248061 h 362281"/>
                              <a:gd name="connsiteX7" fmla="*/ 284624 w 503894"/>
                              <a:gd name="connsiteY7" fmla="*/ 266385 h 362281"/>
                              <a:gd name="connsiteX8" fmla="*/ 166466 w 503894"/>
                              <a:gd name="connsiteY8" fmla="*/ 194315 h 362281"/>
                              <a:gd name="connsiteX9" fmla="*/ 134796 w 503894"/>
                              <a:gd name="connsiteY9" fmla="*/ 148322 h 362281"/>
                              <a:gd name="connsiteX0" fmla="*/ 157775 w 503894"/>
                              <a:gd name="connsiteY0" fmla="*/ 0 h 362281"/>
                              <a:gd name="connsiteX1" fmla="*/ 42256 w 503894"/>
                              <a:gd name="connsiteY1" fmla="*/ 37341 h 362281"/>
                              <a:gd name="connsiteX2" fmla="*/ 127 w 503894"/>
                              <a:gd name="connsiteY2" fmla="*/ 141407 h 362281"/>
                              <a:gd name="connsiteX3" fmla="*/ 33059 w 503894"/>
                              <a:gd name="connsiteY3" fmla="*/ 256564 h 362281"/>
                              <a:gd name="connsiteX4" fmla="*/ 240591 w 503894"/>
                              <a:gd name="connsiteY4" fmla="*/ 357737 h 362281"/>
                              <a:gd name="connsiteX5" fmla="*/ 503894 w 503894"/>
                              <a:gd name="connsiteY5" fmla="*/ 326464 h 362281"/>
                              <a:gd name="connsiteX6" fmla="*/ 499822 w 503894"/>
                              <a:gd name="connsiteY6" fmla="*/ 248061 h 362281"/>
                              <a:gd name="connsiteX7" fmla="*/ 285435 w 503894"/>
                              <a:gd name="connsiteY7" fmla="*/ 241345 h 362281"/>
                              <a:gd name="connsiteX8" fmla="*/ 166466 w 503894"/>
                              <a:gd name="connsiteY8" fmla="*/ 194315 h 362281"/>
                              <a:gd name="connsiteX9" fmla="*/ 134796 w 503894"/>
                              <a:gd name="connsiteY9" fmla="*/ 148322 h 362281"/>
                              <a:gd name="connsiteX0" fmla="*/ 157775 w 503894"/>
                              <a:gd name="connsiteY0" fmla="*/ 0 h 349035"/>
                              <a:gd name="connsiteX1" fmla="*/ 42256 w 503894"/>
                              <a:gd name="connsiteY1" fmla="*/ 37341 h 349035"/>
                              <a:gd name="connsiteX2" fmla="*/ 127 w 503894"/>
                              <a:gd name="connsiteY2" fmla="*/ 141407 h 349035"/>
                              <a:gd name="connsiteX3" fmla="*/ 33059 w 503894"/>
                              <a:gd name="connsiteY3" fmla="*/ 256564 h 349035"/>
                              <a:gd name="connsiteX4" fmla="*/ 256952 w 503894"/>
                              <a:gd name="connsiteY4" fmla="*/ 338748 h 349035"/>
                              <a:gd name="connsiteX5" fmla="*/ 503894 w 503894"/>
                              <a:gd name="connsiteY5" fmla="*/ 326464 h 349035"/>
                              <a:gd name="connsiteX6" fmla="*/ 499822 w 503894"/>
                              <a:gd name="connsiteY6" fmla="*/ 248061 h 349035"/>
                              <a:gd name="connsiteX7" fmla="*/ 285435 w 503894"/>
                              <a:gd name="connsiteY7" fmla="*/ 241345 h 349035"/>
                              <a:gd name="connsiteX8" fmla="*/ 166466 w 503894"/>
                              <a:gd name="connsiteY8" fmla="*/ 194315 h 349035"/>
                              <a:gd name="connsiteX9" fmla="*/ 134796 w 503894"/>
                              <a:gd name="connsiteY9" fmla="*/ 148322 h 349035"/>
                              <a:gd name="connsiteX0" fmla="*/ 157775 w 503894"/>
                              <a:gd name="connsiteY0" fmla="*/ 0 h 349035"/>
                              <a:gd name="connsiteX1" fmla="*/ 42256 w 503894"/>
                              <a:gd name="connsiteY1" fmla="*/ 37341 h 349035"/>
                              <a:gd name="connsiteX2" fmla="*/ 127 w 503894"/>
                              <a:gd name="connsiteY2" fmla="*/ 141407 h 349035"/>
                              <a:gd name="connsiteX3" fmla="*/ 33059 w 503894"/>
                              <a:gd name="connsiteY3" fmla="*/ 256564 h 349035"/>
                              <a:gd name="connsiteX4" fmla="*/ 256952 w 503894"/>
                              <a:gd name="connsiteY4" fmla="*/ 338748 h 349035"/>
                              <a:gd name="connsiteX5" fmla="*/ 503894 w 503894"/>
                              <a:gd name="connsiteY5" fmla="*/ 326464 h 349035"/>
                              <a:gd name="connsiteX6" fmla="*/ 499822 w 503894"/>
                              <a:gd name="connsiteY6" fmla="*/ 248061 h 349035"/>
                              <a:gd name="connsiteX7" fmla="*/ 285435 w 503894"/>
                              <a:gd name="connsiteY7" fmla="*/ 241345 h 349035"/>
                              <a:gd name="connsiteX8" fmla="*/ 166466 w 503894"/>
                              <a:gd name="connsiteY8" fmla="*/ 194315 h 349035"/>
                              <a:gd name="connsiteX0" fmla="*/ 157775 w 503894"/>
                              <a:gd name="connsiteY0" fmla="*/ 0 h 349035"/>
                              <a:gd name="connsiteX1" fmla="*/ 42256 w 503894"/>
                              <a:gd name="connsiteY1" fmla="*/ 37341 h 349035"/>
                              <a:gd name="connsiteX2" fmla="*/ 127 w 503894"/>
                              <a:gd name="connsiteY2" fmla="*/ 141407 h 349035"/>
                              <a:gd name="connsiteX3" fmla="*/ 33059 w 503894"/>
                              <a:gd name="connsiteY3" fmla="*/ 256564 h 349035"/>
                              <a:gd name="connsiteX4" fmla="*/ 256952 w 503894"/>
                              <a:gd name="connsiteY4" fmla="*/ 338748 h 349035"/>
                              <a:gd name="connsiteX5" fmla="*/ 503894 w 503894"/>
                              <a:gd name="connsiteY5" fmla="*/ 326464 h 349035"/>
                              <a:gd name="connsiteX6" fmla="*/ 499822 w 503894"/>
                              <a:gd name="connsiteY6" fmla="*/ 248061 h 349035"/>
                              <a:gd name="connsiteX7" fmla="*/ 285435 w 503894"/>
                              <a:gd name="connsiteY7" fmla="*/ 241345 h 349035"/>
                              <a:gd name="connsiteX8" fmla="*/ 186952 w 503894"/>
                              <a:gd name="connsiteY8" fmla="*/ 178881 h 349035"/>
                              <a:gd name="connsiteX0" fmla="*/ 157775 w 503894"/>
                              <a:gd name="connsiteY0" fmla="*/ 0 h 349035"/>
                              <a:gd name="connsiteX1" fmla="*/ 42256 w 503894"/>
                              <a:gd name="connsiteY1" fmla="*/ 37341 h 349035"/>
                              <a:gd name="connsiteX2" fmla="*/ 127 w 503894"/>
                              <a:gd name="connsiteY2" fmla="*/ 141407 h 349035"/>
                              <a:gd name="connsiteX3" fmla="*/ 33059 w 503894"/>
                              <a:gd name="connsiteY3" fmla="*/ 256564 h 349035"/>
                              <a:gd name="connsiteX4" fmla="*/ 256952 w 503894"/>
                              <a:gd name="connsiteY4" fmla="*/ 338748 h 349035"/>
                              <a:gd name="connsiteX5" fmla="*/ 503894 w 503894"/>
                              <a:gd name="connsiteY5" fmla="*/ 326464 h 349035"/>
                              <a:gd name="connsiteX6" fmla="*/ 499822 w 503894"/>
                              <a:gd name="connsiteY6" fmla="*/ 248061 h 349035"/>
                              <a:gd name="connsiteX7" fmla="*/ 290371 w 503894"/>
                              <a:gd name="connsiteY7" fmla="*/ 219860 h 349035"/>
                              <a:gd name="connsiteX8" fmla="*/ 186952 w 503894"/>
                              <a:gd name="connsiteY8" fmla="*/ 178881 h 349035"/>
                              <a:gd name="connsiteX0" fmla="*/ 150923 w 497042"/>
                              <a:gd name="connsiteY0" fmla="*/ 0 h 349035"/>
                              <a:gd name="connsiteX1" fmla="*/ 35404 w 497042"/>
                              <a:gd name="connsiteY1" fmla="*/ 37341 h 349035"/>
                              <a:gd name="connsiteX2" fmla="*/ 240 w 497042"/>
                              <a:gd name="connsiteY2" fmla="*/ 169473 h 349035"/>
                              <a:gd name="connsiteX3" fmla="*/ 26207 w 497042"/>
                              <a:gd name="connsiteY3" fmla="*/ 256564 h 349035"/>
                              <a:gd name="connsiteX4" fmla="*/ 250100 w 497042"/>
                              <a:gd name="connsiteY4" fmla="*/ 338748 h 349035"/>
                              <a:gd name="connsiteX5" fmla="*/ 497042 w 497042"/>
                              <a:gd name="connsiteY5" fmla="*/ 326464 h 349035"/>
                              <a:gd name="connsiteX6" fmla="*/ 492970 w 497042"/>
                              <a:gd name="connsiteY6" fmla="*/ 248061 h 349035"/>
                              <a:gd name="connsiteX7" fmla="*/ 283519 w 497042"/>
                              <a:gd name="connsiteY7" fmla="*/ 219860 h 349035"/>
                              <a:gd name="connsiteX8" fmla="*/ 180100 w 497042"/>
                              <a:gd name="connsiteY8" fmla="*/ 178881 h 349035"/>
                              <a:gd name="connsiteX0" fmla="*/ 153892 w 500011"/>
                              <a:gd name="connsiteY0" fmla="*/ 0 h 347263"/>
                              <a:gd name="connsiteX1" fmla="*/ 38373 w 500011"/>
                              <a:gd name="connsiteY1" fmla="*/ 37341 h 347263"/>
                              <a:gd name="connsiteX2" fmla="*/ 3209 w 500011"/>
                              <a:gd name="connsiteY2" fmla="*/ 169473 h 347263"/>
                              <a:gd name="connsiteX3" fmla="*/ 95503 w 500011"/>
                              <a:gd name="connsiteY3" fmla="*/ 284325 h 347263"/>
                              <a:gd name="connsiteX4" fmla="*/ 253069 w 500011"/>
                              <a:gd name="connsiteY4" fmla="*/ 338748 h 347263"/>
                              <a:gd name="connsiteX5" fmla="*/ 500011 w 500011"/>
                              <a:gd name="connsiteY5" fmla="*/ 326464 h 347263"/>
                              <a:gd name="connsiteX6" fmla="*/ 495939 w 500011"/>
                              <a:gd name="connsiteY6" fmla="*/ 248061 h 347263"/>
                              <a:gd name="connsiteX7" fmla="*/ 286488 w 500011"/>
                              <a:gd name="connsiteY7" fmla="*/ 219860 h 347263"/>
                              <a:gd name="connsiteX8" fmla="*/ 183069 w 500011"/>
                              <a:gd name="connsiteY8" fmla="*/ 178881 h 347263"/>
                              <a:gd name="connsiteX0" fmla="*/ 153892 w 500011"/>
                              <a:gd name="connsiteY0" fmla="*/ 0 h 347263"/>
                              <a:gd name="connsiteX1" fmla="*/ 38373 w 500011"/>
                              <a:gd name="connsiteY1" fmla="*/ 37341 h 347263"/>
                              <a:gd name="connsiteX2" fmla="*/ 3209 w 500011"/>
                              <a:gd name="connsiteY2" fmla="*/ 169473 h 347263"/>
                              <a:gd name="connsiteX3" fmla="*/ 95503 w 500011"/>
                              <a:gd name="connsiteY3" fmla="*/ 284325 h 347263"/>
                              <a:gd name="connsiteX4" fmla="*/ 253069 w 500011"/>
                              <a:gd name="connsiteY4" fmla="*/ 338748 h 347263"/>
                              <a:gd name="connsiteX5" fmla="*/ 500011 w 500011"/>
                              <a:gd name="connsiteY5" fmla="*/ 326464 h 347263"/>
                              <a:gd name="connsiteX6" fmla="*/ 495939 w 500011"/>
                              <a:gd name="connsiteY6" fmla="*/ 248061 h 347263"/>
                              <a:gd name="connsiteX7" fmla="*/ 286488 w 500011"/>
                              <a:gd name="connsiteY7" fmla="*/ 219860 h 347263"/>
                              <a:gd name="connsiteX8" fmla="*/ 209537 w 500011"/>
                              <a:gd name="connsiteY8" fmla="*/ 166399 h 347263"/>
                              <a:gd name="connsiteX9" fmla="*/ 183069 w 500011"/>
                              <a:gd name="connsiteY9" fmla="*/ 178881 h 347263"/>
                              <a:gd name="connsiteX0" fmla="*/ 153892 w 500011"/>
                              <a:gd name="connsiteY0" fmla="*/ 0 h 347263"/>
                              <a:gd name="connsiteX1" fmla="*/ 38373 w 500011"/>
                              <a:gd name="connsiteY1" fmla="*/ 37341 h 347263"/>
                              <a:gd name="connsiteX2" fmla="*/ 3209 w 500011"/>
                              <a:gd name="connsiteY2" fmla="*/ 169473 h 347263"/>
                              <a:gd name="connsiteX3" fmla="*/ 95503 w 500011"/>
                              <a:gd name="connsiteY3" fmla="*/ 284325 h 347263"/>
                              <a:gd name="connsiteX4" fmla="*/ 253069 w 500011"/>
                              <a:gd name="connsiteY4" fmla="*/ 338748 h 347263"/>
                              <a:gd name="connsiteX5" fmla="*/ 500011 w 500011"/>
                              <a:gd name="connsiteY5" fmla="*/ 326464 h 347263"/>
                              <a:gd name="connsiteX6" fmla="*/ 495939 w 500011"/>
                              <a:gd name="connsiteY6" fmla="*/ 248061 h 347263"/>
                              <a:gd name="connsiteX7" fmla="*/ 286488 w 500011"/>
                              <a:gd name="connsiteY7" fmla="*/ 219860 h 347263"/>
                              <a:gd name="connsiteX8" fmla="*/ 209537 w 500011"/>
                              <a:gd name="connsiteY8" fmla="*/ 166399 h 347263"/>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95939 w 500011"/>
                              <a:gd name="connsiteY6" fmla="*/ 248061 h 350631"/>
                              <a:gd name="connsiteX7" fmla="*/ 286488 w 500011"/>
                              <a:gd name="connsiteY7" fmla="*/ 219860 h 350631"/>
                              <a:gd name="connsiteX8" fmla="*/ 209537 w 500011"/>
                              <a:gd name="connsiteY8" fmla="*/ 166399 h 350631"/>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89878 w 500011"/>
                              <a:gd name="connsiteY6" fmla="*/ 224080 h 350631"/>
                              <a:gd name="connsiteX7" fmla="*/ 286488 w 500011"/>
                              <a:gd name="connsiteY7" fmla="*/ 219860 h 350631"/>
                              <a:gd name="connsiteX8" fmla="*/ 209537 w 500011"/>
                              <a:gd name="connsiteY8" fmla="*/ 166399 h 350631"/>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81735 w 500011"/>
                              <a:gd name="connsiteY6" fmla="*/ 212883 h 350631"/>
                              <a:gd name="connsiteX7" fmla="*/ 286488 w 500011"/>
                              <a:gd name="connsiteY7" fmla="*/ 219860 h 350631"/>
                              <a:gd name="connsiteX8" fmla="*/ 209537 w 500011"/>
                              <a:gd name="connsiteY8" fmla="*/ 166399 h 350631"/>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81735 w 500011"/>
                              <a:gd name="connsiteY6" fmla="*/ 212883 h 350631"/>
                              <a:gd name="connsiteX7" fmla="*/ 288129 w 500011"/>
                              <a:gd name="connsiteY7" fmla="*/ 202989 h 350631"/>
                              <a:gd name="connsiteX8" fmla="*/ 209537 w 500011"/>
                              <a:gd name="connsiteY8" fmla="*/ 166399 h 350631"/>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81735 w 500011"/>
                              <a:gd name="connsiteY6" fmla="*/ 212883 h 350631"/>
                              <a:gd name="connsiteX7" fmla="*/ 288129 w 500011"/>
                              <a:gd name="connsiteY7" fmla="*/ 202989 h 350631"/>
                              <a:gd name="connsiteX8" fmla="*/ 47309 w 500011"/>
                              <a:gd name="connsiteY8" fmla="*/ 108529 h 350631"/>
                              <a:gd name="connsiteX0" fmla="*/ 150806 w 496925"/>
                              <a:gd name="connsiteY0" fmla="*/ 0 h 359578"/>
                              <a:gd name="connsiteX1" fmla="*/ 35287 w 496925"/>
                              <a:gd name="connsiteY1" fmla="*/ 37341 h 359578"/>
                              <a:gd name="connsiteX2" fmla="*/ 123 w 496925"/>
                              <a:gd name="connsiteY2" fmla="*/ 169473 h 359578"/>
                              <a:gd name="connsiteX3" fmla="*/ 40529 w 496925"/>
                              <a:gd name="connsiteY3" fmla="*/ 317310 h 359578"/>
                              <a:gd name="connsiteX4" fmla="*/ 265534 w 496925"/>
                              <a:gd name="connsiteY4" fmla="*/ 344801 h 359578"/>
                              <a:gd name="connsiteX5" fmla="*/ 496925 w 496925"/>
                              <a:gd name="connsiteY5" fmla="*/ 326464 h 359578"/>
                              <a:gd name="connsiteX6" fmla="*/ 478649 w 496925"/>
                              <a:gd name="connsiteY6" fmla="*/ 212883 h 359578"/>
                              <a:gd name="connsiteX7" fmla="*/ 285043 w 496925"/>
                              <a:gd name="connsiteY7" fmla="*/ 202989 h 359578"/>
                              <a:gd name="connsiteX8" fmla="*/ 44223 w 496925"/>
                              <a:gd name="connsiteY8" fmla="*/ 108529 h 359578"/>
                              <a:gd name="connsiteX0" fmla="*/ 150806 w 496925"/>
                              <a:gd name="connsiteY0" fmla="*/ 0 h 348339"/>
                              <a:gd name="connsiteX1" fmla="*/ 35287 w 496925"/>
                              <a:gd name="connsiteY1" fmla="*/ 37341 h 348339"/>
                              <a:gd name="connsiteX2" fmla="*/ 123 w 496925"/>
                              <a:gd name="connsiteY2" fmla="*/ 169473 h 348339"/>
                              <a:gd name="connsiteX3" fmla="*/ 40529 w 496925"/>
                              <a:gd name="connsiteY3" fmla="*/ 317310 h 348339"/>
                              <a:gd name="connsiteX4" fmla="*/ 265534 w 496925"/>
                              <a:gd name="connsiteY4" fmla="*/ 344801 h 348339"/>
                              <a:gd name="connsiteX5" fmla="*/ 496925 w 496925"/>
                              <a:gd name="connsiteY5" fmla="*/ 326464 h 348339"/>
                              <a:gd name="connsiteX6" fmla="*/ 478649 w 496925"/>
                              <a:gd name="connsiteY6" fmla="*/ 212883 h 348339"/>
                              <a:gd name="connsiteX7" fmla="*/ 285043 w 496925"/>
                              <a:gd name="connsiteY7" fmla="*/ 202989 h 348339"/>
                              <a:gd name="connsiteX8" fmla="*/ 44223 w 496925"/>
                              <a:gd name="connsiteY8" fmla="*/ 108529 h 348339"/>
                              <a:gd name="connsiteX0" fmla="*/ 150806 w 496925"/>
                              <a:gd name="connsiteY0" fmla="*/ 0 h 356633"/>
                              <a:gd name="connsiteX1" fmla="*/ 35287 w 496925"/>
                              <a:gd name="connsiteY1" fmla="*/ 37341 h 356633"/>
                              <a:gd name="connsiteX2" fmla="*/ 123 w 496925"/>
                              <a:gd name="connsiteY2" fmla="*/ 169473 h 356633"/>
                              <a:gd name="connsiteX3" fmla="*/ 40529 w 496925"/>
                              <a:gd name="connsiteY3" fmla="*/ 317310 h 356633"/>
                              <a:gd name="connsiteX4" fmla="*/ 265534 w 496925"/>
                              <a:gd name="connsiteY4" fmla="*/ 344801 h 356633"/>
                              <a:gd name="connsiteX5" fmla="*/ 282364 w 496925"/>
                              <a:gd name="connsiteY5" fmla="*/ 355947 h 356633"/>
                              <a:gd name="connsiteX6" fmla="*/ 496925 w 496925"/>
                              <a:gd name="connsiteY6" fmla="*/ 326464 h 356633"/>
                              <a:gd name="connsiteX7" fmla="*/ 478649 w 496925"/>
                              <a:gd name="connsiteY7" fmla="*/ 212883 h 356633"/>
                              <a:gd name="connsiteX8" fmla="*/ 285043 w 496925"/>
                              <a:gd name="connsiteY8" fmla="*/ 202989 h 356633"/>
                              <a:gd name="connsiteX9" fmla="*/ 44223 w 496925"/>
                              <a:gd name="connsiteY9" fmla="*/ 108529 h 356633"/>
                              <a:gd name="connsiteX0" fmla="*/ 151423 w 497542"/>
                              <a:gd name="connsiteY0" fmla="*/ 0 h 356633"/>
                              <a:gd name="connsiteX1" fmla="*/ 35904 w 497542"/>
                              <a:gd name="connsiteY1" fmla="*/ 37341 h 356633"/>
                              <a:gd name="connsiteX2" fmla="*/ 110 w 497542"/>
                              <a:gd name="connsiteY2" fmla="*/ 227724 h 356633"/>
                              <a:gd name="connsiteX3" fmla="*/ 41146 w 497542"/>
                              <a:gd name="connsiteY3" fmla="*/ 317310 h 356633"/>
                              <a:gd name="connsiteX4" fmla="*/ 266151 w 497542"/>
                              <a:gd name="connsiteY4" fmla="*/ 344801 h 356633"/>
                              <a:gd name="connsiteX5" fmla="*/ 282981 w 497542"/>
                              <a:gd name="connsiteY5" fmla="*/ 355947 h 356633"/>
                              <a:gd name="connsiteX6" fmla="*/ 497542 w 497542"/>
                              <a:gd name="connsiteY6" fmla="*/ 326464 h 356633"/>
                              <a:gd name="connsiteX7" fmla="*/ 479266 w 497542"/>
                              <a:gd name="connsiteY7" fmla="*/ 212883 h 356633"/>
                              <a:gd name="connsiteX8" fmla="*/ 285660 w 497542"/>
                              <a:gd name="connsiteY8" fmla="*/ 202989 h 356633"/>
                              <a:gd name="connsiteX9" fmla="*/ 44840 w 497542"/>
                              <a:gd name="connsiteY9" fmla="*/ 108529 h 356633"/>
                              <a:gd name="connsiteX0" fmla="*/ 162340 w 508459"/>
                              <a:gd name="connsiteY0" fmla="*/ 0 h 356633"/>
                              <a:gd name="connsiteX1" fmla="*/ 18607 w 508459"/>
                              <a:gd name="connsiteY1" fmla="*/ 128955 h 356633"/>
                              <a:gd name="connsiteX2" fmla="*/ 11027 w 508459"/>
                              <a:gd name="connsiteY2" fmla="*/ 227724 h 356633"/>
                              <a:gd name="connsiteX3" fmla="*/ 52063 w 508459"/>
                              <a:gd name="connsiteY3" fmla="*/ 317310 h 356633"/>
                              <a:gd name="connsiteX4" fmla="*/ 277068 w 508459"/>
                              <a:gd name="connsiteY4" fmla="*/ 344801 h 356633"/>
                              <a:gd name="connsiteX5" fmla="*/ 293898 w 508459"/>
                              <a:gd name="connsiteY5" fmla="*/ 355947 h 356633"/>
                              <a:gd name="connsiteX6" fmla="*/ 508459 w 508459"/>
                              <a:gd name="connsiteY6" fmla="*/ 326464 h 356633"/>
                              <a:gd name="connsiteX7" fmla="*/ 490183 w 508459"/>
                              <a:gd name="connsiteY7" fmla="*/ 212883 h 356633"/>
                              <a:gd name="connsiteX8" fmla="*/ 296577 w 508459"/>
                              <a:gd name="connsiteY8" fmla="*/ 202989 h 356633"/>
                              <a:gd name="connsiteX9" fmla="*/ 55757 w 508459"/>
                              <a:gd name="connsiteY9" fmla="*/ 108529 h 356633"/>
                              <a:gd name="connsiteX0" fmla="*/ 118724 w 508459"/>
                              <a:gd name="connsiteY0" fmla="*/ 0 h 279240"/>
                              <a:gd name="connsiteX1" fmla="*/ 18607 w 508459"/>
                              <a:gd name="connsiteY1" fmla="*/ 51562 h 279240"/>
                              <a:gd name="connsiteX2" fmla="*/ 11027 w 508459"/>
                              <a:gd name="connsiteY2" fmla="*/ 150331 h 279240"/>
                              <a:gd name="connsiteX3" fmla="*/ 52063 w 508459"/>
                              <a:gd name="connsiteY3" fmla="*/ 239917 h 279240"/>
                              <a:gd name="connsiteX4" fmla="*/ 277068 w 508459"/>
                              <a:gd name="connsiteY4" fmla="*/ 267408 h 279240"/>
                              <a:gd name="connsiteX5" fmla="*/ 293898 w 508459"/>
                              <a:gd name="connsiteY5" fmla="*/ 278554 h 279240"/>
                              <a:gd name="connsiteX6" fmla="*/ 508459 w 508459"/>
                              <a:gd name="connsiteY6" fmla="*/ 249071 h 279240"/>
                              <a:gd name="connsiteX7" fmla="*/ 490183 w 508459"/>
                              <a:gd name="connsiteY7" fmla="*/ 135490 h 279240"/>
                              <a:gd name="connsiteX8" fmla="*/ 296577 w 508459"/>
                              <a:gd name="connsiteY8" fmla="*/ 125596 h 279240"/>
                              <a:gd name="connsiteX9" fmla="*/ 55757 w 508459"/>
                              <a:gd name="connsiteY9" fmla="*/ 31136 h 279240"/>
                              <a:gd name="connsiteX0" fmla="*/ 118724 w 508459"/>
                              <a:gd name="connsiteY0" fmla="*/ 0 h 279240"/>
                              <a:gd name="connsiteX1" fmla="*/ 18607 w 508459"/>
                              <a:gd name="connsiteY1" fmla="*/ 51562 h 279240"/>
                              <a:gd name="connsiteX2" fmla="*/ 11027 w 508459"/>
                              <a:gd name="connsiteY2" fmla="*/ 150331 h 279240"/>
                              <a:gd name="connsiteX3" fmla="*/ 52063 w 508459"/>
                              <a:gd name="connsiteY3" fmla="*/ 239917 h 279240"/>
                              <a:gd name="connsiteX4" fmla="*/ 277068 w 508459"/>
                              <a:gd name="connsiteY4" fmla="*/ 267408 h 279240"/>
                              <a:gd name="connsiteX5" fmla="*/ 293898 w 508459"/>
                              <a:gd name="connsiteY5" fmla="*/ 278554 h 279240"/>
                              <a:gd name="connsiteX6" fmla="*/ 508459 w 508459"/>
                              <a:gd name="connsiteY6" fmla="*/ 249071 h 279240"/>
                              <a:gd name="connsiteX7" fmla="*/ 490183 w 508459"/>
                              <a:gd name="connsiteY7" fmla="*/ 135490 h 279240"/>
                              <a:gd name="connsiteX8" fmla="*/ 296577 w 508459"/>
                              <a:gd name="connsiteY8" fmla="*/ 125596 h 279240"/>
                              <a:gd name="connsiteX9" fmla="*/ 141131 w 508459"/>
                              <a:gd name="connsiteY9" fmla="*/ 19849 h 279240"/>
                              <a:gd name="connsiteX10" fmla="*/ 55757 w 508459"/>
                              <a:gd name="connsiteY10" fmla="*/ 31136 h 279240"/>
                              <a:gd name="connsiteX0" fmla="*/ 118724 w 508459"/>
                              <a:gd name="connsiteY0" fmla="*/ 0 h 279240"/>
                              <a:gd name="connsiteX1" fmla="*/ 18607 w 508459"/>
                              <a:gd name="connsiteY1" fmla="*/ 51562 h 279240"/>
                              <a:gd name="connsiteX2" fmla="*/ 11027 w 508459"/>
                              <a:gd name="connsiteY2" fmla="*/ 150331 h 279240"/>
                              <a:gd name="connsiteX3" fmla="*/ 52063 w 508459"/>
                              <a:gd name="connsiteY3" fmla="*/ 239917 h 279240"/>
                              <a:gd name="connsiteX4" fmla="*/ 277068 w 508459"/>
                              <a:gd name="connsiteY4" fmla="*/ 267408 h 279240"/>
                              <a:gd name="connsiteX5" fmla="*/ 293898 w 508459"/>
                              <a:gd name="connsiteY5" fmla="*/ 278554 h 279240"/>
                              <a:gd name="connsiteX6" fmla="*/ 508459 w 508459"/>
                              <a:gd name="connsiteY6" fmla="*/ 249071 h 279240"/>
                              <a:gd name="connsiteX7" fmla="*/ 490183 w 508459"/>
                              <a:gd name="connsiteY7" fmla="*/ 135490 h 279240"/>
                              <a:gd name="connsiteX8" fmla="*/ 302067 w 508459"/>
                              <a:gd name="connsiteY8" fmla="*/ 112281 h 279240"/>
                              <a:gd name="connsiteX9" fmla="*/ 141131 w 508459"/>
                              <a:gd name="connsiteY9" fmla="*/ 19849 h 279240"/>
                              <a:gd name="connsiteX10" fmla="*/ 55757 w 508459"/>
                              <a:gd name="connsiteY10" fmla="*/ 31136 h 279240"/>
                              <a:gd name="connsiteX0" fmla="*/ 118724 w 508459"/>
                              <a:gd name="connsiteY0" fmla="*/ 0 h 268176"/>
                              <a:gd name="connsiteX1" fmla="*/ 18607 w 508459"/>
                              <a:gd name="connsiteY1" fmla="*/ 51562 h 268176"/>
                              <a:gd name="connsiteX2" fmla="*/ 11027 w 508459"/>
                              <a:gd name="connsiteY2" fmla="*/ 150331 h 268176"/>
                              <a:gd name="connsiteX3" fmla="*/ 52063 w 508459"/>
                              <a:gd name="connsiteY3" fmla="*/ 239917 h 268176"/>
                              <a:gd name="connsiteX4" fmla="*/ 277068 w 508459"/>
                              <a:gd name="connsiteY4" fmla="*/ 267408 h 268176"/>
                              <a:gd name="connsiteX5" fmla="*/ 309173 w 508459"/>
                              <a:gd name="connsiteY5" fmla="*/ 259565 h 268176"/>
                              <a:gd name="connsiteX6" fmla="*/ 508459 w 508459"/>
                              <a:gd name="connsiteY6" fmla="*/ 249071 h 268176"/>
                              <a:gd name="connsiteX7" fmla="*/ 490183 w 508459"/>
                              <a:gd name="connsiteY7" fmla="*/ 135490 h 268176"/>
                              <a:gd name="connsiteX8" fmla="*/ 302067 w 508459"/>
                              <a:gd name="connsiteY8" fmla="*/ 112281 h 268176"/>
                              <a:gd name="connsiteX9" fmla="*/ 141131 w 508459"/>
                              <a:gd name="connsiteY9" fmla="*/ 19849 h 268176"/>
                              <a:gd name="connsiteX10" fmla="*/ 55757 w 508459"/>
                              <a:gd name="connsiteY10" fmla="*/ 31136 h 268176"/>
                              <a:gd name="connsiteX0" fmla="*/ 117935 w 507670"/>
                              <a:gd name="connsiteY0" fmla="*/ 0 h 269054"/>
                              <a:gd name="connsiteX1" fmla="*/ 17818 w 507670"/>
                              <a:gd name="connsiteY1" fmla="*/ 51562 h 269054"/>
                              <a:gd name="connsiteX2" fmla="*/ 10238 w 507670"/>
                              <a:gd name="connsiteY2" fmla="*/ 150331 h 269054"/>
                              <a:gd name="connsiteX3" fmla="*/ 35871 w 507670"/>
                              <a:gd name="connsiteY3" fmla="*/ 225695 h 269054"/>
                              <a:gd name="connsiteX4" fmla="*/ 276279 w 507670"/>
                              <a:gd name="connsiteY4" fmla="*/ 267408 h 269054"/>
                              <a:gd name="connsiteX5" fmla="*/ 308384 w 507670"/>
                              <a:gd name="connsiteY5" fmla="*/ 259565 h 269054"/>
                              <a:gd name="connsiteX6" fmla="*/ 507670 w 507670"/>
                              <a:gd name="connsiteY6" fmla="*/ 249071 h 269054"/>
                              <a:gd name="connsiteX7" fmla="*/ 489394 w 507670"/>
                              <a:gd name="connsiteY7" fmla="*/ 135490 h 269054"/>
                              <a:gd name="connsiteX8" fmla="*/ 301278 w 507670"/>
                              <a:gd name="connsiteY8" fmla="*/ 112281 h 269054"/>
                              <a:gd name="connsiteX9" fmla="*/ 140342 w 507670"/>
                              <a:gd name="connsiteY9" fmla="*/ 19849 h 269054"/>
                              <a:gd name="connsiteX10" fmla="*/ 54968 w 507670"/>
                              <a:gd name="connsiteY10" fmla="*/ 31136 h 269054"/>
                              <a:gd name="connsiteX0" fmla="*/ 120206 w 509941"/>
                              <a:gd name="connsiteY0" fmla="*/ 0 h 269054"/>
                              <a:gd name="connsiteX1" fmla="*/ 20089 w 509941"/>
                              <a:gd name="connsiteY1" fmla="*/ 51562 h 269054"/>
                              <a:gd name="connsiteX2" fmla="*/ 7018 w 509941"/>
                              <a:gd name="connsiteY2" fmla="*/ 163646 h 269054"/>
                              <a:gd name="connsiteX3" fmla="*/ 38142 w 509941"/>
                              <a:gd name="connsiteY3" fmla="*/ 225695 h 269054"/>
                              <a:gd name="connsiteX4" fmla="*/ 278550 w 509941"/>
                              <a:gd name="connsiteY4" fmla="*/ 267408 h 269054"/>
                              <a:gd name="connsiteX5" fmla="*/ 310655 w 509941"/>
                              <a:gd name="connsiteY5" fmla="*/ 259565 h 269054"/>
                              <a:gd name="connsiteX6" fmla="*/ 509941 w 509941"/>
                              <a:gd name="connsiteY6" fmla="*/ 249071 h 269054"/>
                              <a:gd name="connsiteX7" fmla="*/ 491665 w 509941"/>
                              <a:gd name="connsiteY7" fmla="*/ 135490 h 269054"/>
                              <a:gd name="connsiteX8" fmla="*/ 303549 w 509941"/>
                              <a:gd name="connsiteY8" fmla="*/ 112281 h 269054"/>
                              <a:gd name="connsiteX9" fmla="*/ 142613 w 509941"/>
                              <a:gd name="connsiteY9" fmla="*/ 19849 h 269054"/>
                              <a:gd name="connsiteX10" fmla="*/ 57239 w 509941"/>
                              <a:gd name="connsiteY10" fmla="*/ 31136 h 269054"/>
                              <a:gd name="connsiteX0" fmla="*/ 120206 w 509941"/>
                              <a:gd name="connsiteY0" fmla="*/ 0 h 269054"/>
                              <a:gd name="connsiteX1" fmla="*/ 20089 w 509941"/>
                              <a:gd name="connsiteY1" fmla="*/ 51562 h 269054"/>
                              <a:gd name="connsiteX2" fmla="*/ 7018 w 509941"/>
                              <a:gd name="connsiteY2" fmla="*/ 163646 h 269054"/>
                              <a:gd name="connsiteX3" fmla="*/ 38142 w 509941"/>
                              <a:gd name="connsiteY3" fmla="*/ 225695 h 269054"/>
                              <a:gd name="connsiteX4" fmla="*/ 278550 w 509941"/>
                              <a:gd name="connsiteY4" fmla="*/ 267408 h 269054"/>
                              <a:gd name="connsiteX5" fmla="*/ 310655 w 509941"/>
                              <a:gd name="connsiteY5" fmla="*/ 259565 h 269054"/>
                              <a:gd name="connsiteX6" fmla="*/ 509941 w 509941"/>
                              <a:gd name="connsiteY6" fmla="*/ 249071 h 269054"/>
                              <a:gd name="connsiteX7" fmla="*/ 491665 w 509941"/>
                              <a:gd name="connsiteY7" fmla="*/ 135490 h 269054"/>
                              <a:gd name="connsiteX8" fmla="*/ 303549 w 509941"/>
                              <a:gd name="connsiteY8" fmla="*/ 112281 h 269054"/>
                              <a:gd name="connsiteX9" fmla="*/ 159346 w 509941"/>
                              <a:gd name="connsiteY9" fmla="*/ 46337 h 269054"/>
                              <a:gd name="connsiteX10" fmla="*/ 142613 w 509941"/>
                              <a:gd name="connsiteY10" fmla="*/ 19849 h 269054"/>
                              <a:gd name="connsiteX11" fmla="*/ 57239 w 509941"/>
                              <a:gd name="connsiteY11" fmla="*/ 31136 h 269054"/>
                              <a:gd name="connsiteX0" fmla="*/ 120206 w 509941"/>
                              <a:gd name="connsiteY0" fmla="*/ 0 h 269054"/>
                              <a:gd name="connsiteX1" fmla="*/ 20089 w 509941"/>
                              <a:gd name="connsiteY1" fmla="*/ 51562 h 269054"/>
                              <a:gd name="connsiteX2" fmla="*/ 7018 w 509941"/>
                              <a:gd name="connsiteY2" fmla="*/ 163646 h 269054"/>
                              <a:gd name="connsiteX3" fmla="*/ 38142 w 509941"/>
                              <a:gd name="connsiteY3" fmla="*/ 225695 h 269054"/>
                              <a:gd name="connsiteX4" fmla="*/ 278550 w 509941"/>
                              <a:gd name="connsiteY4" fmla="*/ 267408 h 269054"/>
                              <a:gd name="connsiteX5" fmla="*/ 310655 w 509941"/>
                              <a:gd name="connsiteY5" fmla="*/ 259565 h 269054"/>
                              <a:gd name="connsiteX6" fmla="*/ 509941 w 509941"/>
                              <a:gd name="connsiteY6" fmla="*/ 249071 h 269054"/>
                              <a:gd name="connsiteX7" fmla="*/ 491665 w 509941"/>
                              <a:gd name="connsiteY7" fmla="*/ 135490 h 269054"/>
                              <a:gd name="connsiteX8" fmla="*/ 303549 w 509941"/>
                              <a:gd name="connsiteY8" fmla="*/ 112281 h 269054"/>
                              <a:gd name="connsiteX9" fmla="*/ 159346 w 509941"/>
                              <a:gd name="connsiteY9" fmla="*/ 46337 h 269054"/>
                              <a:gd name="connsiteX10" fmla="*/ 142613 w 509941"/>
                              <a:gd name="connsiteY10" fmla="*/ 19849 h 269054"/>
                              <a:gd name="connsiteX11" fmla="*/ 81226 w 509941"/>
                              <a:gd name="connsiteY11" fmla="*/ 60639 h 269054"/>
                              <a:gd name="connsiteX0" fmla="*/ 81827 w 509941"/>
                              <a:gd name="connsiteY0" fmla="*/ 0 h 271398"/>
                              <a:gd name="connsiteX1" fmla="*/ 20089 w 509941"/>
                              <a:gd name="connsiteY1" fmla="*/ 53906 h 271398"/>
                              <a:gd name="connsiteX2" fmla="*/ 7018 w 509941"/>
                              <a:gd name="connsiteY2" fmla="*/ 165990 h 271398"/>
                              <a:gd name="connsiteX3" fmla="*/ 38142 w 509941"/>
                              <a:gd name="connsiteY3" fmla="*/ 228039 h 271398"/>
                              <a:gd name="connsiteX4" fmla="*/ 278550 w 509941"/>
                              <a:gd name="connsiteY4" fmla="*/ 269752 h 271398"/>
                              <a:gd name="connsiteX5" fmla="*/ 310655 w 509941"/>
                              <a:gd name="connsiteY5" fmla="*/ 261909 h 271398"/>
                              <a:gd name="connsiteX6" fmla="*/ 509941 w 509941"/>
                              <a:gd name="connsiteY6" fmla="*/ 251415 h 271398"/>
                              <a:gd name="connsiteX7" fmla="*/ 491665 w 509941"/>
                              <a:gd name="connsiteY7" fmla="*/ 137834 h 271398"/>
                              <a:gd name="connsiteX8" fmla="*/ 303549 w 509941"/>
                              <a:gd name="connsiteY8" fmla="*/ 114625 h 271398"/>
                              <a:gd name="connsiteX9" fmla="*/ 159346 w 509941"/>
                              <a:gd name="connsiteY9" fmla="*/ 48681 h 271398"/>
                              <a:gd name="connsiteX10" fmla="*/ 142613 w 509941"/>
                              <a:gd name="connsiteY10" fmla="*/ 22193 h 271398"/>
                              <a:gd name="connsiteX11" fmla="*/ 81226 w 509941"/>
                              <a:gd name="connsiteY11" fmla="*/ 62983 h 271398"/>
                              <a:gd name="connsiteX0" fmla="*/ 81827 w 509941"/>
                              <a:gd name="connsiteY0" fmla="*/ 0 h 271398"/>
                              <a:gd name="connsiteX1" fmla="*/ 20089 w 509941"/>
                              <a:gd name="connsiteY1" fmla="*/ 53906 h 271398"/>
                              <a:gd name="connsiteX2" fmla="*/ 7018 w 509941"/>
                              <a:gd name="connsiteY2" fmla="*/ 165990 h 271398"/>
                              <a:gd name="connsiteX3" fmla="*/ 38142 w 509941"/>
                              <a:gd name="connsiteY3" fmla="*/ 228039 h 271398"/>
                              <a:gd name="connsiteX4" fmla="*/ 278550 w 509941"/>
                              <a:gd name="connsiteY4" fmla="*/ 269752 h 271398"/>
                              <a:gd name="connsiteX5" fmla="*/ 310655 w 509941"/>
                              <a:gd name="connsiteY5" fmla="*/ 261909 h 271398"/>
                              <a:gd name="connsiteX6" fmla="*/ 509941 w 509941"/>
                              <a:gd name="connsiteY6" fmla="*/ 251415 h 271398"/>
                              <a:gd name="connsiteX7" fmla="*/ 491665 w 509941"/>
                              <a:gd name="connsiteY7" fmla="*/ 137834 h 271398"/>
                              <a:gd name="connsiteX8" fmla="*/ 303549 w 509941"/>
                              <a:gd name="connsiteY8" fmla="*/ 114625 h 271398"/>
                              <a:gd name="connsiteX9" fmla="*/ 159346 w 509941"/>
                              <a:gd name="connsiteY9" fmla="*/ 48681 h 271398"/>
                              <a:gd name="connsiteX10" fmla="*/ 142613 w 509941"/>
                              <a:gd name="connsiteY10" fmla="*/ 22193 h 271398"/>
                              <a:gd name="connsiteX11" fmla="*/ 64940 w 509941"/>
                              <a:gd name="connsiteY11" fmla="*/ 40590 h 271398"/>
                              <a:gd name="connsiteX0" fmla="*/ 81827 w 509941"/>
                              <a:gd name="connsiteY0" fmla="*/ 0 h 271398"/>
                              <a:gd name="connsiteX1" fmla="*/ 20089 w 509941"/>
                              <a:gd name="connsiteY1" fmla="*/ 53906 h 271398"/>
                              <a:gd name="connsiteX2" fmla="*/ 7018 w 509941"/>
                              <a:gd name="connsiteY2" fmla="*/ 165990 h 271398"/>
                              <a:gd name="connsiteX3" fmla="*/ 38142 w 509941"/>
                              <a:gd name="connsiteY3" fmla="*/ 228039 h 271398"/>
                              <a:gd name="connsiteX4" fmla="*/ 278550 w 509941"/>
                              <a:gd name="connsiteY4" fmla="*/ 269752 h 271398"/>
                              <a:gd name="connsiteX5" fmla="*/ 310655 w 509941"/>
                              <a:gd name="connsiteY5" fmla="*/ 261909 h 271398"/>
                              <a:gd name="connsiteX6" fmla="*/ 509941 w 509941"/>
                              <a:gd name="connsiteY6" fmla="*/ 251415 h 271398"/>
                              <a:gd name="connsiteX7" fmla="*/ 491665 w 509941"/>
                              <a:gd name="connsiteY7" fmla="*/ 137834 h 271398"/>
                              <a:gd name="connsiteX8" fmla="*/ 303549 w 509941"/>
                              <a:gd name="connsiteY8" fmla="*/ 114625 h 271398"/>
                              <a:gd name="connsiteX9" fmla="*/ 159346 w 509941"/>
                              <a:gd name="connsiteY9" fmla="*/ 48681 h 271398"/>
                              <a:gd name="connsiteX10" fmla="*/ 142613 w 509941"/>
                              <a:gd name="connsiteY10" fmla="*/ 22193 h 271398"/>
                              <a:gd name="connsiteX0" fmla="*/ 81827 w 509941"/>
                              <a:gd name="connsiteY0" fmla="*/ 0 h 264037"/>
                              <a:gd name="connsiteX1" fmla="*/ 20089 w 509941"/>
                              <a:gd name="connsiteY1" fmla="*/ 53906 h 264037"/>
                              <a:gd name="connsiteX2" fmla="*/ 7018 w 509941"/>
                              <a:gd name="connsiteY2" fmla="*/ 165990 h 264037"/>
                              <a:gd name="connsiteX3" fmla="*/ 38142 w 509941"/>
                              <a:gd name="connsiteY3" fmla="*/ 228039 h 264037"/>
                              <a:gd name="connsiteX4" fmla="*/ 255446 w 509941"/>
                              <a:gd name="connsiteY4" fmla="*/ 248418 h 264037"/>
                              <a:gd name="connsiteX5" fmla="*/ 310655 w 509941"/>
                              <a:gd name="connsiteY5" fmla="*/ 261909 h 264037"/>
                              <a:gd name="connsiteX6" fmla="*/ 509941 w 509941"/>
                              <a:gd name="connsiteY6" fmla="*/ 251415 h 264037"/>
                              <a:gd name="connsiteX7" fmla="*/ 491665 w 509941"/>
                              <a:gd name="connsiteY7" fmla="*/ 137834 h 264037"/>
                              <a:gd name="connsiteX8" fmla="*/ 303549 w 509941"/>
                              <a:gd name="connsiteY8" fmla="*/ 114625 h 264037"/>
                              <a:gd name="connsiteX9" fmla="*/ 159346 w 509941"/>
                              <a:gd name="connsiteY9" fmla="*/ 48681 h 264037"/>
                              <a:gd name="connsiteX10" fmla="*/ 142613 w 509941"/>
                              <a:gd name="connsiteY10" fmla="*/ 22193 h 264037"/>
                              <a:gd name="connsiteX0" fmla="*/ 83467 w 511581"/>
                              <a:gd name="connsiteY0" fmla="*/ 0 h 264037"/>
                              <a:gd name="connsiteX1" fmla="*/ 21729 w 511581"/>
                              <a:gd name="connsiteY1" fmla="*/ 53906 h 264037"/>
                              <a:gd name="connsiteX2" fmla="*/ 8658 w 511581"/>
                              <a:gd name="connsiteY2" fmla="*/ 165990 h 264037"/>
                              <a:gd name="connsiteX3" fmla="*/ 66609 w 511581"/>
                              <a:gd name="connsiteY3" fmla="*/ 219717 h 264037"/>
                              <a:gd name="connsiteX4" fmla="*/ 257086 w 511581"/>
                              <a:gd name="connsiteY4" fmla="*/ 248418 h 264037"/>
                              <a:gd name="connsiteX5" fmla="*/ 312295 w 511581"/>
                              <a:gd name="connsiteY5" fmla="*/ 261909 h 264037"/>
                              <a:gd name="connsiteX6" fmla="*/ 511581 w 511581"/>
                              <a:gd name="connsiteY6" fmla="*/ 251415 h 264037"/>
                              <a:gd name="connsiteX7" fmla="*/ 493305 w 511581"/>
                              <a:gd name="connsiteY7" fmla="*/ 137834 h 264037"/>
                              <a:gd name="connsiteX8" fmla="*/ 305189 w 511581"/>
                              <a:gd name="connsiteY8" fmla="*/ 114625 h 264037"/>
                              <a:gd name="connsiteX9" fmla="*/ 160986 w 511581"/>
                              <a:gd name="connsiteY9" fmla="*/ 48681 h 264037"/>
                              <a:gd name="connsiteX10" fmla="*/ 144253 w 511581"/>
                              <a:gd name="connsiteY10" fmla="*/ 22193 h 264037"/>
                              <a:gd name="connsiteX0" fmla="*/ 83467 w 511581"/>
                              <a:gd name="connsiteY0" fmla="*/ 0 h 264037"/>
                              <a:gd name="connsiteX1" fmla="*/ 21729 w 511581"/>
                              <a:gd name="connsiteY1" fmla="*/ 53906 h 264037"/>
                              <a:gd name="connsiteX2" fmla="*/ 8658 w 511581"/>
                              <a:gd name="connsiteY2" fmla="*/ 165990 h 264037"/>
                              <a:gd name="connsiteX3" fmla="*/ 66609 w 511581"/>
                              <a:gd name="connsiteY3" fmla="*/ 219717 h 264037"/>
                              <a:gd name="connsiteX4" fmla="*/ 257086 w 511581"/>
                              <a:gd name="connsiteY4" fmla="*/ 248418 h 264037"/>
                              <a:gd name="connsiteX5" fmla="*/ 312295 w 511581"/>
                              <a:gd name="connsiteY5" fmla="*/ 261909 h 264037"/>
                              <a:gd name="connsiteX6" fmla="*/ 511581 w 511581"/>
                              <a:gd name="connsiteY6" fmla="*/ 251415 h 264037"/>
                              <a:gd name="connsiteX7" fmla="*/ 493305 w 511581"/>
                              <a:gd name="connsiteY7" fmla="*/ 137834 h 264037"/>
                              <a:gd name="connsiteX8" fmla="*/ 305189 w 511581"/>
                              <a:gd name="connsiteY8" fmla="*/ 114625 h 264037"/>
                              <a:gd name="connsiteX9" fmla="*/ 160986 w 511581"/>
                              <a:gd name="connsiteY9" fmla="*/ 48681 h 264037"/>
                              <a:gd name="connsiteX10" fmla="*/ 144253 w 511581"/>
                              <a:gd name="connsiteY10" fmla="*/ 22193 h 264037"/>
                              <a:gd name="connsiteX0" fmla="*/ 83467 w 511581"/>
                              <a:gd name="connsiteY0" fmla="*/ 0 h 264037"/>
                              <a:gd name="connsiteX1" fmla="*/ 21729 w 511581"/>
                              <a:gd name="connsiteY1" fmla="*/ 53906 h 264037"/>
                              <a:gd name="connsiteX2" fmla="*/ 8658 w 511581"/>
                              <a:gd name="connsiteY2" fmla="*/ 165990 h 264037"/>
                              <a:gd name="connsiteX3" fmla="*/ 66609 w 511581"/>
                              <a:gd name="connsiteY3" fmla="*/ 219717 h 264037"/>
                              <a:gd name="connsiteX4" fmla="*/ 257086 w 511581"/>
                              <a:gd name="connsiteY4" fmla="*/ 248418 h 264037"/>
                              <a:gd name="connsiteX5" fmla="*/ 312295 w 511581"/>
                              <a:gd name="connsiteY5" fmla="*/ 261909 h 264037"/>
                              <a:gd name="connsiteX6" fmla="*/ 511581 w 511581"/>
                              <a:gd name="connsiteY6" fmla="*/ 251415 h 264037"/>
                              <a:gd name="connsiteX7" fmla="*/ 493305 w 511581"/>
                              <a:gd name="connsiteY7" fmla="*/ 137834 h 264037"/>
                              <a:gd name="connsiteX8" fmla="*/ 305189 w 511581"/>
                              <a:gd name="connsiteY8" fmla="*/ 114625 h 264037"/>
                              <a:gd name="connsiteX9" fmla="*/ 160986 w 511581"/>
                              <a:gd name="connsiteY9" fmla="*/ 48681 h 264037"/>
                              <a:gd name="connsiteX10" fmla="*/ 144253 w 511581"/>
                              <a:gd name="connsiteY10" fmla="*/ 22193 h 264037"/>
                              <a:gd name="connsiteX0" fmla="*/ 83467 w 511581"/>
                              <a:gd name="connsiteY0" fmla="*/ 0 h 264037"/>
                              <a:gd name="connsiteX1" fmla="*/ 21729 w 511581"/>
                              <a:gd name="connsiteY1" fmla="*/ 53906 h 264037"/>
                              <a:gd name="connsiteX2" fmla="*/ 8658 w 511581"/>
                              <a:gd name="connsiteY2" fmla="*/ 165990 h 264037"/>
                              <a:gd name="connsiteX3" fmla="*/ 66609 w 511581"/>
                              <a:gd name="connsiteY3" fmla="*/ 219717 h 264037"/>
                              <a:gd name="connsiteX4" fmla="*/ 257086 w 511581"/>
                              <a:gd name="connsiteY4" fmla="*/ 248418 h 264037"/>
                              <a:gd name="connsiteX5" fmla="*/ 312295 w 511581"/>
                              <a:gd name="connsiteY5" fmla="*/ 261909 h 264037"/>
                              <a:gd name="connsiteX6" fmla="*/ 511581 w 511581"/>
                              <a:gd name="connsiteY6" fmla="*/ 251415 h 264037"/>
                              <a:gd name="connsiteX7" fmla="*/ 503972 w 511581"/>
                              <a:gd name="connsiteY7" fmla="*/ 140331 h 264037"/>
                              <a:gd name="connsiteX8" fmla="*/ 305189 w 511581"/>
                              <a:gd name="connsiteY8" fmla="*/ 114625 h 264037"/>
                              <a:gd name="connsiteX9" fmla="*/ 160986 w 511581"/>
                              <a:gd name="connsiteY9" fmla="*/ 48681 h 264037"/>
                              <a:gd name="connsiteX10" fmla="*/ 144253 w 511581"/>
                              <a:gd name="connsiteY10" fmla="*/ 22193 h 264037"/>
                              <a:gd name="connsiteX0" fmla="*/ 83467 w 503972"/>
                              <a:gd name="connsiteY0" fmla="*/ 0 h 264988"/>
                              <a:gd name="connsiteX1" fmla="*/ 21729 w 503972"/>
                              <a:gd name="connsiteY1" fmla="*/ 53906 h 264988"/>
                              <a:gd name="connsiteX2" fmla="*/ 8658 w 503972"/>
                              <a:gd name="connsiteY2" fmla="*/ 165990 h 264988"/>
                              <a:gd name="connsiteX3" fmla="*/ 66609 w 503972"/>
                              <a:gd name="connsiteY3" fmla="*/ 219717 h 264988"/>
                              <a:gd name="connsiteX4" fmla="*/ 257086 w 503972"/>
                              <a:gd name="connsiteY4" fmla="*/ 248418 h 264988"/>
                              <a:gd name="connsiteX5" fmla="*/ 312295 w 503972"/>
                              <a:gd name="connsiteY5" fmla="*/ 261909 h 264988"/>
                              <a:gd name="connsiteX6" fmla="*/ 501355 w 503972"/>
                              <a:gd name="connsiteY6" fmla="*/ 253005 h 264988"/>
                              <a:gd name="connsiteX7" fmla="*/ 503972 w 503972"/>
                              <a:gd name="connsiteY7" fmla="*/ 140331 h 264988"/>
                              <a:gd name="connsiteX8" fmla="*/ 305189 w 503972"/>
                              <a:gd name="connsiteY8" fmla="*/ 114625 h 264988"/>
                              <a:gd name="connsiteX9" fmla="*/ 160986 w 503972"/>
                              <a:gd name="connsiteY9" fmla="*/ 48681 h 264988"/>
                              <a:gd name="connsiteX10" fmla="*/ 144253 w 503972"/>
                              <a:gd name="connsiteY10" fmla="*/ 22193 h 264988"/>
                              <a:gd name="connsiteX0" fmla="*/ 83467 w 503530"/>
                              <a:gd name="connsiteY0" fmla="*/ 0 h 264988"/>
                              <a:gd name="connsiteX1" fmla="*/ 21729 w 503530"/>
                              <a:gd name="connsiteY1" fmla="*/ 53906 h 264988"/>
                              <a:gd name="connsiteX2" fmla="*/ 8658 w 503530"/>
                              <a:gd name="connsiteY2" fmla="*/ 165990 h 264988"/>
                              <a:gd name="connsiteX3" fmla="*/ 66609 w 503530"/>
                              <a:gd name="connsiteY3" fmla="*/ 219717 h 264988"/>
                              <a:gd name="connsiteX4" fmla="*/ 257086 w 503530"/>
                              <a:gd name="connsiteY4" fmla="*/ 248418 h 264988"/>
                              <a:gd name="connsiteX5" fmla="*/ 312295 w 503530"/>
                              <a:gd name="connsiteY5" fmla="*/ 261909 h 264988"/>
                              <a:gd name="connsiteX6" fmla="*/ 501355 w 503530"/>
                              <a:gd name="connsiteY6" fmla="*/ 253005 h 264988"/>
                              <a:gd name="connsiteX7" fmla="*/ 503530 w 503530"/>
                              <a:gd name="connsiteY7" fmla="*/ 136247 h 264988"/>
                              <a:gd name="connsiteX8" fmla="*/ 305189 w 503530"/>
                              <a:gd name="connsiteY8" fmla="*/ 114625 h 264988"/>
                              <a:gd name="connsiteX9" fmla="*/ 160986 w 503530"/>
                              <a:gd name="connsiteY9" fmla="*/ 48681 h 264988"/>
                              <a:gd name="connsiteX10" fmla="*/ 144253 w 503530"/>
                              <a:gd name="connsiteY10" fmla="*/ 22193 h 264988"/>
                              <a:gd name="connsiteX0" fmla="*/ 148547 w 503530"/>
                              <a:gd name="connsiteY0" fmla="*/ 0 h 304177"/>
                              <a:gd name="connsiteX1" fmla="*/ 21729 w 503530"/>
                              <a:gd name="connsiteY1" fmla="*/ 93095 h 304177"/>
                              <a:gd name="connsiteX2" fmla="*/ 8658 w 503530"/>
                              <a:gd name="connsiteY2" fmla="*/ 205179 h 304177"/>
                              <a:gd name="connsiteX3" fmla="*/ 66609 w 503530"/>
                              <a:gd name="connsiteY3" fmla="*/ 258906 h 304177"/>
                              <a:gd name="connsiteX4" fmla="*/ 257086 w 503530"/>
                              <a:gd name="connsiteY4" fmla="*/ 287607 h 304177"/>
                              <a:gd name="connsiteX5" fmla="*/ 312295 w 503530"/>
                              <a:gd name="connsiteY5" fmla="*/ 301098 h 304177"/>
                              <a:gd name="connsiteX6" fmla="*/ 501355 w 503530"/>
                              <a:gd name="connsiteY6" fmla="*/ 292194 h 304177"/>
                              <a:gd name="connsiteX7" fmla="*/ 503530 w 503530"/>
                              <a:gd name="connsiteY7" fmla="*/ 175436 h 304177"/>
                              <a:gd name="connsiteX8" fmla="*/ 305189 w 503530"/>
                              <a:gd name="connsiteY8" fmla="*/ 153814 h 304177"/>
                              <a:gd name="connsiteX9" fmla="*/ 160986 w 503530"/>
                              <a:gd name="connsiteY9" fmla="*/ 87870 h 304177"/>
                              <a:gd name="connsiteX10" fmla="*/ 144253 w 503530"/>
                              <a:gd name="connsiteY10" fmla="*/ 61382 h 304177"/>
                              <a:gd name="connsiteX0" fmla="*/ 148547 w 503530"/>
                              <a:gd name="connsiteY0" fmla="*/ 0 h 304177"/>
                              <a:gd name="connsiteX1" fmla="*/ 21729 w 503530"/>
                              <a:gd name="connsiteY1" fmla="*/ 93095 h 304177"/>
                              <a:gd name="connsiteX2" fmla="*/ 8658 w 503530"/>
                              <a:gd name="connsiteY2" fmla="*/ 205179 h 304177"/>
                              <a:gd name="connsiteX3" fmla="*/ 66609 w 503530"/>
                              <a:gd name="connsiteY3" fmla="*/ 258906 h 304177"/>
                              <a:gd name="connsiteX4" fmla="*/ 257086 w 503530"/>
                              <a:gd name="connsiteY4" fmla="*/ 287607 h 304177"/>
                              <a:gd name="connsiteX5" fmla="*/ 312295 w 503530"/>
                              <a:gd name="connsiteY5" fmla="*/ 301098 h 304177"/>
                              <a:gd name="connsiteX6" fmla="*/ 501355 w 503530"/>
                              <a:gd name="connsiteY6" fmla="*/ 292194 h 304177"/>
                              <a:gd name="connsiteX7" fmla="*/ 503530 w 503530"/>
                              <a:gd name="connsiteY7" fmla="*/ 175436 h 304177"/>
                              <a:gd name="connsiteX8" fmla="*/ 305189 w 503530"/>
                              <a:gd name="connsiteY8" fmla="*/ 153814 h 304177"/>
                              <a:gd name="connsiteX9" fmla="*/ 160986 w 503530"/>
                              <a:gd name="connsiteY9" fmla="*/ 87870 h 304177"/>
                              <a:gd name="connsiteX10" fmla="*/ 144253 w 503530"/>
                              <a:gd name="connsiteY10" fmla="*/ 61382 h 304177"/>
                              <a:gd name="connsiteX0" fmla="*/ 150344 w 505327"/>
                              <a:gd name="connsiteY0" fmla="*/ 0 h 304177"/>
                              <a:gd name="connsiteX1" fmla="*/ 20432 w 505327"/>
                              <a:gd name="connsiteY1" fmla="*/ 64498 h 304177"/>
                              <a:gd name="connsiteX2" fmla="*/ 10455 w 505327"/>
                              <a:gd name="connsiteY2" fmla="*/ 205179 h 304177"/>
                              <a:gd name="connsiteX3" fmla="*/ 68406 w 505327"/>
                              <a:gd name="connsiteY3" fmla="*/ 258906 h 304177"/>
                              <a:gd name="connsiteX4" fmla="*/ 258883 w 505327"/>
                              <a:gd name="connsiteY4" fmla="*/ 287607 h 304177"/>
                              <a:gd name="connsiteX5" fmla="*/ 314092 w 505327"/>
                              <a:gd name="connsiteY5" fmla="*/ 301098 h 304177"/>
                              <a:gd name="connsiteX6" fmla="*/ 503152 w 505327"/>
                              <a:gd name="connsiteY6" fmla="*/ 292194 h 304177"/>
                              <a:gd name="connsiteX7" fmla="*/ 505327 w 505327"/>
                              <a:gd name="connsiteY7" fmla="*/ 175436 h 304177"/>
                              <a:gd name="connsiteX8" fmla="*/ 306986 w 505327"/>
                              <a:gd name="connsiteY8" fmla="*/ 153814 h 304177"/>
                              <a:gd name="connsiteX9" fmla="*/ 162783 w 505327"/>
                              <a:gd name="connsiteY9" fmla="*/ 87870 h 304177"/>
                              <a:gd name="connsiteX10" fmla="*/ 146050 w 505327"/>
                              <a:gd name="connsiteY10" fmla="*/ 61382 h 304177"/>
                              <a:gd name="connsiteX0" fmla="*/ 139889 w 494872"/>
                              <a:gd name="connsiteY0" fmla="*/ 0 h 304177"/>
                              <a:gd name="connsiteX1" fmla="*/ 0 w 494872"/>
                              <a:gd name="connsiteY1" fmla="*/ 205179 h 304177"/>
                              <a:gd name="connsiteX2" fmla="*/ 57951 w 494872"/>
                              <a:gd name="connsiteY2" fmla="*/ 258906 h 304177"/>
                              <a:gd name="connsiteX3" fmla="*/ 248428 w 494872"/>
                              <a:gd name="connsiteY3" fmla="*/ 287607 h 304177"/>
                              <a:gd name="connsiteX4" fmla="*/ 303637 w 494872"/>
                              <a:gd name="connsiteY4" fmla="*/ 301098 h 304177"/>
                              <a:gd name="connsiteX5" fmla="*/ 492697 w 494872"/>
                              <a:gd name="connsiteY5" fmla="*/ 292194 h 304177"/>
                              <a:gd name="connsiteX6" fmla="*/ 494872 w 494872"/>
                              <a:gd name="connsiteY6" fmla="*/ 175436 h 304177"/>
                              <a:gd name="connsiteX7" fmla="*/ 296531 w 494872"/>
                              <a:gd name="connsiteY7" fmla="*/ 153814 h 304177"/>
                              <a:gd name="connsiteX8" fmla="*/ 152328 w 494872"/>
                              <a:gd name="connsiteY8" fmla="*/ 87870 h 304177"/>
                              <a:gd name="connsiteX9" fmla="*/ 135595 w 494872"/>
                              <a:gd name="connsiteY9" fmla="*/ 61382 h 304177"/>
                              <a:gd name="connsiteX0" fmla="*/ 139889 w 494872"/>
                              <a:gd name="connsiteY0" fmla="*/ 0 h 304177"/>
                              <a:gd name="connsiteX1" fmla="*/ 58205 w 494872"/>
                              <a:gd name="connsiteY1" fmla="*/ 114962 h 304177"/>
                              <a:gd name="connsiteX2" fmla="*/ 0 w 494872"/>
                              <a:gd name="connsiteY2" fmla="*/ 205179 h 304177"/>
                              <a:gd name="connsiteX3" fmla="*/ 57951 w 494872"/>
                              <a:gd name="connsiteY3" fmla="*/ 258906 h 304177"/>
                              <a:gd name="connsiteX4" fmla="*/ 248428 w 494872"/>
                              <a:gd name="connsiteY4" fmla="*/ 287607 h 304177"/>
                              <a:gd name="connsiteX5" fmla="*/ 303637 w 494872"/>
                              <a:gd name="connsiteY5" fmla="*/ 301098 h 304177"/>
                              <a:gd name="connsiteX6" fmla="*/ 492697 w 494872"/>
                              <a:gd name="connsiteY6" fmla="*/ 292194 h 304177"/>
                              <a:gd name="connsiteX7" fmla="*/ 494872 w 494872"/>
                              <a:gd name="connsiteY7" fmla="*/ 175436 h 304177"/>
                              <a:gd name="connsiteX8" fmla="*/ 296531 w 494872"/>
                              <a:gd name="connsiteY8" fmla="*/ 153814 h 304177"/>
                              <a:gd name="connsiteX9" fmla="*/ 152328 w 494872"/>
                              <a:gd name="connsiteY9" fmla="*/ 87870 h 304177"/>
                              <a:gd name="connsiteX10" fmla="*/ 135595 w 494872"/>
                              <a:gd name="connsiteY10" fmla="*/ 61382 h 304177"/>
                              <a:gd name="connsiteX0" fmla="*/ 141606 w 496589"/>
                              <a:gd name="connsiteY0" fmla="*/ 0 h 304177"/>
                              <a:gd name="connsiteX1" fmla="*/ 26908 w 496589"/>
                              <a:gd name="connsiteY1" fmla="*/ 66092 h 304177"/>
                              <a:gd name="connsiteX2" fmla="*/ 1717 w 496589"/>
                              <a:gd name="connsiteY2" fmla="*/ 205179 h 304177"/>
                              <a:gd name="connsiteX3" fmla="*/ 59668 w 496589"/>
                              <a:gd name="connsiteY3" fmla="*/ 258906 h 304177"/>
                              <a:gd name="connsiteX4" fmla="*/ 250145 w 496589"/>
                              <a:gd name="connsiteY4" fmla="*/ 287607 h 304177"/>
                              <a:gd name="connsiteX5" fmla="*/ 305354 w 496589"/>
                              <a:gd name="connsiteY5" fmla="*/ 301098 h 304177"/>
                              <a:gd name="connsiteX6" fmla="*/ 494414 w 496589"/>
                              <a:gd name="connsiteY6" fmla="*/ 292194 h 304177"/>
                              <a:gd name="connsiteX7" fmla="*/ 496589 w 496589"/>
                              <a:gd name="connsiteY7" fmla="*/ 175436 h 304177"/>
                              <a:gd name="connsiteX8" fmla="*/ 298248 w 496589"/>
                              <a:gd name="connsiteY8" fmla="*/ 153814 h 304177"/>
                              <a:gd name="connsiteX9" fmla="*/ 154045 w 496589"/>
                              <a:gd name="connsiteY9" fmla="*/ 87870 h 304177"/>
                              <a:gd name="connsiteX10" fmla="*/ 137312 w 496589"/>
                              <a:gd name="connsiteY10" fmla="*/ 61382 h 304177"/>
                              <a:gd name="connsiteX0" fmla="*/ 126112 w 481095"/>
                              <a:gd name="connsiteY0" fmla="*/ 0 h 304177"/>
                              <a:gd name="connsiteX1" fmla="*/ 11414 w 481095"/>
                              <a:gd name="connsiteY1" fmla="*/ 66092 h 304177"/>
                              <a:gd name="connsiteX2" fmla="*/ 12295 w 481095"/>
                              <a:gd name="connsiteY2" fmla="*/ 221897 h 304177"/>
                              <a:gd name="connsiteX3" fmla="*/ 44174 w 481095"/>
                              <a:gd name="connsiteY3" fmla="*/ 258906 h 304177"/>
                              <a:gd name="connsiteX4" fmla="*/ 234651 w 481095"/>
                              <a:gd name="connsiteY4" fmla="*/ 287607 h 304177"/>
                              <a:gd name="connsiteX5" fmla="*/ 289860 w 481095"/>
                              <a:gd name="connsiteY5" fmla="*/ 301098 h 304177"/>
                              <a:gd name="connsiteX6" fmla="*/ 478920 w 481095"/>
                              <a:gd name="connsiteY6" fmla="*/ 292194 h 304177"/>
                              <a:gd name="connsiteX7" fmla="*/ 481095 w 481095"/>
                              <a:gd name="connsiteY7" fmla="*/ 175436 h 304177"/>
                              <a:gd name="connsiteX8" fmla="*/ 282754 w 481095"/>
                              <a:gd name="connsiteY8" fmla="*/ 153814 h 304177"/>
                              <a:gd name="connsiteX9" fmla="*/ 138551 w 481095"/>
                              <a:gd name="connsiteY9" fmla="*/ 87870 h 304177"/>
                              <a:gd name="connsiteX10" fmla="*/ 121818 w 481095"/>
                              <a:gd name="connsiteY10" fmla="*/ 61382 h 304177"/>
                              <a:gd name="connsiteX0" fmla="*/ 127221 w 482204"/>
                              <a:gd name="connsiteY0" fmla="*/ 0 h 304177"/>
                              <a:gd name="connsiteX1" fmla="*/ 12523 w 482204"/>
                              <a:gd name="connsiteY1" fmla="*/ 66092 h 304177"/>
                              <a:gd name="connsiteX2" fmla="*/ 13404 w 482204"/>
                              <a:gd name="connsiteY2" fmla="*/ 221897 h 304177"/>
                              <a:gd name="connsiteX3" fmla="*/ 70027 w 482204"/>
                              <a:gd name="connsiteY3" fmla="*/ 263368 h 304177"/>
                              <a:gd name="connsiteX4" fmla="*/ 235760 w 482204"/>
                              <a:gd name="connsiteY4" fmla="*/ 287607 h 304177"/>
                              <a:gd name="connsiteX5" fmla="*/ 290969 w 482204"/>
                              <a:gd name="connsiteY5" fmla="*/ 301098 h 304177"/>
                              <a:gd name="connsiteX6" fmla="*/ 480029 w 482204"/>
                              <a:gd name="connsiteY6" fmla="*/ 292194 h 304177"/>
                              <a:gd name="connsiteX7" fmla="*/ 482204 w 482204"/>
                              <a:gd name="connsiteY7" fmla="*/ 175436 h 304177"/>
                              <a:gd name="connsiteX8" fmla="*/ 283863 w 482204"/>
                              <a:gd name="connsiteY8" fmla="*/ 153814 h 304177"/>
                              <a:gd name="connsiteX9" fmla="*/ 139660 w 482204"/>
                              <a:gd name="connsiteY9" fmla="*/ 87870 h 304177"/>
                              <a:gd name="connsiteX10" fmla="*/ 122927 w 482204"/>
                              <a:gd name="connsiteY10" fmla="*/ 61382 h 304177"/>
                              <a:gd name="connsiteX0" fmla="*/ 179992 w 482204"/>
                              <a:gd name="connsiteY0" fmla="*/ 0 h 328993"/>
                              <a:gd name="connsiteX1" fmla="*/ 12523 w 482204"/>
                              <a:gd name="connsiteY1" fmla="*/ 90908 h 328993"/>
                              <a:gd name="connsiteX2" fmla="*/ 13404 w 482204"/>
                              <a:gd name="connsiteY2" fmla="*/ 246713 h 328993"/>
                              <a:gd name="connsiteX3" fmla="*/ 70027 w 482204"/>
                              <a:gd name="connsiteY3" fmla="*/ 288184 h 328993"/>
                              <a:gd name="connsiteX4" fmla="*/ 235760 w 482204"/>
                              <a:gd name="connsiteY4" fmla="*/ 312423 h 328993"/>
                              <a:gd name="connsiteX5" fmla="*/ 290969 w 482204"/>
                              <a:gd name="connsiteY5" fmla="*/ 325914 h 328993"/>
                              <a:gd name="connsiteX6" fmla="*/ 480029 w 482204"/>
                              <a:gd name="connsiteY6" fmla="*/ 317010 h 328993"/>
                              <a:gd name="connsiteX7" fmla="*/ 482204 w 482204"/>
                              <a:gd name="connsiteY7" fmla="*/ 200252 h 328993"/>
                              <a:gd name="connsiteX8" fmla="*/ 283863 w 482204"/>
                              <a:gd name="connsiteY8" fmla="*/ 178630 h 328993"/>
                              <a:gd name="connsiteX9" fmla="*/ 139660 w 482204"/>
                              <a:gd name="connsiteY9" fmla="*/ 112686 h 328993"/>
                              <a:gd name="connsiteX10" fmla="*/ 122927 w 482204"/>
                              <a:gd name="connsiteY10" fmla="*/ 86198 h 328993"/>
                              <a:gd name="connsiteX0" fmla="*/ 252686 w 482204"/>
                              <a:gd name="connsiteY0" fmla="*/ 0 h 356839"/>
                              <a:gd name="connsiteX1" fmla="*/ 12523 w 482204"/>
                              <a:gd name="connsiteY1" fmla="*/ 118754 h 356839"/>
                              <a:gd name="connsiteX2" fmla="*/ 13404 w 482204"/>
                              <a:gd name="connsiteY2" fmla="*/ 274559 h 356839"/>
                              <a:gd name="connsiteX3" fmla="*/ 70027 w 482204"/>
                              <a:gd name="connsiteY3" fmla="*/ 316030 h 356839"/>
                              <a:gd name="connsiteX4" fmla="*/ 235760 w 482204"/>
                              <a:gd name="connsiteY4" fmla="*/ 340269 h 356839"/>
                              <a:gd name="connsiteX5" fmla="*/ 290969 w 482204"/>
                              <a:gd name="connsiteY5" fmla="*/ 353760 h 356839"/>
                              <a:gd name="connsiteX6" fmla="*/ 480029 w 482204"/>
                              <a:gd name="connsiteY6" fmla="*/ 344856 h 356839"/>
                              <a:gd name="connsiteX7" fmla="*/ 482204 w 482204"/>
                              <a:gd name="connsiteY7" fmla="*/ 228098 h 356839"/>
                              <a:gd name="connsiteX8" fmla="*/ 283863 w 482204"/>
                              <a:gd name="connsiteY8" fmla="*/ 206476 h 356839"/>
                              <a:gd name="connsiteX9" fmla="*/ 139660 w 482204"/>
                              <a:gd name="connsiteY9" fmla="*/ 140532 h 356839"/>
                              <a:gd name="connsiteX10" fmla="*/ 122927 w 482204"/>
                              <a:gd name="connsiteY10" fmla="*/ 114044 h 356839"/>
                              <a:gd name="connsiteX0" fmla="*/ 249033 w 478551"/>
                              <a:gd name="connsiteY0" fmla="*/ 0 h 356839"/>
                              <a:gd name="connsiteX1" fmla="*/ 98333 w 478551"/>
                              <a:gd name="connsiteY1" fmla="*/ 62125 h 356839"/>
                              <a:gd name="connsiteX2" fmla="*/ 8870 w 478551"/>
                              <a:gd name="connsiteY2" fmla="*/ 118754 h 356839"/>
                              <a:gd name="connsiteX3" fmla="*/ 9751 w 478551"/>
                              <a:gd name="connsiteY3" fmla="*/ 274559 h 356839"/>
                              <a:gd name="connsiteX4" fmla="*/ 66374 w 478551"/>
                              <a:gd name="connsiteY4" fmla="*/ 316030 h 356839"/>
                              <a:gd name="connsiteX5" fmla="*/ 232107 w 478551"/>
                              <a:gd name="connsiteY5" fmla="*/ 340269 h 356839"/>
                              <a:gd name="connsiteX6" fmla="*/ 287316 w 478551"/>
                              <a:gd name="connsiteY6" fmla="*/ 353760 h 356839"/>
                              <a:gd name="connsiteX7" fmla="*/ 476376 w 478551"/>
                              <a:gd name="connsiteY7" fmla="*/ 344856 h 356839"/>
                              <a:gd name="connsiteX8" fmla="*/ 478551 w 478551"/>
                              <a:gd name="connsiteY8" fmla="*/ 228098 h 356839"/>
                              <a:gd name="connsiteX9" fmla="*/ 280210 w 478551"/>
                              <a:gd name="connsiteY9" fmla="*/ 206476 h 356839"/>
                              <a:gd name="connsiteX10" fmla="*/ 136007 w 478551"/>
                              <a:gd name="connsiteY10" fmla="*/ 140532 h 356839"/>
                              <a:gd name="connsiteX11" fmla="*/ 119274 w 478551"/>
                              <a:gd name="connsiteY11" fmla="*/ 114044 h 356839"/>
                              <a:gd name="connsiteX0" fmla="*/ 249033 w 478551"/>
                              <a:gd name="connsiteY0" fmla="*/ 0 h 356839"/>
                              <a:gd name="connsiteX1" fmla="*/ 110686 w 478551"/>
                              <a:gd name="connsiteY1" fmla="*/ 51161 h 356839"/>
                              <a:gd name="connsiteX2" fmla="*/ 8870 w 478551"/>
                              <a:gd name="connsiteY2" fmla="*/ 118754 h 356839"/>
                              <a:gd name="connsiteX3" fmla="*/ 9751 w 478551"/>
                              <a:gd name="connsiteY3" fmla="*/ 274559 h 356839"/>
                              <a:gd name="connsiteX4" fmla="*/ 66374 w 478551"/>
                              <a:gd name="connsiteY4" fmla="*/ 316030 h 356839"/>
                              <a:gd name="connsiteX5" fmla="*/ 232107 w 478551"/>
                              <a:gd name="connsiteY5" fmla="*/ 340269 h 356839"/>
                              <a:gd name="connsiteX6" fmla="*/ 287316 w 478551"/>
                              <a:gd name="connsiteY6" fmla="*/ 353760 h 356839"/>
                              <a:gd name="connsiteX7" fmla="*/ 476376 w 478551"/>
                              <a:gd name="connsiteY7" fmla="*/ 344856 h 356839"/>
                              <a:gd name="connsiteX8" fmla="*/ 478551 w 478551"/>
                              <a:gd name="connsiteY8" fmla="*/ 228098 h 356839"/>
                              <a:gd name="connsiteX9" fmla="*/ 280210 w 478551"/>
                              <a:gd name="connsiteY9" fmla="*/ 206476 h 356839"/>
                              <a:gd name="connsiteX10" fmla="*/ 136007 w 478551"/>
                              <a:gd name="connsiteY10" fmla="*/ 140532 h 356839"/>
                              <a:gd name="connsiteX11" fmla="*/ 119274 w 478551"/>
                              <a:gd name="connsiteY11" fmla="*/ 114044 h 356839"/>
                              <a:gd name="connsiteX0" fmla="*/ 258333 w 487851"/>
                              <a:gd name="connsiteY0" fmla="*/ 0 h 356839"/>
                              <a:gd name="connsiteX1" fmla="*/ 119986 w 487851"/>
                              <a:gd name="connsiteY1" fmla="*/ 51161 h 356839"/>
                              <a:gd name="connsiteX2" fmla="*/ 18170 w 487851"/>
                              <a:gd name="connsiteY2" fmla="*/ 118754 h 356839"/>
                              <a:gd name="connsiteX3" fmla="*/ 19051 w 487851"/>
                              <a:gd name="connsiteY3" fmla="*/ 274559 h 356839"/>
                              <a:gd name="connsiteX4" fmla="*/ 75674 w 487851"/>
                              <a:gd name="connsiteY4" fmla="*/ 316030 h 356839"/>
                              <a:gd name="connsiteX5" fmla="*/ 241407 w 487851"/>
                              <a:gd name="connsiteY5" fmla="*/ 340269 h 356839"/>
                              <a:gd name="connsiteX6" fmla="*/ 296616 w 487851"/>
                              <a:gd name="connsiteY6" fmla="*/ 353760 h 356839"/>
                              <a:gd name="connsiteX7" fmla="*/ 485676 w 487851"/>
                              <a:gd name="connsiteY7" fmla="*/ 344856 h 356839"/>
                              <a:gd name="connsiteX8" fmla="*/ 487851 w 487851"/>
                              <a:gd name="connsiteY8" fmla="*/ 228098 h 356839"/>
                              <a:gd name="connsiteX9" fmla="*/ 289510 w 487851"/>
                              <a:gd name="connsiteY9" fmla="*/ 206476 h 356839"/>
                              <a:gd name="connsiteX10" fmla="*/ 145307 w 487851"/>
                              <a:gd name="connsiteY10" fmla="*/ 140532 h 356839"/>
                              <a:gd name="connsiteX11" fmla="*/ 128574 w 487851"/>
                              <a:gd name="connsiteY11" fmla="*/ 114044 h 356839"/>
                              <a:gd name="connsiteX0" fmla="*/ 255129 w 487851"/>
                              <a:gd name="connsiteY0" fmla="*/ 0 h 331071"/>
                              <a:gd name="connsiteX1" fmla="*/ 119986 w 487851"/>
                              <a:gd name="connsiteY1" fmla="*/ 25393 h 331071"/>
                              <a:gd name="connsiteX2" fmla="*/ 18170 w 487851"/>
                              <a:gd name="connsiteY2" fmla="*/ 92986 h 331071"/>
                              <a:gd name="connsiteX3" fmla="*/ 19051 w 487851"/>
                              <a:gd name="connsiteY3" fmla="*/ 248791 h 331071"/>
                              <a:gd name="connsiteX4" fmla="*/ 75674 w 487851"/>
                              <a:gd name="connsiteY4" fmla="*/ 290262 h 331071"/>
                              <a:gd name="connsiteX5" fmla="*/ 241407 w 487851"/>
                              <a:gd name="connsiteY5" fmla="*/ 314501 h 331071"/>
                              <a:gd name="connsiteX6" fmla="*/ 296616 w 487851"/>
                              <a:gd name="connsiteY6" fmla="*/ 327992 h 331071"/>
                              <a:gd name="connsiteX7" fmla="*/ 485676 w 487851"/>
                              <a:gd name="connsiteY7" fmla="*/ 319088 h 331071"/>
                              <a:gd name="connsiteX8" fmla="*/ 487851 w 487851"/>
                              <a:gd name="connsiteY8" fmla="*/ 202330 h 331071"/>
                              <a:gd name="connsiteX9" fmla="*/ 289510 w 487851"/>
                              <a:gd name="connsiteY9" fmla="*/ 180708 h 331071"/>
                              <a:gd name="connsiteX10" fmla="*/ 145307 w 487851"/>
                              <a:gd name="connsiteY10" fmla="*/ 114764 h 331071"/>
                              <a:gd name="connsiteX11" fmla="*/ 128574 w 487851"/>
                              <a:gd name="connsiteY11" fmla="*/ 88276 h 331071"/>
                              <a:gd name="connsiteX0" fmla="*/ 255129 w 487851"/>
                              <a:gd name="connsiteY0" fmla="*/ 0 h 331071"/>
                              <a:gd name="connsiteX1" fmla="*/ 121175 w 487851"/>
                              <a:gd name="connsiteY1" fmla="*/ 33508 h 331071"/>
                              <a:gd name="connsiteX2" fmla="*/ 18170 w 487851"/>
                              <a:gd name="connsiteY2" fmla="*/ 92986 h 331071"/>
                              <a:gd name="connsiteX3" fmla="*/ 19051 w 487851"/>
                              <a:gd name="connsiteY3" fmla="*/ 248791 h 331071"/>
                              <a:gd name="connsiteX4" fmla="*/ 75674 w 487851"/>
                              <a:gd name="connsiteY4" fmla="*/ 290262 h 331071"/>
                              <a:gd name="connsiteX5" fmla="*/ 241407 w 487851"/>
                              <a:gd name="connsiteY5" fmla="*/ 314501 h 331071"/>
                              <a:gd name="connsiteX6" fmla="*/ 296616 w 487851"/>
                              <a:gd name="connsiteY6" fmla="*/ 327992 h 331071"/>
                              <a:gd name="connsiteX7" fmla="*/ 485676 w 487851"/>
                              <a:gd name="connsiteY7" fmla="*/ 319088 h 331071"/>
                              <a:gd name="connsiteX8" fmla="*/ 487851 w 487851"/>
                              <a:gd name="connsiteY8" fmla="*/ 202330 h 331071"/>
                              <a:gd name="connsiteX9" fmla="*/ 289510 w 487851"/>
                              <a:gd name="connsiteY9" fmla="*/ 180708 h 331071"/>
                              <a:gd name="connsiteX10" fmla="*/ 145307 w 487851"/>
                              <a:gd name="connsiteY10" fmla="*/ 114764 h 331071"/>
                              <a:gd name="connsiteX11" fmla="*/ 128574 w 487851"/>
                              <a:gd name="connsiteY11" fmla="*/ 88276 h 331071"/>
                              <a:gd name="connsiteX0" fmla="*/ 242462 w 475184"/>
                              <a:gd name="connsiteY0" fmla="*/ 0 h 331071"/>
                              <a:gd name="connsiteX1" fmla="*/ 108508 w 475184"/>
                              <a:gd name="connsiteY1" fmla="*/ 33508 h 331071"/>
                              <a:gd name="connsiteX2" fmla="*/ 11265 w 475184"/>
                              <a:gd name="connsiteY2" fmla="*/ 108502 h 331071"/>
                              <a:gd name="connsiteX3" fmla="*/ 6384 w 475184"/>
                              <a:gd name="connsiteY3" fmla="*/ 248791 h 331071"/>
                              <a:gd name="connsiteX4" fmla="*/ 63007 w 475184"/>
                              <a:gd name="connsiteY4" fmla="*/ 290262 h 331071"/>
                              <a:gd name="connsiteX5" fmla="*/ 228740 w 475184"/>
                              <a:gd name="connsiteY5" fmla="*/ 314501 h 331071"/>
                              <a:gd name="connsiteX6" fmla="*/ 283949 w 475184"/>
                              <a:gd name="connsiteY6" fmla="*/ 327992 h 331071"/>
                              <a:gd name="connsiteX7" fmla="*/ 473009 w 475184"/>
                              <a:gd name="connsiteY7" fmla="*/ 319088 h 331071"/>
                              <a:gd name="connsiteX8" fmla="*/ 475184 w 475184"/>
                              <a:gd name="connsiteY8" fmla="*/ 202330 h 331071"/>
                              <a:gd name="connsiteX9" fmla="*/ 276843 w 475184"/>
                              <a:gd name="connsiteY9" fmla="*/ 180708 h 331071"/>
                              <a:gd name="connsiteX10" fmla="*/ 132640 w 475184"/>
                              <a:gd name="connsiteY10" fmla="*/ 114764 h 331071"/>
                              <a:gd name="connsiteX11" fmla="*/ 115907 w 475184"/>
                              <a:gd name="connsiteY11" fmla="*/ 88276 h 331071"/>
                              <a:gd name="connsiteX0" fmla="*/ 237747 w 470469"/>
                              <a:gd name="connsiteY0" fmla="*/ 0 h 331071"/>
                              <a:gd name="connsiteX1" fmla="*/ 103793 w 470469"/>
                              <a:gd name="connsiteY1" fmla="*/ 33508 h 331071"/>
                              <a:gd name="connsiteX2" fmla="*/ 6550 w 470469"/>
                              <a:gd name="connsiteY2" fmla="*/ 108502 h 331071"/>
                              <a:gd name="connsiteX3" fmla="*/ 14022 w 470469"/>
                              <a:gd name="connsiteY3" fmla="*/ 237827 h 331071"/>
                              <a:gd name="connsiteX4" fmla="*/ 58292 w 470469"/>
                              <a:gd name="connsiteY4" fmla="*/ 290262 h 331071"/>
                              <a:gd name="connsiteX5" fmla="*/ 224025 w 470469"/>
                              <a:gd name="connsiteY5" fmla="*/ 314501 h 331071"/>
                              <a:gd name="connsiteX6" fmla="*/ 279234 w 470469"/>
                              <a:gd name="connsiteY6" fmla="*/ 327992 h 331071"/>
                              <a:gd name="connsiteX7" fmla="*/ 468294 w 470469"/>
                              <a:gd name="connsiteY7" fmla="*/ 319088 h 331071"/>
                              <a:gd name="connsiteX8" fmla="*/ 470469 w 470469"/>
                              <a:gd name="connsiteY8" fmla="*/ 202330 h 331071"/>
                              <a:gd name="connsiteX9" fmla="*/ 272128 w 470469"/>
                              <a:gd name="connsiteY9" fmla="*/ 180708 h 331071"/>
                              <a:gd name="connsiteX10" fmla="*/ 127925 w 470469"/>
                              <a:gd name="connsiteY10" fmla="*/ 114764 h 331071"/>
                              <a:gd name="connsiteX11" fmla="*/ 111192 w 470469"/>
                              <a:gd name="connsiteY11" fmla="*/ 88276 h 331071"/>
                              <a:gd name="connsiteX0" fmla="*/ 238747 w 471469"/>
                              <a:gd name="connsiteY0" fmla="*/ 0 h 331071"/>
                              <a:gd name="connsiteX1" fmla="*/ 104793 w 471469"/>
                              <a:gd name="connsiteY1" fmla="*/ 33508 h 331071"/>
                              <a:gd name="connsiteX2" fmla="*/ 7550 w 471469"/>
                              <a:gd name="connsiteY2" fmla="*/ 108502 h 331071"/>
                              <a:gd name="connsiteX3" fmla="*/ 15022 w 471469"/>
                              <a:gd name="connsiteY3" fmla="*/ 237827 h 331071"/>
                              <a:gd name="connsiteX4" fmla="*/ 85367 w 471469"/>
                              <a:gd name="connsiteY4" fmla="*/ 301505 h 331071"/>
                              <a:gd name="connsiteX5" fmla="*/ 225025 w 471469"/>
                              <a:gd name="connsiteY5" fmla="*/ 314501 h 331071"/>
                              <a:gd name="connsiteX6" fmla="*/ 280234 w 471469"/>
                              <a:gd name="connsiteY6" fmla="*/ 327992 h 331071"/>
                              <a:gd name="connsiteX7" fmla="*/ 469294 w 471469"/>
                              <a:gd name="connsiteY7" fmla="*/ 319088 h 331071"/>
                              <a:gd name="connsiteX8" fmla="*/ 471469 w 471469"/>
                              <a:gd name="connsiteY8" fmla="*/ 202330 h 331071"/>
                              <a:gd name="connsiteX9" fmla="*/ 273128 w 471469"/>
                              <a:gd name="connsiteY9" fmla="*/ 180708 h 331071"/>
                              <a:gd name="connsiteX10" fmla="*/ 128925 w 471469"/>
                              <a:gd name="connsiteY10" fmla="*/ 114764 h 331071"/>
                              <a:gd name="connsiteX11" fmla="*/ 112192 w 471469"/>
                              <a:gd name="connsiteY11" fmla="*/ 88276 h 331071"/>
                              <a:gd name="connsiteX0" fmla="*/ 238747 w 471469"/>
                              <a:gd name="connsiteY0" fmla="*/ 0 h 331071"/>
                              <a:gd name="connsiteX1" fmla="*/ 104793 w 471469"/>
                              <a:gd name="connsiteY1" fmla="*/ 33508 h 331071"/>
                              <a:gd name="connsiteX2" fmla="*/ 7550 w 471469"/>
                              <a:gd name="connsiteY2" fmla="*/ 108502 h 331071"/>
                              <a:gd name="connsiteX3" fmla="*/ 15022 w 471469"/>
                              <a:gd name="connsiteY3" fmla="*/ 237827 h 331071"/>
                              <a:gd name="connsiteX4" fmla="*/ 85367 w 471469"/>
                              <a:gd name="connsiteY4" fmla="*/ 301505 h 331071"/>
                              <a:gd name="connsiteX5" fmla="*/ 225025 w 471469"/>
                              <a:gd name="connsiteY5" fmla="*/ 314501 h 331071"/>
                              <a:gd name="connsiteX6" fmla="*/ 280234 w 471469"/>
                              <a:gd name="connsiteY6" fmla="*/ 327992 h 331071"/>
                              <a:gd name="connsiteX7" fmla="*/ 469294 w 471469"/>
                              <a:gd name="connsiteY7" fmla="*/ 319088 h 331071"/>
                              <a:gd name="connsiteX8" fmla="*/ 471469 w 471469"/>
                              <a:gd name="connsiteY8" fmla="*/ 202330 h 331071"/>
                              <a:gd name="connsiteX9" fmla="*/ 273128 w 471469"/>
                              <a:gd name="connsiteY9" fmla="*/ 180708 h 331071"/>
                              <a:gd name="connsiteX10" fmla="*/ 128925 w 471469"/>
                              <a:gd name="connsiteY10" fmla="*/ 114764 h 331071"/>
                              <a:gd name="connsiteX11" fmla="*/ 112192 w 471469"/>
                              <a:gd name="connsiteY11" fmla="*/ 88276 h 331071"/>
                              <a:gd name="connsiteX0" fmla="*/ 238747 w 471469"/>
                              <a:gd name="connsiteY0" fmla="*/ 0 h 331071"/>
                              <a:gd name="connsiteX1" fmla="*/ 104793 w 471469"/>
                              <a:gd name="connsiteY1" fmla="*/ 33508 h 331071"/>
                              <a:gd name="connsiteX2" fmla="*/ 7550 w 471469"/>
                              <a:gd name="connsiteY2" fmla="*/ 108502 h 331071"/>
                              <a:gd name="connsiteX3" fmla="*/ 15022 w 471469"/>
                              <a:gd name="connsiteY3" fmla="*/ 237827 h 331071"/>
                              <a:gd name="connsiteX4" fmla="*/ 85367 w 471469"/>
                              <a:gd name="connsiteY4" fmla="*/ 301505 h 331071"/>
                              <a:gd name="connsiteX5" fmla="*/ 225025 w 471469"/>
                              <a:gd name="connsiteY5" fmla="*/ 314501 h 331071"/>
                              <a:gd name="connsiteX6" fmla="*/ 280234 w 471469"/>
                              <a:gd name="connsiteY6" fmla="*/ 327992 h 331071"/>
                              <a:gd name="connsiteX7" fmla="*/ 469294 w 471469"/>
                              <a:gd name="connsiteY7" fmla="*/ 319088 h 331071"/>
                              <a:gd name="connsiteX8" fmla="*/ 471469 w 471469"/>
                              <a:gd name="connsiteY8" fmla="*/ 202330 h 331071"/>
                              <a:gd name="connsiteX9" fmla="*/ 273128 w 471469"/>
                              <a:gd name="connsiteY9" fmla="*/ 180708 h 331071"/>
                              <a:gd name="connsiteX10" fmla="*/ 211034 w 471469"/>
                              <a:gd name="connsiteY10" fmla="*/ 130912 h 331071"/>
                              <a:gd name="connsiteX11" fmla="*/ 112192 w 471469"/>
                              <a:gd name="connsiteY11" fmla="*/ 88276 h 331071"/>
                              <a:gd name="connsiteX0" fmla="*/ 238747 w 471469"/>
                              <a:gd name="connsiteY0" fmla="*/ 0 h 331071"/>
                              <a:gd name="connsiteX1" fmla="*/ 104793 w 471469"/>
                              <a:gd name="connsiteY1" fmla="*/ 33508 h 331071"/>
                              <a:gd name="connsiteX2" fmla="*/ 7550 w 471469"/>
                              <a:gd name="connsiteY2" fmla="*/ 108502 h 331071"/>
                              <a:gd name="connsiteX3" fmla="*/ 15022 w 471469"/>
                              <a:gd name="connsiteY3" fmla="*/ 237827 h 331071"/>
                              <a:gd name="connsiteX4" fmla="*/ 85367 w 471469"/>
                              <a:gd name="connsiteY4" fmla="*/ 301505 h 331071"/>
                              <a:gd name="connsiteX5" fmla="*/ 225025 w 471469"/>
                              <a:gd name="connsiteY5" fmla="*/ 314501 h 331071"/>
                              <a:gd name="connsiteX6" fmla="*/ 280234 w 471469"/>
                              <a:gd name="connsiteY6" fmla="*/ 327992 h 331071"/>
                              <a:gd name="connsiteX7" fmla="*/ 469294 w 471469"/>
                              <a:gd name="connsiteY7" fmla="*/ 319088 h 331071"/>
                              <a:gd name="connsiteX8" fmla="*/ 471469 w 471469"/>
                              <a:gd name="connsiteY8" fmla="*/ 202330 h 331071"/>
                              <a:gd name="connsiteX9" fmla="*/ 273128 w 471469"/>
                              <a:gd name="connsiteY9" fmla="*/ 180708 h 331071"/>
                              <a:gd name="connsiteX10" fmla="*/ 211034 w 471469"/>
                              <a:gd name="connsiteY10" fmla="*/ 130912 h 331071"/>
                              <a:gd name="connsiteX11" fmla="*/ 276898 w 471469"/>
                              <a:gd name="connsiteY11" fmla="*/ 78139 h 331071"/>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273128 w 471469"/>
                              <a:gd name="connsiteY8" fmla="*/ 147200 h 297563"/>
                              <a:gd name="connsiteX9" fmla="*/ 211034 w 471469"/>
                              <a:gd name="connsiteY9" fmla="*/ 97404 h 297563"/>
                              <a:gd name="connsiteX10" fmla="*/ 276898 w 471469"/>
                              <a:gd name="connsiteY10" fmla="*/ 44631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273128 w 471469"/>
                              <a:gd name="connsiteY8" fmla="*/ 147200 h 297563"/>
                              <a:gd name="connsiteX9" fmla="*/ 187057 w 471469"/>
                              <a:gd name="connsiteY9" fmla="*/ 106435 h 297563"/>
                              <a:gd name="connsiteX10" fmla="*/ 211034 w 471469"/>
                              <a:gd name="connsiteY10" fmla="*/ 97404 h 297563"/>
                              <a:gd name="connsiteX11" fmla="*/ 276898 w 471469"/>
                              <a:gd name="connsiteY11" fmla="*/ 44631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273128 w 471469"/>
                              <a:gd name="connsiteY8" fmla="*/ 147200 h 297563"/>
                              <a:gd name="connsiteX9" fmla="*/ 187057 w 471469"/>
                              <a:gd name="connsiteY9" fmla="*/ 106435 h 297563"/>
                              <a:gd name="connsiteX10" fmla="*/ 211034 w 471469"/>
                              <a:gd name="connsiteY10" fmla="*/ 97404 h 297563"/>
                              <a:gd name="connsiteX11" fmla="*/ 339501 w 471469"/>
                              <a:gd name="connsiteY11" fmla="*/ 95081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273128 w 471469"/>
                              <a:gd name="connsiteY8" fmla="*/ 147200 h 297563"/>
                              <a:gd name="connsiteX9" fmla="*/ 187057 w 471469"/>
                              <a:gd name="connsiteY9" fmla="*/ 106435 h 297563"/>
                              <a:gd name="connsiteX10" fmla="*/ 232264 w 471469"/>
                              <a:gd name="connsiteY10" fmla="*/ 144382 h 297563"/>
                              <a:gd name="connsiteX11" fmla="*/ 339501 w 471469"/>
                              <a:gd name="connsiteY11" fmla="*/ 95081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273128 w 471469"/>
                              <a:gd name="connsiteY8" fmla="*/ 147200 h 297563"/>
                              <a:gd name="connsiteX9" fmla="*/ 187057 w 471469"/>
                              <a:gd name="connsiteY9" fmla="*/ 106435 h 297563"/>
                              <a:gd name="connsiteX10" fmla="*/ 232264 w 471469"/>
                              <a:gd name="connsiteY10" fmla="*/ 144382 h 297563"/>
                              <a:gd name="connsiteX11" fmla="*/ 375274 w 471469"/>
                              <a:gd name="connsiteY11" fmla="*/ 114487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273128 w 471469"/>
                              <a:gd name="connsiteY8" fmla="*/ 147200 h 297563"/>
                              <a:gd name="connsiteX9" fmla="*/ 187057 w 471469"/>
                              <a:gd name="connsiteY9" fmla="*/ 106435 h 297563"/>
                              <a:gd name="connsiteX10" fmla="*/ 252299 w 471469"/>
                              <a:gd name="connsiteY10" fmla="*/ 158400 h 297563"/>
                              <a:gd name="connsiteX11" fmla="*/ 375274 w 471469"/>
                              <a:gd name="connsiteY11" fmla="*/ 114487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273128 w 471469"/>
                              <a:gd name="connsiteY8" fmla="*/ 147200 h 297563"/>
                              <a:gd name="connsiteX9" fmla="*/ 253729 w 471469"/>
                              <a:gd name="connsiteY9" fmla="*/ 124970 h 297563"/>
                              <a:gd name="connsiteX10" fmla="*/ 252299 w 471469"/>
                              <a:gd name="connsiteY10" fmla="*/ 158400 h 297563"/>
                              <a:gd name="connsiteX11" fmla="*/ 375274 w 471469"/>
                              <a:gd name="connsiteY11" fmla="*/ 114487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273128 w 471469"/>
                              <a:gd name="connsiteY8" fmla="*/ 147200 h 297563"/>
                              <a:gd name="connsiteX9" fmla="*/ 160779 w 471469"/>
                              <a:gd name="connsiteY9" fmla="*/ 200501 h 297563"/>
                              <a:gd name="connsiteX10" fmla="*/ 252299 w 471469"/>
                              <a:gd name="connsiteY10" fmla="*/ 158400 h 297563"/>
                              <a:gd name="connsiteX11" fmla="*/ 375274 w 471469"/>
                              <a:gd name="connsiteY11" fmla="*/ 114487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273128 w 471469"/>
                              <a:gd name="connsiteY8" fmla="*/ 147200 h 297563"/>
                              <a:gd name="connsiteX9" fmla="*/ 160779 w 471469"/>
                              <a:gd name="connsiteY9" fmla="*/ 200501 h 297563"/>
                              <a:gd name="connsiteX10" fmla="*/ 252299 w 471469"/>
                              <a:gd name="connsiteY10" fmla="*/ 158400 h 297563"/>
                              <a:gd name="connsiteX11" fmla="*/ 358669 w 471469"/>
                              <a:gd name="connsiteY11" fmla="*/ 91624 h 297563"/>
                              <a:gd name="connsiteX0" fmla="*/ 104793 w 471469"/>
                              <a:gd name="connsiteY0" fmla="*/ 0 h 297563"/>
                              <a:gd name="connsiteX1" fmla="*/ 7550 w 471469"/>
                              <a:gd name="connsiteY1" fmla="*/ 74994 h 297563"/>
                              <a:gd name="connsiteX2" fmla="*/ 15022 w 471469"/>
                              <a:gd name="connsiteY2" fmla="*/ 204319 h 297563"/>
                              <a:gd name="connsiteX3" fmla="*/ 85367 w 471469"/>
                              <a:gd name="connsiteY3" fmla="*/ 267997 h 297563"/>
                              <a:gd name="connsiteX4" fmla="*/ 225025 w 471469"/>
                              <a:gd name="connsiteY4" fmla="*/ 280993 h 297563"/>
                              <a:gd name="connsiteX5" fmla="*/ 280234 w 471469"/>
                              <a:gd name="connsiteY5" fmla="*/ 294484 h 297563"/>
                              <a:gd name="connsiteX6" fmla="*/ 469294 w 471469"/>
                              <a:gd name="connsiteY6" fmla="*/ 285580 h 297563"/>
                              <a:gd name="connsiteX7" fmla="*/ 471469 w 471469"/>
                              <a:gd name="connsiteY7" fmla="*/ 168822 h 297563"/>
                              <a:gd name="connsiteX8" fmla="*/ 273128 w 471469"/>
                              <a:gd name="connsiteY8" fmla="*/ 147200 h 297563"/>
                              <a:gd name="connsiteX9" fmla="*/ 265459 w 471469"/>
                              <a:gd name="connsiteY9" fmla="*/ 127554 h 297563"/>
                              <a:gd name="connsiteX10" fmla="*/ 252299 w 471469"/>
                              <a:gd name="connsiteY10" fmla="*/ 158400 h 297563"/>
                              <a:gd name="connsiteX11" fmla="*/ 358669 w 471469"/>
                              <a:gd name="connsiteY11" fmla="*/ 91624 h 297563"/>
                              <a:gd name="connsiteX0" fmla="*/ 105014 w 471690"/>
                              <a:gd name="connsiteY0" fmla="*/ 0 h 301948"/>
                              <a:gd name="connsiteX1" fmla="*/ 7771 w 471690"/>
                              <a:gd name="connsiteY1" fmla="*/ 74994 h 301948"/>
                              <a:gd name="connsiteX2" fmla="*/ 15243 w 471690"/>
                              <a:gd name="connsiteY2" fmla="*/ 204319 h 301948"/>
                              <a:gd name="connsiteX3" fmla="*/ 90751 w 471690"/>
                              <a:gd name="connsiteY3" fmla="*/ 294100 h 301948"/>
                              <a:gd name="connsiteX4" fmla="*/ 225246 w 471690"/>
                              <a:gd name="connsiteY4" fmla="*/ 280993 h 301948"/>
                              <a:gd name="connsiteX5" fmla="*/ 280455 w 471690"/>
                              <a:gd name="connsiteY5" fmla="*/ 294484 h 301948"/>
                              <a:gd name="connsiteX6" fmla="*/ 469515 w 471690"/>
                              <a:gd name="connsiteY6" fmla="*/ 285580 h 301948"/>
                              <a:gd name="connsiteX7" fmla="*/ 471690 w 471690"/>
                              <a:gd name="connsiteY7" fmla="*/ 168822 h 301948"/>
                              <a:gd name="connsiteX8" fmla="*/ 273349 w 471690"/>
                              <a:gd name="connsiteY8" fmla="*/ 147200 h 301948"/>
                              <a:gd name="connsiteX9" fmla="*/ 265680 w 471690"/>
                              <a:gd name="connsiteY9" fmla="*/ 127554 h 301948"/>
                              <a:gd name="connsiteX10" fmla="*/ 252520 w 471690"/>
                              <a:gd name="connsiteY10" fmla="*/ 158400 h 301948"/>
                              <a:gd name="connsiteX11" fmla="*/ 358890 w 471690"/>
                              <a:gd name="connsiteY11" fmla="*/ 91624 h 301948"/>
                              <a:gd name="connsiteX0" fmla="*/ 105014 w 471690"/>
                              <a:gd name="connsiteY0" fmla="*/ 0 h 305708"/>
                              <a:gd name="connsiteX1" fmla="*/ 7771 w 471690"/>
                              <a:gd name="connsiteY1" fmla="*/ 74994 h 305708"/>
                              <a:gd name="connsiteX2" fmla="*/ 15243 w 471690"/>
                              <a:gd name="connsiteY2" fmla="*/ 204319 h 305708"/>
                              <a:gd name="connsiteX3" fmla="*/ 90751 w 471690"/>
                              <a:gd name="connsiteY3" fmla="*/ 294100 h 305708"/>
                              <a:gd name="connsiteX4" fmla="*/ 233837 w 471690"/>
                              <a:gd name="connsiteY4" fmla="*/ 298250 h 305708"/>
                              <a:gd name="connsiteX5" fmla="*/ 280455 w 471690"/>
                              <a:gd name="connsiteY5" fmla="*/ 294484 h 305708"/>
                              <a:gd name="connsiteX6" fmla="*/ 469515 w 471690"/>
                              <a:gd name="connsiteY6" fmla="*/ 285580 h 305708"/>
                              <a:gd name="connsiteX7" fmla="*/ 471690 w 471690"/>
                              <a:gd name="connsiteY7" fmla="*/ 168822 h 305708"/>
                              <a:gd name="connsiteX8" fmla="*/ 273349 w 471690"/>
                              <a:gd name="connsiteY8" fmla="*/ 147200 h 305708"/>
                              <a:gd name="connsiteX9" fmla="*/ 265680 w 471690"/>
                              <a:gd name="connsiteY9" fmla="*/ 127554 h 305708"/>
                              <a:gd name="connsiteX10" fmla="*/ 252520 w 471690"/>
                              <a:gd name="connsiteY10" fmla="*/ 158400 h 305708"/>
                              <a:gd name="connsiteX11" fmla="*/ 358890 w 471690"/>
                              <a:gd name="connsiteY11" fmla="*/ 91624 h 305708"/>
                              <a:gd name="connsiteX0" fmla="*/ 136837 w 503513"/>
                              <a:gd name="connsiteY0" fmla="*/ 0 h 305708"/>
                              <a:gd name="connsiteX1" fmla="*/ 3282 w 503513"/>
                              <a:gd name="connsiteY1" fmla="*/ 122681 h 305708"/>
                              <a:gd name="connsiteX2" fmla="*/ 47066 w 503513"/>
                              <a:gd name="connsiteY2" fmla="*/ 204319 h 305708"/>
                              <a:gd name="connsiteX3" fmla="*/ 122574 w 503513"/>
                              <a:gd name="connsiteY3" fmla="*/ 294100 h 305708"/>
                              <a:gd name="connsiteX4" fmla="*/ 265660 w 503513"/>
                              <a:gd name="connsiteY4" fmla="*/ 298250 h 305708"/>
                              <a:gd name="connsiteX5" fmla="*/ 312278 w 503513"/>
                              <a:gd name="connsiteY5" fmla="*/ 294484 h 305708"/>
                              <a:gd name="connsiteX6" fmla="*/ 501338 w 503513"/>
                              <a:gd name="connsiteY6" fmla="*/ 285580 h 305708"/>
                              <a:gd name="connsiteX7" fmla="*/ 503513 w 503513"/>
                              <a:gd name="connsiteY7" fmla="*/ 168822 h 305708"/>
                              <a:gd name="connsiteX8" fmla="*/ 305172 w 503513"/>
                              <a:gd name="connsiteY8" fmla="*/ 147200 h 305708"/>
                              <a:gd name="connsiteX9" fmla="*/ 297503 w 503513"/>
                              <a:gd name="connsiteY9" fmla="*/ 127554 h 305708"/>
                              <a:gd name="connsiteX10" fmla="*/ 284343 w 503513"/>
                              <a:gd name="connsiteY10" fmla="*/ 158400 h 305708"/>
                              <a:gd name="connsiteX11" fmla="*/ 390713 w 503513"/>
                              <a:gd name="connsiteY11" fmla="*/ 91624 h 305708"/>
                              <a:gd name="connsiteX0" fmla="*/ 137653 w 504329"/>
                              <a:gd name="connsiteY0" fmla="*/ 0 h 305708"/>
                              <a:gd name="connsiteX1" fmla="*/ 4098 w 504329"/>
                              <a:gd name="connsiteY1" fmla="*/ 122681 h 305708"/>
                              <a:gd name="connsiteX2" fmla="*/ 37595 w 504329"/>
                              <a:gd name="connsiteY2" fmla="*/ 230856 h 305708"/>
                              <a:gd name="connsiteX3" fmla="*/ 123390 w 504329"/>
                              <a:gd name="connsiteY3" fmla="*/ 294100 h 305708"/>
                              <a:gd name="connsiteX4" fmla="*/ 266476 w 504329"/>
                              <a:gd name="connsiteY4" fmla="*/ 298250 h 305708"/>
                              <a:gd name="connsiteX5" fmla="*/ 313094 w 504329"/>
                              <a:gd name="connsiteY5" fmla="*/ 294484 h 305708"/>
                              <a:gd name="connsiteX6" fmla="*/ 502154 w 504329"/>
                              <a:gd name="connsiteY6" fmla="*/ 285580 h 305708"/>
                              <a:gd name="connsiteX7" fmla="*/ 504329 w 504329"/>
                              <a:gd name="connsiteY7" fmla="*/ 168822 h 305708"/>
                              <a:gd name="connsiteX8" fmla="*/ 305988 w 504329"/>
                              <a:gd name="connsiteY8" fmla="*/ 147200 h 305708"/>
                              <a:gd name="connsiteX9" fmla="*/ 298319 w 504329"/>
                              <a:gd name="connsiteY9" fmla="*/ 127554 h 305708"/>
                              <a:gd name="connsiteX10" fmla="*/ 285159 w 504329"/>
                              <a:gd name="connsiteY10" fmla="*/ 158400 h 305708"/>
                              <a:gd name="connsiteX11" fmla="*/ 391529 w 504329"/>
                              <a:gd name="connsiteY11" fmla="*/ 91624 h 305708"/>
                              <a:gd name="connsiteX0" fmla="*/ 137653 w 504329"/>
                              <a:gd name="connsiteY0" fmla="*/ 0 h 305708"/>
                              <a:gd name="connsiteX1" fmla="*/ 4098 w 504329"/>
                              <a:gd name="connsiteY1" fmla="*/ 122681 h 305708"/>
                              <a:gd name="connsiteX2" fmla="*/ 37595 w 504329"/>
                              <a:gd name="connsiteY2" fmla="*/ 230856 h 305708"/>
                              <a:gd name="connsiteX3" fmla="*/ 123390 w 504329"/>
                              <a:gd name="connsiteY3" fmla="*/ 294100 h 305708"/>
                              <a:gd name="connsiteX4" fmla="*/ 266476 w 504329"/>
                              <a:gd name="connsiteY4" fmla="*/ 298250 h 305708"/>
                              <a:gd name="connsiteX5" fmla="*/ 313094 w 504329"/>
                              <a:gd name="connsiteY5" fmla="*/ 294484 h 305708"/>
                              <a:gd name="connsiteX6" fmla="*/ 502154 w 504329"/>
                              <a:gd name="connsiteY6" fmla="*/ 285580 h 305708"/>
                              <a:gd name="connsiteX7" fmla="*/ 504329 w 504329"/>
                              <a:gd name="connsiteY7" fmla="*/ 168822 h 305708"/>
                              <a:gd name="connsiteX8" fmla="*/ 305988 w 504329"/>
                              <a:gd name="connsiteY8" fmla="*/ 147200 h 305708"/>
                              <a:gd name="connsiteX9" fmla="*/ 298319 w 504329"/>
                              <a:gd name="connsiteY9" fmla="*/ 127554 h 305708"/>
                              <a:gd name="connsiteX10" fmla="*/ 250693 w 504329"/>
                              <a:gd name="connsiteY10" fmla="*/ 173897 h 305708"/>
                              <a:gd name="connsiteX11" fmla="*/ 391529 w 504329"/>
                              <a:gd name="connsiteY11" fmla="*/ 91624 h 30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329" h="305708">
                                <a:moveTo>
                                  <a:pt x="137653" y="0"/>
                                </a:moveTo>
                                <a:cubicBezTo>
                                  <a:pt x="97626" y="19792"/>
                                  <a:pt x="18862" y="87275"/>
                                  <a:pt x="4098" y="122681"/>
                                </a:cubicBezTo>
                                <a:cubicBezTo>
                                  <a:pt x="-10666" y="158087"/>
                                  <a:pt x="17713" y="202286"/>
                                  <a:pt x="37595" y="230856"/>
                                </a:cubicBezTo>
                                <a:cubicBezTo>
                                  <a:pt x="57477" y="259426"/>
                                  <a:pt x="101402" y="266049"/>
                                  <a:pt x="123390" y="294100"/>
                                </a:cubicBezTo>
                                <a:cubicBezTo>
                                  <a:pt x="237169" y="317565"/>
                                  <a:pt x="234859" y="298186"/>
                                  <a:pt x="266476" y="298250"/>
                                </a:cubicBezTo>
                                <a:cubicBezTo>
                                  <a:pt x="298093" y="298314"/>
                                  <a:pt x="274529" y="297540"/>
                                  <a:pt x="313094" y="294484"/>
                                </a:cubicBezTo>
                                <a:cubicBezTo>
                                  <a:pt x="351659" y="291428"/>
                                  <a:pt x="469293" y="308062"/>
                                  <a:pt x="502154" y="285580"/>
                                </a:cubicBezTo>
                                <a:cubicBezTo>
                                  <a:pt x="490224" y="261391"/>
                                  <a:pt x="499127" y="207651"/>
                                  <a:pt x="504329" y="168822"/>
                                </a:cubicBezTo>
                                <a:cubicBezTo>
                                  <a:pt x="446847" y="179902"/>
                                  <a:pt x="406916" y="163473"/>
                                  <a:pt x="305988" y="147200"/>
                                </a:cubicBezTo>
                                <a:cubicBezTo>
                                  <a:pt x="263447" y="137301"/>
                                  <a:pt x="307535" y="123105"/>
                                  <a:pt x="298319" y="127554"/>
                                </a:cubicBezTo>
                                <a:cubicBezTo>
                                  <a:pt x="289103" y="132004"/>
                                  <a:pt x="240581" y="184696"/>
                                  <a:pt x="250693" y="173897"/>
                                </a:cubicBezTo>
                                <a:cubicBezTo>
                                  <a:pt x="223870" y="158492"/>
                                  <a:pt x="407758" y="92203"/>
                                  <a:pt x="391529" y="91624"/>
                                </a:cubicBezTo>
                              </a:path>
                            </a:pathLst>
                          </a:custGeom>
                          <a:solidFill>
                            <a:schemeClr val="accent5">
                              <a:lumMod val="20000"/>
                              <a:lumOff val="80000"/>
                            </a:schemeClr>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6" name="フリーフォーム 2366">
                            <a:extLst>
                              <a:ext uri="{FF2B5EF4-FFF2-40B4-BE49-F238E27FC236}">
                                <a16:creationId xmlns:a16="http://schemas.microsoft.com/office/drawing/2014/main" id="{00000000-0008-0000-0000-000008070000}"/>
                              </a:ext>
                            </a:extLst>
                          </p:cNvPr>
                          <p:cNvSpPr/>
                          <p:nvPr/>
                        </p:nvSpPr>
                        <p:spPr bwMode="auto">
                          <a:xfrm rot="2270064">
                            <a:off x="2063212" y="2326618"/>
                            <a:ext cx="268335" cy="302323"/>
                          </a:xfrm>
                          <a:custGeom>
                            <a:avLst/>
                            <a:gdLst>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225396 w 545049"/>
                              <a:gd name="connsiteY0" fmla="*/ 0 h 364856"/>
                              <a:gd name="connsiteX1" fmla="*/ 115616 w 545049"/>
                              <a:gd name="connsiteY1" fmla="*/ 9686 h 364856"/>
                              <a:gd name="connsiteX2" fmla="*/ 25210 w 545049"/>
                              <a:gd name="connsiteY2" fmla="*/ 100093 h 364856"/>
                              <a:gd name="connsiteX3" fmla="*/ 12294 w 545049"/>
                              <a:gd name="connsiteY3" fmla="*/ 313195 h 364856"/>
                              <a:gd name="connsiteX4" fmla="*/ 0 w 545049"/>
                              <a:gd name="connsiteY4" fmla="*/ 350712 h 364856"/>
                              <a:gd name="connsiteX5" fmla="*/ 545049 w 545049"/>
                              <a:gd name="connsiteY5" fmla="*/ 364856 h 364856"/>
                              <a:gd name="connsiteX6" fmla="*/ 538591 w 545049"/>
                              <a:gd name="connsiteY6" fmla="*/ 267991 h 364856"/>
                              <a:gd name="connsiteX7" fmla="*/ 354549 w 545049"/>
                              <a:gd name="connsiteY7" fmla="*/ 287364 h 364856"/>
                              <a:gd name="connsiteX8" fmla="*/ 173735 w 545049"/>
                              <a:gd name="connsiteY8" fmla="*/ 196957 h 364856"/>
                              <a:gd name="connsiteX9" fmla="*/ 173735 w 545049"/>
                              <a:gd name="connsiteY9" fmla="*/ 196957 h 364856"/>
                              <a:gd name="connsiteX0" fmla="*/ 225396 w 538591"/>
                              <a:gd name="connsiteY0" fmla="*/ 0 h 381410"/>
                              <a:gd name="connsiteX1" fmla="*/ 115616 w 538591"/>
                              <a:gd name="connsiteY1" fmla="*/ 9686 h 381410"/>
                              <a:gd name="connsiteX2" fmla="*/ 25210 w 538591"/>
                              <a:gd name="connsiteY2" fmla="*/ 100093 h 381410"/>
                              <a:gd name="connsiteX3" fmla="*/ 12294 w 538591"/>
                              <a:gd name="connsiteY3" fmla="*/ 313195 h 381410"/>
                              <a:gd name="connsiteX4" fmla="*/ 0 w 538591"/>
                              <a:gd name="connsiteY4" fmla="*/ 350712 h 381410"/>
                              <a:gd name="connsiteX5" fmla="*/ 22212 w 538591"/>
                              <a:gd name="connsiteY5" fmla="*/ 381410 h 381410"/>
                              <a:gd name="connsiteX6" fmla="*/ 538591 w 538591"/>
                              <a:gd name="connsiteY6" fmla="*/ 267991 h 381410"/>
                              <a:gd name="connsiteX7" fmla="*/ 354549 w 538591"/>
                              <a:gd name="connsiteY7" fmla="*/ 287364 h 381410"/>
                              <a:gd name="connsiteX8" fmla="*/ 173735 w 538591"/>
                              <a:gd name="connsiteY8" fmla="*/ 196957 h 381410"/>
                              <a:gd name="connsiteX9" fmla="*/ 173735 w 538591"/>
                              <a:gd name="connsiteY9" fmla="*/ 196957 h 381410"/>
                              <a:gd name="connsiteX0" fmla="*/ 225396 w 354549"/>
                              <a:gd name="connsiteY0" fmla="*/ 0 h 381410"/>
                              <a:gd name="connsiteX1" fmla="*/ 115616 w 354549"/>
                              <a:gd name="connsiteY1" fmla="*/ 9686 h 381410"/>
                              <a:gd name="connsiteX2" fmla="*/ 25210 w 354549"/>
                              <a:gd name="connsiteY2" fmla="*/ 100093 h 381410"/>
                              <a:gd name="connsiteX3" fmla="*/ 12294 w 354549"/>
                              <a:gd name="connsiteY3" fmla="*/ 313195 h 381410"/>
                              <a:gd name="connsiteX4" fmla="*/ 0 w 354549"/>
                              <a:gd name="connsiteY4" fmla="*/ 350712 h 381410"/>
                              <a:gd name="connsiteX5" fmla="*/ 22212 w 354549"/>
                              <a:gd name="connsiteY5" fmla="*/ 381410 h 381410"/>
                              <a:gd name="connsiteX6" fmla="*/ 306219 w 354549"/>
                              <a:gd name="connsiteY6" fmla="*/ 379729 h 381410"/>
                              <a:gd name="connsiteX7" fmla="*/ 354549 w 354549"/>
                              <a:gd name="connsiteY7" fmla="*/ 287364 h 381410"/>
                              <a:gd name="connsiteX8" fmla="*/ 173735 w 354549"/>
                              <a:gd name="connsiteY8" fmla="*/ 196957 h 381410"/>
                              <a:gd name="connsiteX9" fmla="*/ 173735 w 35454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34214 w 306219"/>
                              <a:gd name="connsiteY7" fmla="*/ 324609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244276 w 306219"/>
                              <a:gd name="connsiteY9" fmla="*/ 105912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98632 w 306219"/>
                              <a:gd name="connsiteY8" fmla="*/ 225925 h 381410"/>
                              <a:gd name="connsiteX9" fmla="*/ 244276 w 306219"/>
                              <a:gd name="connsiteY9" fmla="*/ 105912 h 381410"/>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01018 w 289621"/>
                              <a:gd name="connsiteY7" fmla="*/ 308055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35976 w 289621"/>
                              <a:gd name="connsiteY9" fmla="*/ 60389 h 388007"/>
                              <a:gd name="connsiteX0" fmla="*/ 229546 w 289621"/>
                              <a:gd name="connsiteY0" fmla="*/ 52389 h 378321"/>
                              <a:gd name="connsiteX1" fmla="*/ 115616 w 289621"/>
                              <a:gd name="connsiteY1" fmla="*/ 0 h 378321"/>
                              <a:gd name="connsiteX2" fmla="*/ 25210 w 289621"/>
                              <a:gd name="connsiteY2" fmla="*/ 90407 h 378321"/>
                              <a:gd name="connsiteX3" fmla="*/ 12294 w 289621"/>
                              <a:gd name="connsiteY3" fmla="*/ 303509 h 378321"/>
                              <a:gd name="connsiteX4" fmla="*/ 0 w 289621"/>
                              <a:gd name="connsiteY4" fmla="*/ 341026 h 378321"/>
                              <a:gd name="connsiteX5" fmla="*/ 22212 w 289621"/>
                              <a:gd name="connsiteY5" fmla="*/ 371724 h 378321"/>
                              <a:gd name="connsiteX6" fmla="*/ 289621 w 289621"/>
                              <a:gd name="connsiteY6" fmla="*/ 378321 h 378321"/>
                              <a:gd name="connsiteX7" fmla="*/ 271560 w 289621"/>
                              <a:gd name="connsiteY7" fmla="*/ 335615 h 378321"/>
                              <a:gd name="connsiteX8" fmla="*/ 198632 w 289621"/>
                              <a:gd name="connsiteY8" fmla="*/ 274177 h 378321"/>
                              <a:gd name="connsiteX9" fmla="*/ 235976 w 289621"/>
                              <a:gd name="connsiteY9" fmla="*/ 50703 h 378321"/>
                              <a:gd name="connsiteX0" fmla="*/ 229546 w 289621"/>
                              <a:gd name="connsiteY0" fmla="*/ 1686 h 327618"/>
                              <a:gd name="connsiteX1" fmla="*/ 25210 w 289621"/>
                              <a:gd name="connsiteY1" fmla="*/ 39704 h 327618"/>
                              <a:gd name="connsiteX2" fmla="*/ 12294 w 289621"/>
                              <a:gd name="connsiteY2" fmla="*/ 252806 h 327618"/>
                              <a:gd name="connsiteX3" fmla="*/ 0 w 289621"/>
                              <a:gd name="connsiteY3" fmla="*/ 290323 h 327618"/>
                              <a:gd name="connsiteX4" fmla="*/ 22212 w 289621"/>
                              <a:gd name="connsiteY4" fmla="*/ 321021 h 327618"/>
                              <a:gd name="connsiteX5" fmla="*/ 289621 w 289621"/>
                              <a:gd name="connsiteY5" fmla="*/ 327618 h 327618"/>
                              <a:gd name="connsiteX6" fmla="*/ 271560 w 289621"/>
                              <a:gd name="connsiteY6" fmla="*/ 284912 h 327618"/>
                              <a:gd name="connsiteX7" fmla="*/ 198632 w 289621"/>
                              <a:gd name="connsiteY7" fmla="*/ 223474 h 327618"/>
                              <a:gd name="connsiteX8" fmla="*/ 235976 w 289621"/>
                              <a:gd name="connsiteY8" fmla="*/ 0 h 327618"/>
                              <a:gd name="connsiteX0" fmla="*/ 229546 w 289621"/>
                              <a:gd name="connsiteY0" fmla="*/ 0 h 325932"/>
                              <a:gd name="connsiteX1" fmla="*/ 25210 w 289621"/>
                              <a:gd name="connsiteY1" fmla="*/ 38018 h 325932"/>
                              <a:gd name="connsiteX2" fmla="*/ 12294 w 289621"/>
                              <a:gd name="connsiteY2" fmla="*/ 251120 h 325932"/>
                              <a:gd name="connsiteX3" fmla="*/ 0 w 289621"/>
                              <a:gd name="connsiteY3" fmla="*/ 288637 h 325932"/>
                              <a:gd name="connsiteX4" fmla="*/ 22212 w 289621"/>
                              <a:gd name="connsiteY4" fmla="*/ 319335 h 325932"/>
                              <a:gd name="connsiteX5" fmla="*/ 289621 w 289621"/>
                              <a:gd name="connsiteY5" fmla="*/ 325932 h 325932"/>
                              <a:gd name="connsiteX6" fmla="*/ 271560 w 289621"/>
                              <a:gd name="connsiteY6" fmla="*/ 283226 h 325932"/>
                              <a:gd name="connsiteX7" fmla="*/ 198632 w 289621"/>
                              <a:gd name="connsiteY7" fmla="*/ 221788 h 325932"/>
                              <a:gd name="connsiteX8" fmla="*/ 227677 w 289621"/>
                              <a:gd name="connsiteY8" fmla="*/ 43838 h 325932"/>
                              <a:gd name="connsiteX0" fmla="*/ 225396 w 289621"/>
                              <a:gd name="connsiteY0" fmla="*/ 7504 h 287914"/>
                              <a:gd name="connsiteX1" fmla="*/ 25210 w 289621"/>
                              <a:gd name="connsiteY1" fmla="*/ 0 h 287914"/>
                              <a:gd name="connsiteX2" fmla="*/ 12294 w 289621"/>
                              <a:gd name="connsiteY2" fmla="*/ 213102 h 287914"/>
                              <a:gd name="connsiteX3" fmla="*/ 0 w 289621"/>
                              <a:gd name="connsiteY3" fmla="*/ 250619 h 287914"/>
                              <a:gd name="connsiteX4" fmla="*/ 22212 w 289621"/>
                              <a:gd name="connsiteY4" fmla="*/ 281317 h 287914"/>
                              <a:gd name="connsiteX5" fmla="*/ 289621 w 289621"/>
                              <a:gd name="connsiteY5" fmla="*/ 287914 h 287914"/>
                              <a:gd name="connsiteX6" fmla="*/ 271560 w 289621"/>
                              <a:gd name="connsiteY6" fmla="*/ 245208 h 287914"/>
                              <a:gd name="connsiteX7" fmla="*/ 198632 w 289621"/>
                              <a:gd name="connsiteY7" fmla="*/ 183770 h 287914"/>
                              <a:gd name="connsiteX8" fmla="*/ 227677 w 289621"/>
                              <a:gd name="connsiteY8" fmla="*/ 5820 h 287914"/>
                              <a:gd name="connsiteX0" fmla="*/ 225396 w 306914"/>
                              <a:gd name="connsiteY0" fmla="*/ 7504 h 290325"/>
                              <a:gd name="connsiteX1" fmla="*/ 25210 w 306914"/>
                              <a:gd name="connsiteY1" fmla="*/ 0 h 290325"/>
                              <a:gd name="connsiteX2" fmla="*/ 12294 w 306914"/>
                              <a:gd name="connsiteY2" fmla="*/ 213102 h 290325"/>
                              <a:gd name="connsiteX3" fmla="*/ 0 w 306914"/>
                              <a:gd name="connsiteY3" fmla="*/ 250619 h 290325"/>
                              <a:gd name="connsiteX4" fmla="*/ 22212 w 306914"/>
                              <a:gd name="connsiteY4" fmla="*/ 281317 h 290325"/>
                              <a:gd name="connsiteX5" fmla="*/ 289621 w 306914"/>
                              <a:gd name="connsiteY5" fmla="*/ 287914 h 290325"/>
                              <a:gd name="connsiteX6" fmla="*/ 271560 w 306914"/>
                              <a:gd name="connsiteY6" fmla="*/ 245208 h 290325"/>
                              <a:gd name="connsiteX7" fmla="*/ 198632 w 306914"/>
                              <a:gd name="connsiteY7" fmla="*/ 183770 h 290325"/>
                              <a:gd name="connsiteX8" fmla="*/ 227677 w 306914"/>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31829 w 312238"/>
                              <a:gd name="connsiteY0" fmla="*/ 7504 h 290325"/>
                              <a:gd name="connsiteX1" fmla="*/ 31643 w 312238"/>
                              <a:gd name="connsiteY1" fmla="*/ 0 h 290325"/>
                              <a:gd name="connsiteX2" fmla="*/ 18727 w 312238"/>
                              <a:gd name="connsiteY2" fmla="*/ 213102 h 290325"/>
                              <a:gd name="connsiteX3" fmla="*/ 6433 w 312238"/>
                              <a:gd name="connsiteY3" fmla="*/ 250619 h 290325"/>
                              <a:gd name="connsiteX4" fmla="*/ 28645 w 312238"/>
                              <a:gd name="connsiteY4" fmla="*/ 281317 h 290325"/>
                              <a:gd name="connsiteX5" fmla="*/ 296054 w 312238"/>
                              <a:gd name="connsiteY5" fmla="*/ 287914 h 290325"/>
                              <a:gd name="connsiteX6" fmla="*/ 277993 w 312238"/>
                              <a:gd name="connsiteY6" fmla="*/ 245208 h 290325"/>
                              <a:gd name="connsiteX7" fmla="*/ 205065 w 312238"/>
                              <a:gd name="connsiteY7" fmla="*/ 183770 h 290325"/>
                              <a:gd name="connsiteX8" fmla="*/ 234110 w 312238"/>
                              <a:gd name="connsiteY8" fmla="*/ 5820 h 290325"/>
                              <a:gd name="connsiteX0" fmla="*/ 231829 w 307018"/>
                              <a:gd name="connsiteY0" fmla="*/ 7504 h 303635"/>
                              <a:gd name="connsiteX1" fmla="*/ 31643 w 307018"/>
                              <a:gd name="connsiteY1" fmla="*/ 0 h 303635"/>
                              <a:gd name="connsiteX2" fmla="*/ 18727 w 307018"/>
                              <a:gd name="connsiteY2" fmla="*/ 213102 h 303635"/>
                              <a:gd name="connsiteX3" fmla="*/ 6433 w 307018"/>
                              <a:gd name="connsiteY3" fmla="*/ 250619 h 303635"/>
                              <a:gd name="connsiteX4" fmla="*/ 28645 w 307018"/>
                              <a:gd name="connsiteY4" fmla="*/ 281317 h 303635"/>
                              <a:gd name="connsiteX5" fmla="*/ 296054 w 307018"/>
                              <a:gd name="connsiteY5" fmla="*/ 287914 h 303635"/>
                              <a:gd name="connsiteX6" fmla="*/ 277993 w 307018"/>
                              <a:gd name="connsiteY6" fmla="*/ 245208 h 303635"/>
                              <a:gd name="connsiteX7" fmla="*/ 205065 w 307018"/>
                              <a:gd name="connsiteY7" fmla="*/ 183770 h 303635"/>
                              <a:gd name="connsiteX8" fmla="*/ 234110 w 307018"/>
                              <a:gd name="connsiteY8" fmla="*/ 5820 h 303635"/>
                              <a:gd name="connsiteX0" fmla="*/ 231829 w 300678"/>
                              <a:gd name="connsiteY0" fmla="*/ 7504 h 291523"/>
                              <a:gd name="connsiteX1" fmla="*/ 31643 w 300678"/>
                              <a:gd name="connsiteY1" fmla="*/ 0 h 291523"/>
                              <a:gd name="connsiteX2" fmla="*/ 18727 w 300678"/>
                              <a:gd name="connsiteY2" fmla="*/ 213102 h 291523"/>
                              <a:gd name="connsiteX3" fmla="*/ 6433 w 300678"/>
                              <a:gd name="connsiteY3" fmla="*/ 250619 h 291523"/>
                              <a:gd name="connsiteX4" fmla="*/ 28645 w 300678"/>
                              <a:gd name="connsiteY4" fmla="*/ 281317 h 291523"/>
                              <a:gd name="connsiteX5" fmla="*/ 296054 w 300678"/>
                              <a:gd name="connsiteY5" fmla="*/ 287914 h 291523"/>
                              <a:gd name="connsiteX6" fmla="*/ 277993 w 300678"/>
                              <a:gd name="connsiteY6" fmla="*/ 245208 h 291523"/>
                              <a:gd name="connsiteX7" fmla="*/ 205065 w 300678"/>
                              <a:gd name="connsiteY7" fmla="*/ 183770 h 291523"/>
                              <a:gd name="connsiteX8" fmla="*/ 234110 w 300678"/>
                              <a:gd name="connsiteY8" fmla="*/ 5820 h 291523"/>
                              <a:gd name="connsiteX0" fmla="*/ 231829 w 323357"/>
                              <a:gd name="connsiteY0" fmla="*/ 7504 h 286131"/>
                              <a:gd name="connsiteX1" fmla="*/ 31643 w 323357"/>
                              <a:gd name="connsiteY1" fmla="*/ 0 h 286131"/>
                              <a:gd name="connsiteX2" fmla="*/ 18727 w 323357"/>
                              <a:gd name="connsiteY2" fmla="*/ 213102 h 286131"/>
                              <a:gd name="connsiteX3" fmla="*/ 6433 w 323357"/>
                              <a:gd name="connsiteY3" fmla="*/ 250619 h 286131"/>
                              <a:gd name="connsiteX4" fmla="*/ 28645 w 323357"/>
                              <a:gd name="connsiteY4" fmla="*/ 281317 h 286131"/>
                              <a:gd name="connsiteX5" fmla="*/ 320090 w 323357"/>
                              <a:gd name="connsiteY5" fmla="*/ 279715 h 286131"/>
                              <a:gd name="connsiteX6" fmla="*/ 277993 w 323357"/>
                              <a:gd name="connsiteY6" fmla="*/ 245208 h 286131"/>
                              <a:gd name="connsiteX7" fmla="*/ 205065 w 323357"/>
                              <a:gd name="connsiteY7" fmla="*/ 183770 h 286131"/>
                              <a:gd name="connsiteX8" fmla="*/ 234110 w 323357"/>
                              <a:gd name="connsiteY8" fmla="*/ 5820 h 286131"/>
                              <a:gd name="connsiteX0" fmla="*/ 231829 w 327902"/>
                              <a:gd name="connsiteY0" fmla="*/ 7504 h 286131"/>
                              <a:gd name="connsiteX1" fmla="*/ 31643 w 327902"/>
                              <a:gd name="connsiteY1" fmla="*/ 0 h 286131"/>
                              <a:gd name="connsiteX2" fmla="*/ 18727 w 327902"/>
                              <a:gd name="connsiteY2" fmla="*/ 213102 h 286131"/>
                              <a:gd name="connsiteX3" fmla="*/ 6433 w 327902"/>
                              <a:gd name="connsiteY3" fmla="*/ 250619 h 286131"/>
                              <a:gd name="connsiteX4" fmla="*/ 28645 w 327902"/>
                              <a:gd name="connsiteY4" fmla="*/ 281317 h 286131"/>
                              <a:gd name="connsiteX5" fmla="*/ 320090 w 327902"/>
                              <a:gd name="connsiteY5" fmla="*/ 279715 h 286131"/>
                              <a:gd name="connsiteX6" fmla="*/ 277993 w 327902"/>
                              <a:gd name="connsiteY6" fmla="*/ 245208 h 286131"/>
                              <a:gd name="connsiteX7" fmla="*/ 205065 w 327902"/>
                              <a:gd name="connsiteY7" fmla="*/ 183770 h 286131"/>
                              <a:gd name="connsiteX8" fmla="*/ 234110 w 327902"/>
                              <a:gd name="connsiteY8" fmla="*/ 5820 h 286131"/>
                              <a:gd name="connsiteX0" fmla="*/ 231829 w 323357"/>
                              <a:gd name="connsiteY0" fmla="*/ 7504 h 293755"/>
                              <a:gd name="connsiteX1" fmla="*/ 31643 w 323357"/>
                              <a:gd name="connsiteY1" fmla="*/ 0 h 293755"/>
                              <a:gd name="connsiteX2" fmla="*/ 18727 w 323357"/>
                              <a:gd name="connsiteY2" fmla="*/ 213102 h 293755"/>
                              <a:gd name="connsiteX3" fmla="*/ 6433 w 323357"/>
                              <a:gd name="connsiteY3" fmla="*/ 250619 h 293755"/>
                              <a:gd name="connsiteX4" fmla="*/ 28645 w 323357"/>
                              <a:gd name="connsiteY4" fmla="*/ 281317 h 293755"/>
                              <a:gd name="connsiteX5" fmla="*/ 320090 w 323357"/>
                              <a:gd name="connsiteY5" fmla="*/ 290647 h 293755"/>
                              <a:gd name="connsiteX6" fmla="*/ 277993 w 323357"/>
                              <a:gd name="connsiteY6" fmla="*/ 245208 h 293755"/>
                              <a:gd name="connsiteX7" fmla="*/ 205065 w 323357"/>
                              <a:gd name="connsiteY7" fmla="*/ 183770 h 293755"/>
                              <a:gd name="connsiteX8" fmla="*/ 234110 w 323357"/>
                              <a:gd name="connsiteY8" fmla="*/ 5820 h 293755"/>
                              <a:gd name="connsiteX0" fmla="*/ 230082 w 331831"/>
                              <a:gd name="connsiteY0" fmla="*/ 7504 h 295261"/>
                              <a:gd name="connsiteX1" fmla="*/ 29896 w 331831"/>
                              <a:gd name="connsiteY1" fmla="*/ 0 h 295261"/>
                              <a:gd name="connsiteX2" fmla="*/ 16980 w 331831"/>
                              <a:gd name="connsiteY2" fmla="*/ 213102 h 295261"/>
                              <a:gd name="connsiteX3" fmla="*/ 4686 w 331831"/>
                              <a:gd name="connsiteY3" fmla="*/ 250619 h 295261"/>
                              <a:gd name="connsiteX4" fmla="*/ 29903 w 331831"/>
                              <a:gd name="connsiteY4" fmla="*/ 289516 h 295261"/>
                              <a:gd name="connsiteX5" fmla="*/ 318343 w 331831"/>
                              <a:gd name="connsiteY5" fmla="*/ 290647 h 295261"/>
                              <a:gd name="connsiteX6" fmla="*/ 276246 w 331831"/>
                              <a:gd name="connsiteY6" fmla="*/ 245208 h 295261"/>
                              <a:gd name="connsiteX7" fmla="*/ 203318 w 331831"/>
                              <a:gd name="connsiteY7" fmla="*/ 183770 h 295261"/>
                              <a:gd name="connsiteX8" fmla="*/ 232363 w 331831"/>
                              <a:gd name="connsiteY8" fmla="*/ 5820 h 295261"/>
                              <a:gd name="connsiteX0" fmla="*/ 230082 w 333504"/>
                              <a:gd name="connsiteY0" fmla="*/ 7504 h 295261"/>
                              <a:gd name="connsiteX1" fmla="*/ 29896 w 333504"/>
                              <a:gd name="connsiteY1" fmla="*/ 0 h 295261"/>
                              <a:gd name="connsiteX2" fmla="*/ 16980 w 333504"/>
                              <a:gd name="connsiteY2" fmla="*/ 213102 h 295261"/>
                              <a:gd name="connsiteX3" fmla="*/ 4686 w 333504"/>
                              <a:gd name="connsiteY3" fmla="*/ 250619 h 295261"/>
                              <a:gd name="connsiteX4" fmla="*/ 29903 w 333504"/>
                              <a:gd name="connsiteY4" fmla="*/ 289516 h 295261"/>
                              <a:gd name="connsiteX5" fmla="*/ 318343 w 333504"/>
                              <a:gd name="connsiteY5" fmla="*/ 290647 h 295261"/>
                              <a:gd name="connsiteX6" fmla="*/ 276246 w 333504"/>
                              <a:gd name="connsiteY6" fmla="*/ 245208 h 295261"/>
                              <a:gd name="connsiteX7" fmla="*/ 203318 w 333504"/>
                              <a:gd name="connsiteY7" fmla="*/ 183770 h 295261"/>
                              <a:gd name="connsiteX8" fmla="*/ 232363 w 333504"/>
                              <a:gd name="connsiteY8" fmla="*/ 5820 h 295261"/>
                              <a:gd name="connsiteX0" fmla="*/ 230082 w 335037"/>
                              <a:gd name="connsiteY0" fmla="*/ 7504 h 295641"/>
                              <a:gd name="connsiteX1" fmla="*/ 29896 w 335037"/>
                              <a:gd name="connsiteY1" fmla="*/ 0 h 295641"/>
                              <a:gd name="connsiteX2" fmla="*/ 16980 w 335037"/>
                              <a:gd name="connsiteY2" fmla="*/ 213102 h 295641"/>
                              <a:gd name="connsiteX3" fmla="*/ 4686 w 335037"/>
                              <a:gd name="connsiteY3" fmla="*/ 250619 h 295641"/>
                              <a:gd name="connsiteX4" fmla="*/ 29903 w 335037"/>
                              <a:gd name="connsiteY4" fmla="*/ 289516 h 295641"/>
                              <a:gd name="connsiteX5" fmla="*/ 318343 w 335037"/>
                              <a:gd name="connsiteY5" fmla="*/ 290647 h 295641"/>
                              <a:gd name="connsiteX6" fmla="*/ 282254 w 335037"/>
                              <a:gd name="connsiteY6" fmla="*/ 239742 h 295641"/>
                              <a:gd name="connsiteX7" fmla="*/ 203318 w 335037"/>
                              <a:gd name="connsiteY7" fmla="*/ 183770 h 295641"/>
                              <a:gd name="connsiteX8" fmla="*/ 232363 w 335037"/>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32363 w 333362"/>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3350 w 333362"/>
                              <a:gd name="connsiteY8" fmla="*/ 3087 h 295641"/>
                              <a:gd name="connsiteX0" fmla="*/ 230082 w 333362"/>
                              <a:gd name="connsiteY0" fmla="*/ 39947 h 328084"/>
                              <a:gd name="connsiteX1" fmla="*/ 29896 w 333362"/>
                              <a:gd name="connsiteY1" fmla="*/ 32443 h 328084"/>
                              <a:gd name="connsiteX2" fmla="*/ 16980 w 333362"/>
                              <a:gd name="connsiteY2" fmla="*/ 245545 h 328084"/>
                              <a:gd name="connsiteX3" fmla="*/ 4686 w 333362"/>
                              <a:gd name="connsiteY3" fmla="*/ 283062 h 328084"/>
                              <a:gd name="connsiteX4" fmla="*/ 29903 w 333362"/>
                              <a:gd name="connsiteY4" fmla="*/ 321959 h 328084"/>
                              <a:gd name="connsiteX5" fmla="*/ 318343 w 333362"/>
                              <a:gd name="connsiteY5" fmla="*/ 323090 h 328084"/>
                              <a:gd name="connsiteX6" fmla="*/ 282254 w 333362"/>
                              <a:gd name="connsiteY6" fmla="*/ 272185 h 328084"/>
                              <a:gd name="connsiteX7" fmla="*/ 194304 w 333362"/>
                              <a:gd name="connsiteY7" fmla="*/ 210747 h 328084"/>
                              <a:gd name="connsiteX8" fmla="*/ 211332 w 333362"/>
                              <a:gd name="connsiteY8" fmla="*/ 0 h 328084"/>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9359 w 333362"/>
                              <a:gd name="connsiteY8" fmla="*/ 27684 h 295641"/>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9359 w 333362"/>
                              <a:gd name="connsiteY8" fmla="*/ 31112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0346 w 333362"/>
                              <a:gd name="connsiteY8"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193810 w 333362"/>
                              <a:gd name="connsiteY8" fmla="*/ 63553 h 299069"/>
                              <a:gd name="connsiteX9" fmla="*/ 220346 w 333362"/>
                              <a:gd name="connsiteY9"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05827 w 333362"/>
                              <a:gd name="connsiteY8" fmla="*/ 74485 h 299069"/>
                              <a:gd name="connsiteX9" fmla="*/ 220346 w 333362"/>
                              <a:gd name="connsiteY9" fmla="*/ 1049 h 299069"/>
                              <a:gd name="connsiteX0" fmla="*/ 218515 w 333813"/>
                              <a:gd name="connsiteY0" fmla="*/ 0 h 299069"/>
                              <a:gd name="connsiteX1" fmla="*/ 30347 w 333813"/>
                              <a:gd name="connsiteY1" fmla="*/ 3428 h 299069"/>
                              <a:gd name="connsiteX2" fmla="*/ 24618 w 333813"/>
                              <a:gd name="connsiteY2" fmla="*/ 178256 h 299069"/>
                              <a:gd name="connsiteX3" fmla="*/ 5137 w 333813"/>
                              <a:gd name="connsiteY3" fmla="*/ 254047 h 299069"/>
                              <a:gd name="connsiteX4" fmla="*/ 30354 w 333813"/>
                              <a:gd name="connsiteY4" fmla="*/ 292944 h 299069"/>
                              <a:gd name="connsiteX5" fmla="*/ 318794 w 333813"/>
                              <a:gd name="connsiteY5" fmla="*/ 294075 h 299069"/>
                              <a:gd name="connsiteX6" fmla="*/ 282705 w 333813"/>
                              <a:gd name="connsiteY6" fmla="*/ 243170 h 299069"/>
                              <a:gd name="connsiteX7" fmla="*/ 194755 w 333813"/>
                              <a:gd name="connsiteY7" fmla="*/ 181732 h 299069"/>
                              <a:gd name="connsiteX8" fmla="*/ 206278 w 333813"/>
                              <a:gd name="connsiteY8" fmla="*/ 74485 h 299069"/>
                              <a:gd name="connsiteX9" fmla="*/ 220797 w 333813"/>
                              <a:gd name="connsiteY9" fmla="*/ 1049 h 299069"/>
                              <a:gd name="connsiteX0" fmla="*/ 215084 w 327346"/>
                              <a:gd name="connsiteY0" fmla="*/ 0 h 316267"/>
                              <a:gd name="connsiteX1" fmla="*/ 26916 w 327346"/>
                              <a:gd name="connsiteY1" fmla="*/ 3428 h 316267"/>
                              <a:gd name="connsiteX2" fmla="*/ 21187 w 327346"/>
                              <a:gd name="connsiteY2" fmla="*/ 178256 h 316267"/>
                              <a:gd name="connsiteX3" fmla="*/ 1706 w 327346"/>
                              <a:gd name="connsiteY3" fmla="*/ 254047 h 316267"/>
                              <a:gd name="connsiteX4" fmla="*/ 70038 w 327346"/>
                              <a:gd name="connsiteY4" fmla="*/ 314815 h 316267"/>
                              <a:gd name="connsiteX5" fmla="*/ 315363 w 327346"/>
                              <a:gd name="connsiteY5" fmla="*/ 294075 h 316267"/>
                              <a:gd name="connsiteX6" fmla="*/ 279274 w 327346"/>
                              <a:gd name="connsiteY6" fmla="*/ 243170 h 316267"/>
                              <a:gd name="connsiteX7" fmla="*/ 191324 w 327346"/>
                              <a:gd name="connsiteY7" fmla="*/ 181732 h 316267"/>
                              <a:gd name="connsiteX8" fmla="*/ 202847 w 327346"/>
                              <a:gd name="connsiteY8" fmla="*/ 74485 h 316267"/>
                              <a:gd name="connsiteX9" fmla="*/ 217366 w 327346"/>
                              <a:gd name="connsiteY9" fmla="*/ 1049 h 316267"/>
                              <a:gd name="connsiteX0" fmla="*/ 205275 w 317539"/>
                              <a:gd name="connsiteY0" fmla="*/ 0 h 316267"/>
                              <a:gd name="connsiteX1" fmla="*/ 17107 w 317539"/>
                              <a:gd name="connsiteY1" fmla="*/ 3428 h 316267"/>
                              <a:gd name="connsiteX2" fmla="*/ 11378 w 317539"/>
                              <a:gd name="connsiteY2" fmla="*/ 178256 h 316267"/>
                              <a:gd name="connsiteX3" fmla="*/ 2676 w 317539"/>
                              <a:gd name="connsiteY3" fmla="*/ 251314 h 316267"/>
                              <a:gd name="connsiteX4" fmla="*/ 60229 w 317539"/>
                              <a:gd name="connsiteY4" fmla="*/ 314815 h 316267"/>
                              <a:gd name="connsiteX5" fmla="*/ 305554 w 317539"/>
                              <a:gd name="connsiteY5" fmla="*/ 294075 h 316267"/>
                              <a:gd name="connsiteX6" fmla="*/ 269465 w 317539"/>
                              <a:gd name="connsiteY6" fmla="*/ 243170 h 316267"/>
                              <a:gd name="connsiteX7" fmla="*/ 181515 w 317539"/>
                              <a:gd name="connsiteY7" fmla="*/ 181732 h 316267"/>
                              <a:gd name="connsiteX8" fmla="*/ 193038 w 317539"/>
                              <a:gd name="connsiteY8" fmla="*/ 74485 h 316267"/>
                              <a:gd name="connsiteX9" fmla="*/ 207557 w 317539"/>
                              <a:gd name="connsiteY9" fmla="*/ 1049 h 316267"/>
                              <a:gd name="connsiteX0" fmla="*/ 207809 w 317583"/>
                              <a:gd name="connsiteY0" fmla="*/ 0 h 304222"/>
                              <a:gd name="connsiteX1" fmla="*/ 19641 w 317583"/>
                              <a:gd name="connsiteY1" fmla="*/ 3428 h 304222"/>
                              <a:gd name="connsiteX2" fmla="*/ 13912 w 317583"/>
                              <a:gd name="connsiteY2" fmla="*/ 178256 h 304222"/>
                              <a:gd name="connsiteX3" fmla="*/ 5210 w 317583"/>
                              <a:gd name="connsiteY3" fmla="*/ 251314 h 304222"/>
                              <a:gd name="connsiteX4" fmla="*/ 98693 w 317583"/>
                              <a:gd name="connsiteY4" fmla="*/ 301145 h 304222"/>
                              <a:gd name="connsiteX5" fmla="*/ 308088 w 317583"/>
                              <a:gd name="connsiteY5" fmla="*/ 294075 h 304222"/>
                              <a:gd name="connsiteX6" fmla="*/ 271999 w 317583"/>
                              <a:gd name="connsiteY6" fmla="*/ 243170 h 304222"/>
                              <a:gd name="connsiteX7" fmla="*/ 184049 w 317583"/>
                              <a:gd name="connsiteY7" fmla="*/ 181732 h 304222"/>
                              <a:gd name="connsiteX8" fmla="*/ 195572 w 317583"/>
                              <a:gd name="connsiteY8" fmla="*/ 74485 h 304222"/>
                              <a:gd name="connsiteX9" fmla="*/ 210091 w 317583"/>
                              <a:gd name="connsiteY9" fmla="*/ 1049 h 304222"/>
                              <a:gd name="connsiteX0" fmla="*/ 207809 w 280660"/>
                              <a:gd name="connsiteY0" fmla="*/ 0 h 305093"/>
                              <a:gd name="connsiteX1" fmla="*/ 19641 w 280660"/>
                              <a:gd name="connsiteY1" fmla="*/ 3428 h 305093"/>
                              <a:gd name="connsiteX2" fmla="*/ 13912 w 280660"/>
                              <a:gd name="connsiteY2" fmla="*/ 178256 h 305093"/>
                              <a:gd name="connsiteX3" fmla="*/ 5210 w 280660"/>
                              <a:gd name="connsiteY3" fmla="*/ 251314 h 305093"/>
                              <a:gd name="connsiteX4" fmla="*/ 98693 w 280660"/>
                              <a:gd name="connsiteY4" fmla="*/ 301145 h 305093"/>
                              <a:gd name="connsiteX5" fmla="*/ 257787 w 280660"/>
                              <a:gd name="connsiteY5" fmla="*/ 296809 h 305093"/>
                              <a:gd name="connsiteX6" fmla="*/ 271999 w 280660"/>
                              <a:gd name="connsiteY6" fmla="*/ 243170 h 305093"/>
                              <a:gd name="connsiteX7" fmla="*/ 184049 w 280660"/>
                              <a:gd name="connsiteY7" fmla="*/ 181732 h 305093"/>
                              <a:gd name="connsiteX8" fmla="*/ 195572 w 280660"/>
                              <a:gd name="connsiteY8" fmla="*/ 74485 h 305093"/>
                              <a:gd name="connsiteX9" fmla="*/ 210091 w 280660"/>
                              <a:gd name="connsiteY9" fmla="*/ 1049 h 305093"/>
                              <a:gd name="connsiteX0" fmla="*/ 207809 w 280629"/>
                              <a:gd name="connsiteY0" fmla="*/ 0 h 305093"/>
                              <a:gd name="connsiteX1" fmla="*/ 19641 w 280629"/>
                              <a:gd name="connsiteY1" fmla="*/ 3428 h 305093"/>
                              <a:gd name="connsiteX2" fmla="*/ 13912 w 280629"/>
                              <a:gd name="connsiteY2" fmla="*/ 178256 h 305093"/>
                              <a:gd name="connsiteX3" fmla="*/ 5210 w 280629"/>
                              <a:gd name="connsiteY3" fmla="*/ 251314 h 305093"/>
                              <a:gd name="connsiteX4" fmla="*/ 98693 w 280629"/>
                              <a:gd name="connsiteY4" fmla="*/ 301145 h 305093"/>
                              <a:gd name="connsiteX5" fmla="*/ 257787 w 280629"/>
                              <a:gd name="connsiteY5" fmla="*/ 296809 h 305093"/>
                              <a:gd name="connsiteX6" fmla="*/ 271999 w 280629"/>
                              <a:gd name="connsiteY6" fmla="*/ 243170 h 305093"/>
                              <a:gd name="connsiteX7" fmla="*/ 184491 w 280629"/>
                              <a:gd name="connsiteY7" fmla="*/ 151290 h 305093"/>
                              <a:gd name="connsiteX8" fmla="*/ 195572 w 280629"/>
                              <a:gd name="connsiteY8" fmla="*/ 74485 h 305093"/>
                              <a:gd name="connsiteX9" fmla="*/ 210091 w 280629"/>
                              <a:gd name="connsiteY9" fmla="*/ 1049 h 305093"/>
                              <a:gd name="connsiteX0" fmla="*/ 207809 w 288786"/>
                              <a:gd name="connsiteY0" fmla="*/ 0 h 307698"/>
                              <a:gd name="connsiteX1" fmla="*/ 19641 w 288786"/>
                              <a:gd name="connsiteY1" fmla="*/ 3428 h 307698"/>
                              <a:gd name="connsiteX2" fmla="*/ 13912 w 288786"/>
                              <a:gd name="connsiteY2" fmla="*/ 178256 h 307698"/>
                              <a:gd name="connsiteX3" fmla="*/ 5210 w 288786"/>
                              <a:gd name="connsiteY3" fmla="*/ 251314 h 307698"/>
                              <a:gd name="connsiteX4" fmla="*/ 98693 w 288786"/>
                              <a:gd name="connsiteY4" fmla="*/ 301145 h 307698"/>
                              <a:gd name="connsiteX5" fmla="*/ 257787 w 288786"/>
                              <a:gd name="connsiteY5" fmla="*/ 296809 h 307698"/>
                              <a:gd name="connsiteX6" fmla="*/ 283042 w 288786"/>
                              <a:gd name="connsiteY6" fmla="*/ 199187 h 307698"/>
                              <a:gd name="connsiteX7" fmla="*/ 184491 w 288786"/>
                              <a:gd name="connsiteY7" fmla="*/ 151290 h 307698"/>
                              <a:gd name="connsiteX8" fmla="*/ 195572 w 288786"/>
                              <a:gd name="connsiteY8" fmla="*/ 74485 h 307698"/>
                              <a:gd name="connsiteX9" fmla="*/ 210091 w 288786"/>
                              <a:gd name="connsiteY9" fmla="*/ 1049 h 307698"/>
                              <a:gd name="connsiteX0" fmla="*/ 207809 w 284355"/>
                              <a:gd name="connsiteY0" fmla="*/ 0 h 301967"/>
                              <a:gd name="connsiteX1" fmla="*/ 19641 w 284355"/>
                              <a:gd name="connsiteY1" fmla="*/ 3428 h 301967"/>
                              <a:gd name="connsiteX2" fmla="*/ 13912 w 284355"/>
                              <a:gd name="connsiteY2" fmla="*/ 178256 h 301967"/>
                              <a:gd name="connsiteX3" fmla="*/ 5210 w 284355"/>
                              <a:gd name="connsiteY3" fmla="*/ 251314 h 301967"/>
                              <a:gd name="connsiteX4" fmla="*/ 98693 w 284355"/>
                              <a:gd name="connsiteY4" fmla="*/ 301145 h 301967"/>
                              <a:gd name="connsiteX5" fmla="*/ 231566 w 284355"/>
                              <a:gd name="connsiteY5" fmla="*/ 259873 h 301967"/>
                              <a:gd name="connsiteX6" fmla="*/ 283042 w 284355"/>
                              <a:gd name="connsiteY6" fmla="*/ 199187 h 301967"/>
                              <a:gd name="connsiteX7" fmla="*/ 184491 w 284355"/>
                              <a:gd name="connsiteY7" fmla="*/ 151290 h 301967"/>
                              <a:gd name="connsiteX8" fmla="*/ 195572 w 284355"/>
                              <a:gd name="connsiteY8" fmla="*/ 74485 h 301967"/>
                              <a:gd name="connsiteX9" fmla="*/ 210091 w 284355"/>
                              <a:gd name="connsiteY9" fmla="*/ 1049 h 301967"/>
                              <a:gd name="connsiteX0" fmla="*/ 206765 w 283400"/>
                              <a:gd name="connsiteY0" fmla="*/ 0 h 286981"/>
                              <a:gd name="connsiteX1" fmla="*/ 18597 w 283400"/>
                              <a:gd name="connsiteY1" fmla="*/ 3428 h 286981"/>
                              <a:gd name="connsiteX2" fmla="*/ 12868 w 283400"/>
                              <a:gd name="connsiteY2" fmla="*/ 178256 h 286981"/>
                              <a:gd name="connsiteX3" fmla="*/ 4166 w 283400"/>
                              <a:gd name="connsiteY3" fmla="*/ 251314 h 286981"/>
                              <a:gd name="connsiteX4" fmla="*/ 83008 w 283400"/>
                              <a:gd name="connsiteY4" fmla="*/ 285698 h 286981"/>
                              <a:gd name="connsiteX5" fmla="*/ 230522 w 283400"/>
                              <a:gd name="connsiteY5" fmla="*/ 259873 h 286981"/>
                              <a:gd name="connsiteX6" fmla="*/ 281998 w 283400"/>
                              <a:gd name="connsiteY6" fmla="*/ 199187 h 286981"/>
                              <a:gd name="connsiteX7" fmla="*/ 183447 w 283400"/>
                              <a:gd name="connsiteY7" fmla="*/ 151290 h 286981"/>
                              <a:gd name="connsiteX8" fmla="*/ 194528 w 283400"/>
                              <a:gd name="connsiteY8" fmla="*/ 74485 h 286981"/>
                              <a:gd name="connsiteX9" fmla="*/ 209047 w 283400"/>
                              <a:gd name="connsiteY9" fmla="*/ 1049 h 286981"/>
                              <a:gd name="connsiteX0" fmla="*/ 195239 w 271874"/>
                              <a:gd name="connsiteY0" fmla="*/ 0 h 286981"/>
                              <a:gd name="connsiteX1" fmla="*/ 7071 w 271874"/>
                              <a:gd name="connsiteY1" fmla="*/ 3428 h 286981"/>
                              <a:gd name="connsiteX2" fmla="*/ 1342 w 271874"/>
                              <a:gd name="connsiteY2" fmla="*/ 178256 h 286981"/>
                              <a:gd name="connsiteX3" fmla="*/ 14822 w 271874"/>
                              <a:gd name="connsiteY3" fmla="*/ 259263 h 286981"/>
                              <a:gd name="connsiteX4" fmla="*/ 71482 w 271874"/>
                              <a:gd name="connsiteY4" fmla="*/ 285698 h 286981"/>
                              <a:gd name="connsiteX5" fmla="*/ 218996 w 271874"/>
                              <a:gd name="connsiteY5" fmla="*/ 259873 h 286981"/>
                              <a:gd name="connsiteX6" fmla="*/ 270472 w 271874"/>
                              <a:gd name="connsiteY6" fmla="*/ 199187 h 286981"/>
                              <a:gd name="connsiteX7" fmla="*/ 171921 w 271874"/>
                              <a:gd name="connsiteY7" fmla="*/ 151290 h 286981"/>
                              <a:gd name="connsiteX8" fmla="*/ 183002 w 271874"/>
                              <a:gd name="connsiteY8" fmla="*/ 74485 h 286981"/>
                              <a:gd name="connsiteX9" fmla="*/ 197521 w 271874"/>
                              <a:gd name="connsiteY9" fmla="*/ 1049 h 286981"/>
                              <a:gd name="connsiteX0" fmla="*/ 195239 w 270922"/>
                              <a:gd name="connsiteY0" fmla="*/ 0 h 286761"/>
                              <a:gd name="connsiteX1" fmla="*/ 7071 w 270922"/>
                              <a:gd name="connsiteY1" fmla="*/ 3428 h 286761"/>
                              <a:gd name="connsiteX2" fmla="*/ 1342 w 270922"/>
                              <a:gd name="connsiteY2" fmla="*/ 178256 h 286761"/>
                              <a:gd name="connsiteX3" fmla="*/ 14822 w 270922"/>
                              <a:gd name="connsiteY3" fmla="*/ 259263 h 286761"/>
                              <a:gd name="connsiteX4" fmla="*/ 71482 w 270922"/>
                              <a:gd name="connsiteY4" fmla="*/ 285698 h 286761"/>
                              <a:gd name="connsiteX5" fmla="*/ 202715 w 270922"/>
                              <a:gd name="connsiteY5" fmla="*/ 255058 h 286761"/>
                              <a:gd name="connsiteX6" fmla="*/ 270472 w 270922"/>
                              <a:gd name="connsiteY6" fmla="*/ 199187 h 286761"/>
                              <a:gd name="connsiteX7" fmla="*/ 171921 w 270922"/>
                              <a:gd name="connsiteY7" fmla="*/ 151290 h 286761"/>
                              <a:gd name="connsiteX8" fmla="*/ 183002 w 270922"/>
                              <a:gd name="connsiteY8" fmla="*/ 74485 h 286761"/>
                              <a:gd name="connsiteX9" fmla="*/ 197521 w 270922"/>
                              <a:gd name="connsiteY9" fmla="*/ 1049 h 286761"/>
                              <a:gd name="connsiteX0" fmla="*/ 195239 w 275806"/>
                              <a:gd name="connsiteY0" fmla="*/ 0 h 286993"/>
                              <a:gd name="connsiteX1" fmla="*/ 7071 w 275806"/>
                              <a:gd name="connsiteY1" fmla="*/ 3428 h 286993"/>
                              <a:gd name="connsiteX2" fmla="*/ 1342 w 275806"/>
                              <a:gd name="connsiteY2" fmla="*/ 178256 h 286993"/>
                              <a:gd name="connsiteX3" fmla="*/ 14822 w 275806"/>
                              <a:gd name="connsiteY3" fmla="*/ 259263 h 286993"/>
                              <a:gd name="connsiteX4" fmla="*/ 71482 w 275806"/>
                              <a:gd name="connsiteY4" fmla="*/ 285698 h 286993"/>
                              <a:gd name="connsiteX5" fmla="*/ 202715 w 275806"/>
                              <a:gd name="connsiteY5" fmla="*/ 255058 h 286993"/>
                              <a:gd name="connsiteX6" fmla="*/ 275394 w 275806"/>
                              <a:gd name="connsiteY6" fmla="*/ 167291 h 286993"/>
                              <a:gd name="connsiteX7" fmla="*/ 171921 w 275806"/>
                              <a:gd name="connsiteY7" fmla="*/ 151290 h 286993"/>
                              <a:gd name="connsiteX8" fmla="*/ 183002 w 275806"/>
                              <a:gd name="connsiteY8" fmla="*/ 74485 h 286993"/>
                              <a:gd name="connsiteX9" fmla="*/ 197521 w 275806"/>
                              <a:gd name="connsiteY9" fmla="*/ 1049 h 286993"/>
                              <a:gd name="connsiteX0" fmla="*/ 195217 w 275786"/>
                              <a:gd name="connsiteY0" fmla="*/ 0 h 269528"/>
                              <a:gd name="connsiteX1" fmla="*/ 7049 w 275786"/>
                              <a:gd name="connsiteY1" fmla="*/ 3428 h 269528"/>
                              <a:gd name="connsiteX2" fmla="*/ 1320 w 275786"/>
                              <a:gd name="connsiteY2" fmla="*/ 178256 h 269528"/>
                              <a:gd name="connsiteX3" fmla="*/ 14800 w 275786"/>
                              <a:gd name="connsiteY3" fmla="*/ 259263 h 269528"/>
                              <a:gd name="connsiteX4" fmla="*/ 70262 w 275786"/>
                              <a:gd name="connsiteY4" fmla="*/ 265888 h 269528"/>
                              <a:gd name="connsiteX5" fmla="*/ 202693 w 275786"/>
                              <a:gd name="connsiteY5" fmla="*/ 255058 h 269528"/>
                              <a:gd name="connsiteX6" fmla="*/ 275372 w 275786"/>
                              <a:gd name="connsiteY6" fmla="*/ 167291 h 269528"/>
                              <a:gd name="connsiteX7" fmla="*/ 171899 w 275786"/>
                              <a:gd name="connsiteY7" fmla="*/ 151290 h 269528"/>
                              <a:gd name="connsiteX8" fmla="*/ 182980 w 275786"/>
                              <a:gd name="connsiteY8" fmla="*/ 74485 h 269528"/>
                              <a:gd name="connsiteX9" fmla="*/ 197499 w 275786"/>
                              <a:gd name="connsiteY9" fmla="*/ 1049 h 269528"/>
                              <a:gd name="connsiteX0" fmla="*/ 195217 w 275465"/>
                              <a:gd name="connsiteY0" fmla="*/ 0 h 267255"/>
                              <a:gd name="connsiteX1" fmla="*/ 7049 w 275465"/>
                              <a:gd name="connsiteY1" fmla="*/ 3428 h 267255"/>
                              <a:gd name="connsiteX2" fmla="*/ 1320 w 275465"/>
                              <a:gd name="connsiteY2" fmla="*/ 178256 h 267255"/>
                              <a:gd name="connsiteX3" fmla="*/ 14800 w 275465"/>
                              <a:gd name="connsiteY3" fmla="*/ 259263 h 267255"/>
                              <a:gd name="connsiteX4" fmla="*/ 70262 w 275465"/>
                              <a:gd name="connsiteY4" fmla="*/ 265888 h 267255"/>
                              <a:gd name="connsiteX5" fmla="*/ 188053 w 275465"/>
                              <a:gd name="connsiteY5" fmla="*/ 239612 h 267255"/>
                              <a:gd name="connsiteX6" fmla="*/ 275372 w 275465"/>
                              <a:gd name="connsiteY6" fmla="*/ 167291 h 267255"/>
                              <a:gd name="connsiteX7" fmla="*/ 171899 w 275465"/>
                              <a:gd name="connsiteY7" fmla="*/ 151290 h 267255"/>
                              <a:gd name="connsiteX8" fmla="*/ 182980 w 275465"/>
                              <a:gd name="connsiteY8" fmla="*/ 74485 h 267255"/>
                              <a:gd name="connsiteX9" fmla="*/ 197499 w 275465"/>
                              <a:gd name="connsiteY9" fmla="*/ 1049 h 26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465" h="267255">
                                <a:moveTo>
                                  <a:pt x="195217" y="0"/>
                                </a:moveTo>
                                <a:lnTo>
                                  <a:pt x="7049" y="3428"/>
                                </a:lnTo>
                                <a:lnTo>
                                  <a:pt x="1320" y="178256"/>
                                </a:lnTo>
                                <a:cubicBezTo>
                                  <a:pt x="-2882" y="220026"/>
                                  <a:pt x="3310" y="244658"/>
                                  <a:pt x="14800" y="259263"/>
                                </a:cubicBezTo>
                                <a:cubicBezTo>
                                  <a:pt x="26290" y="273868"/>
                                  <a:pt x="21992" y="259672"/>
                                  <a:pt x="70262" y="265888"/>
                                </a:cubicBezTo>
                                <a:cubicBezTo>
                                  <a:pt x="118532" y="272104"/>
                                  <a:pt x="153868" y="256045"/>
                                  <a:pt x="188053" y="239612"/>
                                </a:cubicBezTo>
                                <a:cubicBezTo>
                                  <a:pt x="222238" y="223179"/>
                                  <a:pt x="278064" y="182011"/>
                                  <a:pt x="275372" y="167291"/>
                                </a:cubicBezTo>
                                <a:cubicBezTo>
                                  <a:pt x="272680" y="152571"/>
                                  <a:pt x="187298" y="166758"/>
                                  <a:pt x="171899" y="151290"/>
                                </a:cubicBezTo>
                                <a:cubicBezTo>
                                  <a:pt x="156500" y="135822"/>
                                  <a:pt x="178640" y="104599"/>
                                  <a:pt x="182980" y="74485"/>
                                </a:cubicBezTo>
                                <a:cubicBezTo>
                                  <a:pt x="187320" y="44371"/>
                                  <a:pt x="193076" y="11466"/>
                                  <a:pt x="197499" y="1049"/>
                                </a:cubicBezTo>
                              </a:path>
                            </a:pathLst>
                          </a:custGeom>
                          <a:solidFill>
                            <a:schemeClr val="bg1">
                              <a:lumMod val="85000"/>
                            </a:schemeClr>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117" name="グループ化 116">
                          <a:extLst>
                            <a:ext uri="{FF2B5EF4-FFF2-40B4-BE49-F238E27FC236}">
                              <a16:creationId xmlns:a16="http://schemas.microsoft.com/office/drawing/2014/main" id="{00000000-0008-0000-0000-0000FF060000}"/>
                            </a:ext>
                          </a:extLst>
                        </p:cNvPr>
                        <p:cNvGrpSpPr/>
                        <p:nvPr/>
                      </p:nvGrpSpPr>
                      <p:grpSpPr>
                        <a:xfrm>
                          <a:off x="1824835" y="1760119"/>
                          <a:ext cx="683257" cy="802829"/>
                          <a:chOff x="1824835" y="1760119"/>
                          <a:chExt cx="683257" cy="802829"/>
                        </a:xfrm>
                      </p:grpSpPr>
                      <p:sp>
                        <p:nvSpPr>
                          <p:cNvPr id="123" name="フリーフォーム 2363">
                            <a:extLst>
                              <a:ext uri="{FF2B5EF4-FFF2-40B4-BE49-F238E27FC236}">
                                <a16:creationId xmlns:a16="http://schemas.microsoft.com/office/drawing/2014/main" id="{00000000-0008-0000-0000-000005070000}"/>
                              </a:ext>
                            </a:extLst>
                          </p:cNvPr>
                          <p:cNvSpPr/>
                          <p:nvPr/>
                        </p:nvSpPr>
                        <p:spPr bwMode="auto">
                          <a:xfrm rot="1038972">
                            <a:off x="1824835" y="1760119"/>
                            <a:ext cx="683257" cy="722461"/>
                          </a:xfrm>
                          <a:custGeom>
                            <a:avLst/>
                            <a:gdLst>
                              <a:gd name="connsiteX0" fmla="*/ 35517 w 484322"/>
                              <a:gd name="connsiteY0" fmla="*/ 0 h 765228"/>
                              <a:gd name="connsiteX1" fmla="*/ 12916 w 484322"/>
                              <a:gd name="connsiteY1" fmla="*/ 200186 h 765228"/>
                              <a:gd name="connsiteX2" fmla="*/ 38746 w 484322"/>
                              <a:gd name="connsiteY2" fmla="*/ 258305 h 765228"/>
                              <a:gd name="connsiteX3" fmla="*/ 0 w 484322"/>
                              <a:gd name="connsiteY3" fmla="*/ 284135 h 765228"/>
                              <a:gd name="connsiteX4" fmla="*/ 0 w 484322"/>
                              <a:gd name="connsiteY4" fmla="*/ 381000 h 765228"/>
                              <a:gd name="connsiteX5" fmla="*/ 9687 w 484322"/>
                              <a:gd name="connsiteY5" fmla="*/ 510152 h 765228"/>
                              <a:gd name="connsiteX6" fmla="*/ 12916 w 484322"/>
                              <a:gd name="connsiteY6" fmla="*/ 762000 h 765228"/>
                              <a:gd name="connsiteX7" fmla="*/ 177585 w 484322"/>
                              <a:gd name="connsiteY7" fmla="*/ 758771 h 765228"/>
                              <a:gd name="connsiteX8" fmla="*/ 196958 w 484322"/>
                              <a:gd name="connsiteY8" fmla="*/ 297050 h 765228"/>
                              <a:gd name="connsiteX9" fmla="*/ 238933 w 484322"/>
                              <a:gd name="connsiteY9" fmla="*/ 164669 h 765228"/>
                              <a:gd name="connsiteX10" fmla="*/ 196958 w 484322"/>
                              <a:gd name="connsiteY10" fmla="*/ 300279 h 765228"/>
                              <a:gd name="connsiteX11" fmla="*/ 271221 w 484322"/>
                              <a:gd name="connsiteY11" fmla="*/ 529525 h 765228"/>
                              <a:gd name="connsiteX12" fmla="*/ 264763 w 484322"/>
                              <a:gd name="connsiteY12" fmla="*/ 555356 h 765228"/>
                              <a:gd name="connsiteX13" fmla="*/ 277678 w 484322"/>
                              <a:gd name="connsiteY13" fmla="*/ 568271 h 765228"/>
                              <a:gd name="connsiteX14" fmla="*/ 326111 w 484322"/>
                              <a:gd name="connsiteY14" fmla="*/ 765228 h 765228"/>
                              <a:gd name="connsiteX15" fmla="*/ 484322 w 484322"/>
                              <a:gd name="connsiteY15" fmla="*/ 739398 h 765228"/>
                              <a:gd name="connsiteX16" fmla="*/ 426204 w 484322"/>
                              <a:gd name="connsiteY16" fmla="*/ 455262 h 765228"/>
                              <a:gd name="connsiteX17" fmla="*/ 361628 w 484322"/>
                              <a:gd name="connsiteY17" fmla="*/ 235703 h 765228"/>
                              <a:gd name="connsiteX18" fmla="*/ 393916 w 484322"/>
                              <a:gd name="connsiteY18" fmla="*/ 0 h 765228"/>
                              <a:gd name="connsiteX0" fmla="*/ 46276 w 484322"/>
                              <a:gd name="connsiteY0" fmla="*/ 0 h 841581"/>
                              <a:gd name="connsiteX1" fmla="*/ 12916 w 484322"/>
                              <a:gd name="connsiteY1" fmla="*/ 276539 h 841581"/>
                              <a:gd name="connsiteX2" fmla="*/ 38746 w 484322"/>
                              <a:gd name="connsiteY2" fmla="*/ 334658 h 841581"/>
                              <a:gd name="connsiteX3" fmla="*/ 0 w 484322"/>
                              <a:gd name="connsiteY3" fmla="*/ 360488 h 841581"/>
                              <a:gd name="connsiteX4" fmla="*/ 0 w 484322"/>
                              <a:gd name="connsiteY4" fmla="*/ 457353 h 841581"/>
                              <a:gd name="connsiteX5" fmla="*/ 9687 w 484322"/>
                              <a:gd name="connsiteY5" fmla="*/ 586505 h 841581"/>
                              <a:gd name="connsiteX6" fmla="*/ 12916 w 484322"/>
                              <a:gd name="connsiteY6" fmla="*/ 838353 h 841581"/>
                              <a:gd name="connsiteX7" fmla="*/ 177585 w 484322"/>
                              <a:gd name="connsiteY7" fmla="*/ 835124 h 841581"/>
                              <a:gd name="connsiteX8" fmla="*/ 196958 w 484322"/>
                              <a:gd name="connsiteY8" fmla="*/ 373403 h 841581"/>
                              <a:gd name="connsiteX9" fmla="*/ 238933 w 484322"/>
                              <a:gd name="connsiteY9" fmla="*/ 241022 h 841581"/>
                              <a:gd name="connsiteX10" fmla="*/ 196958 w 484322"/>
                              <a:gd name="connsiteY10" fmla="*/ 376632 h 841581"/>
                              <a:gd name="connsiteX11" fmla="*/ 271221 w 484322"/>
                              <a:gd name="connsiteY11" fmla="*/ 605878 h 841581"/>
                              <a:gd name="connsiteX12" fmla="*/ 264763 w 484322"/>
                              <a:gd name="connsiteY12" fmla="*/ 631709 h 841581"/>
                              <a:gd name="connsiteX13" fmla="*/ 277678 w 484322"/>
                              <a:gd name="connsiteY13" fmla="*/ 644624 h 841581"/>
                              <a:gd name="connsiteX14" fmla="*/ 326111 w 484322"/>
                              <a:gd name="connsiteY14" fmla="*/ 841581 h 841581"/>
                              <a:gd name="connsiteX15" fmla="*/ 484322 w 484322"/>
                              <a:gd name="connsiteY15" fmla="*/ 815751 h 841581"/>
                              <a:gd name="connsiteX16" fmla="*/ 426204 w 484322"/>
                              <a:gd name="connsiteY16" fmla="*/ 531615 h 841581"/>
                              <a:gd name="connsiteX17" fmla="*/ 361628 w 484322"/>
                              <a:gd name="connsiteY17" fmla="*/ 312056 h 841581"/>
                              <a:gd name="connsiteX18" fmla="*/ 393916 w 484322"/>
                              <a:gd name="connsiteY18" fmla="*/ 76353 h 841581"/>
                              <a:gd name="connsiteX0" fmla="*/ 46276 w 484322"/>
                              <a:gd name="connsiteY0" fmla="*/ 0 h 841581"/>
                              <a:gd name="connsiteX1" fmla="*/ 12916 w 484322"/>
                              <a:gd name="connsiteY1" fmla="*/ 276539 h 841581"/>
                              <a:gd name="connsiteX2" fmla="*/ 38746 w 484322"/>
                              <a:gd name="connsiteY2" fmla="*/ 334658 h 841581"/>
                              <a:gd name="connsiteX3" fmla="*/ 0 w 484322"/>
                              <a:gd name="connsiteY3" fmla="*/ 360488 h 841581"/>
                              <a:gd name="connsiteX4" fmla="*/ 0 w 484322"/>
                              <a:gd name="connsiteY4" fmla="*/ 457353 h 841581"/>
                              <a:gd name="connsiteX5" fmla="*/ 9687 w 484322"/>
                              <a:gd name="connsiteY5" fmla="*/ 586505 h 841581"/>
                              <a:gd name="connsiteX6" fmla="*/ 12916 w 484322"/>
                              <a:gd name="connsiteY6" fmla="*/ 838353 h 841581"/>
                              <a:gd name="connsiteX7" fmla="*/ 177585 w 484322"/>
                              <a:gd name="connsiteY7" fmla="*/ 835124 h 841581"/>
                              <a:gd name="connsiteX8" fmla="*/ 196958 w 484322"/>
                              <a:gd name="connsiteY8" fmla="*/ 373403 h 841581"/>
                              <a:gd name="connsiteX9" fmla="*/ 238933 w 484322"/>
                              <a:gd name="connsiteY9" fmla="*/ 241022 h 841581"/>
                              <a:gd name="connsiteX10" fmla="*/ 196958 w 484322"/>
                              <a:gd name="connsiteY10" fmla="*/ 376632 h 841581"/>
                              <a:gd name="connsiteX11" fmla="*/ 271221 w 484322"/>
                              <a:gd name="connsiteY11" fmla="*/ 605878 h 841581"/>
                              <a:gd name="connsiteX12" fmla="*/ 264763 w 484322"/>
                              <a:gd name="connsiteY12" fmla="*/ 631709 h 841581"/>
                              <a:gd name="connsiteX13" fmla="*/ 277678 w 484322"/>
                              <a:gd name="connsiteY13" fmla="*/ 644624 h 841581"/>
                              <a:gd name="connsiteX14" fmla="*/ 326111 w 484322"/>
                              <a:gd name="connsiteY14" fmla="*/ 841581 h 841581"/>
                              <a:gd name="connsiteX15" fmla="*/ 484322 w 484322"/>
                              <a:gd name="connsiteY15" fmla="*/ 815751 h 841581"/>
                              <a:gd name="connsiteX16" fmla="*/ 426204 w 484322"/>
                              <a:gd name="connsiteY16" fmla="*/ 531615 h 841581"/>
                              <a:gd name="connsiteX17" fmla="*/ 361628 w 484322"/>
                              <a:gd name="connsiteY17" fmla="*/ 312056 h 841581"/>
                              <a:gd name="connsiteX18" fmla="*/ 397502 w 484322"/>
                              <a:gd name="connsiteY18" fmla="*/ 20094 h 841581"/>
                              <a:gd name="connsiteX0" fmla="*/ 126415 w 484322"/>
                              <a:gd name="connsiteY0" fmla="*/ 0 h 1142200"/>
                              <a:gd name="connsiteX1" fmla="*/ 12916 w 484322"/>
                              <a:gd name="connsiteY1" fmla="*/ 577158 h 1142200"/>
                              <a:gd name="connsiteX2" fmla="*/ 38746 w 484322"/>
                              <a:gd name="connsiteY2" fmla="*/ 635277 h 1142200"/>
                              <a:gd name="connsiteX3" fmla="*/ 0 w 484322"/>
                              <a:gd name="connsiteY3" fmla="*/ 661107 h 1142200"/>
                              <a:gd name="connsiteX4" fmla="*/ 0 w 484322"/>
                              <a:gd name="connsiteY4" fmla="*/ 757972 h 1142200"/>
                              <a:gd name="connsiteX5" fmla="*/ 9687 w 484322"/>
                              <a:gd name="connsiteY5" fmla="*/ 887124 h 1142200"/>
                              <a:gd name="connsiteX6" fmla="*/ 12916 w 484322"/>
                              <a:gd name="connsiteY6" fmla="*/ 1138972 h 1142200"/>
                              <a:gd name="connsiteX7" fmla="*/ 177585 w 484322"/>
                              <a:gd name="connsiteY7" fmla="*/ 1135743 h 1142200"/>
                              <a:gd name="connsiteX8" fmla="*/ 196958 w 484322"/>
                              <a:gd name="connsiteY8" fmla="*/ 674022 h 1142200"/>
                              <a:gd name="connsiteX9" fmla="*/ 238933 w 484322"/>
                              <a:gd name="connsiteY9" fmla="*/ 541641 h 1142200"/>
                              <a:gd name="connsiteX10" fmla="*/ 196958 w 484322"/>
                              <a:gd name="connsiteY10" fmla="*/ 677251 h 1142200"/>
                              <a:gd name="connsiteX11" fmla="*/ 271221 w 484322"/>
                              <a:gd name="connsiteY11" fmla="*/ 906497 h 1142200"/>
                              <a:gd name="connsiteX12" fmla="*/ 264763 w 484322"/>
                              <a:gd name="connsiteY12" fmla="*/ 932328 h 1142200"/>
                              <a:gd name="connsiteX13" fmla="*/ 277678 w 484322"/>
                              <a:gd name="connsiteY13" fmla="*/ 945243 h 1142200"/>
                              <a:gd name="connsiteX14" fmla="*/ 326111 w 484322"/>
                              <a:gd name="connsiteY14" fmla="*/ 1142200 h 1142200"/>
                              <a:gd name="connsiteX15" fmla="*/ 484322 w 484322"/>
                              <a:gd name="connsiteY15" fmla="*/ 1116370 h 1142200"/>
                              <a:gd name="connsiteX16" fmla="*/ 426204 w 484322"/>
                              <a:gd name="connsiteY16" fmla="*/ 832234 h 1142200"/>
                              <a:gd name="connsiteX17" fmla="*/ 361628 w 484322"/>
                              <a:gd name="connsiteY17" fmla="*/ 612675 h 1142200"/>
                              <a:gd name="connsiteX18" fmla="*/ 397502 w 484322"/>
                              <a:gd name="connsiteY18" fmla="*/ 320713 h 1142200"/>
                              <a:gd name="connsiteX0" fmla="*/ 126415 w 484322"/>
                              <a:gd name="connsiteY0" fmla="*/ 0 h 1142200"/>
                              <a:gd name="connsiteX1" fmla="*/ 12916 w 484322"/>
                              <a:gd name="connsiteY1" fmla="*/ 577158 h 1142200"/>
                              <a:gd name="connsiteX2" fmla="*/ 38746 w 484322"/>
                              <a:gd name="connsiteY2" fmla="*/ 635277 h 1142200"/>
                              <a:gd name="connsiteX3" fmla="*/ 0 w 484322"/>
                              <a:gd name="connsiteY3" fmla="*/ 661107 h 1142200"/>
                              <a:gd name="connsiteX4" fmla="*/ 0 w 484322"/>
                              <a:gd name="connsiteY4" fmla="*/ 757972 h 1142200"/>
                              <a:gd name="connsiteX5" fmla="*/ 9687 w 484322"/>
                              <a:gd name="connsiteY5" fmla="*/ 887124 h 1142200"/>
                              <a:gd name="connsiteX6" fmla="*/ 12916 w 484322"/>
                              <a:gd name="connsiteY6" fmla="*/ 1138972 h 1142200"/>
                              <a:gd name="connsiteX7" fmla="*/ 177585 w 484322"/>
                              <a:gd name="connsiteY7" fmla="*/ 1135743 h 1142200"/>
                              <a:gd name="connsiteX8" fmla="*/ 196958 w 484322"/>
                              <a:gd name="connsiteY8" fmla="*/ 674022 h 1142200"/>
                              <a:gd name="connsiteX9" fmla="*/ 238933 w 484322"/>
                              <a:gd name="connsiteY9" fmla="*/ 541641 h 1142200"/>
                              <a:gd name="connsiteX10" fmla="*/ 196958 w 484322"/>
                              <a:gd name="connsiteY10" fmla="*/ 677251 h 1142200"/>
                              <a:gd name="connsiteX11" fmla="*/ 271221 w 484322"/>
                              <a:gd name="connsiteY11" fmla="*/ 906497 h 1142200"/>
                              <a:gd name="connsiteX12" fmla="*/ 264763 w 484322"/>
                              <a:gd name="connsiteY12" fmla="*/ 932328 h 1142200"/>
                              <a:gd name="connsiteX13" fmla="*/ 277678 w 484322"/>
                              <a:gd name="connsiteY13" fmla="*/ 945243 h 1142200"/>
                              <a:gd name="connsiteX14" fmla="*/ 326111 w 484322"/>
                              <a:gd name="connsiteY14" fmla="*/ 1142200 h 1142200"/>
                              <a:gd name="connsiteX15" fmla="*/ 484322 w 484322"/>
                              <a:gd name="connsiteY15" fmla="*/ 1116370 h 1142200"/>
                              <a:gd name="connsiteX16" fmla="*/ 426204 w 484322"/>
                              <a:gd name="connsiteY16" fmla="*/ 832234 h 1142200"/>
                              <a:gd name="connsiteX17" fmla="*/ 361628 w 484322"/>
                              <a:gd name="connsiteY17" fmla="*/ 612675 h 1142200"/>
                              <a:gd name="connsiteX18" fmla="*/ 406930 w 484322"/>
                              <a:gd name="connsiteY18" fmla="*/ 35915 h 1142200"/>
                              <a:gd name="connsiteX0" fmla="*/ 102845 w 484322"/>
                              <a:gd name="connsiteY0" fmla="*/ 0 h 1147473"/>
                              <a:gd name="connsiteX1" fmla="*/ 12916 w 484322"/>
                              <a:gd name="connsiteY1" fmla="*/ 582431 h 1147473"/>
                              <a:gd name="connsiteX2" fmla="*/ 38746 w 484322"/>
                              <a:gd name="connsiteY2" fmla="*/ 640550 h 1147473"/>
                              <a:gd name="connsiteX3" fmla="*/ 0 w 484322"/>
                              <a:gd name="connsiteY3" fmla="*/ 666380 h 1147473"/>
                              <a:gd name="connsiteX4" fmla="*/ 0 w 484322"/>
                              <a:gd name="connsiteY4" fmla="*/ 763245 h 1147473"/>
                              <a:gd name="connsiteX5" fmla="*/ 9687 w 484322"/>
                              <a:gd name="connsiteY5" fmla="*/ 892397 h 1147473"/>
                              <a:gd name="connsiteX6" fmla="*/ 12916 w 484322"/>
                              <a:gd name="connsiteY6" fmla="*/ 1144245 h 1147473"/>
                              <a:gd name="connsiteX7" fmla="*/ 177585 w 484322"/>
                              <a:gd name="connsiteY7" fmla="*/ 1141016 h 1147473"/>
                              <a:gd name="connsiteX8" fmla="*/ 196958 w 484322"/>
                              <a:gd name="connsiteY8" fmla="*/ 679295 h 1147473"/>
                              <a:gd name="connsiteX9" fmla="*/ 238933 w 484322"/>
                              <a:gd name="connsiteY9" fmla="*/ 546914 h 1147473"/>
                              <a:gd name="connsiteX10" fmla="*/ 196958 w 484322"/>
                              <a:gd name="connsiteY10" fmla="*/ 682524 h 1147473"/>
                              <a:gd name="connsiteX11" fmla="*/ 271221 w 484322"/>
                              <a:gd name="connsiteY11" fmla="*/ 911770 h 1147473"/>
                              <a:gd name="connsiteX12" fmla="*/ 264763 w 484322"/>
                              <a:gd name="connsiteY12" fmla="*/ 937601 h 1147473"/>
                              <a:gd name="connsiteX13" fmla="*/ 277678 w 484322"/>
                              <a:gd name="connsiteY13" fmla="*/ 950516 h 1147473"/>
                              <a:gd name="connsiteX14" fmla="*/ 326111 w 484322"/>
                              <a:gd name="connsiteY14" fmla="*/ 1147473 h 1147473"/>
                              <a:gd name="connsiteX15" fmla="*/ 484322 w 484322"/>
                              <a:gd name="connsiteY15" fmla="*/ 1121643 h 1147473"/>
                              <a:gd name="connsiteX16" fmla="*/ 426204 w 484322"/>
                              <a:gd name="connsiteY16" fmla="*/ 837507 h 1147473"/>
                              <a:gd name="connsiteX17" fmla="*/ 361628 w 484322"/>
                              <a:gd name="connsiteY17" fmla="*/ 617948 h 1147473"/>
                              <a:gd name="connsiteX18" fmla="*/ 406930 w 484322"/>
                              <a:gd name="connsiteY18" fmla="*/ 41188 h 1147473"/>
                              <a:gd name="connsiteX0" fmla="*/ 102845 w 484322"/>
                              <a:gd name="connsiteY0" fmla="*/ 0 h 1147473"/>
                              <a:gd name="connsiteX1" fmla="*/ 40299 w 484322"/>
                              <a:gd name="connsiteY1" fmla="*/ 390710 h 1147473"/>
                              <a:gd name="connsiteX2" fmla="*/ 12916 w 484322"/>
                              <a:gd name="connsiteY2" fmla="*/ 582431 h 1147473"/>
                              <a:gd name="connsiteX3" fmla="*/ 38746 w 484322"/>
                              <a:gd name="connsiteY3" fmla="*/ 640550 h 1147473"/>
                              <a:gd name="connsiteX4" fmla="*/ 0 w 484322"/>
                              <a:gd name="connsiteY4" fmla="*/ 666380 h 1147473"/>
                              <a:gd name="connsiteX5" fmla="*/ 0 w 484322"/>
                              <a:gd name="connsiteY5" fmla="*/ 763245 h 1147473"/>
                              <a:gd name="connsiteX6" fmla="*/ 9687 w 484322"/>
                              <a:gd name="connsiteY6" fmla="*/ 892397 h 1147473"/>
                              <a:gd name="connsiteX7" fmla="*/ 12916 w 484322"/>
                              <a:gd name="connsiteY7" fmla="*/ 1144245 h 1147473"/>
                              <a:gd name="connsiteX8" fmla="*/ 177585 w 484322"/>
                              <a:gd name="connsiteY8" fmla="*/ 1141016 h 1147473"/>
                              <a:gd name="connsiteX9" fmla="*/ 196958 w 484322"/>
                              <a:gd name="connsiteY9" fmla="*/ 679295 h 1147473"/>
                              <a:gd name="connsiteX10" fmla="*/ 238933 w 484322"/>
                              <a:gd name="connsiteY10" fmla="*/ 546914 h 1147473"/>
                              <a:gd name="connsiteX11" fmla="*/ 196958 w 484322"/>
                              <a:gd name="connsiteY11" fmla="*/ 682524 h 1147473"/>
                              <a:gd name="connsiteX12" fmla="*/ 271221 w 484322"/>
                              <a:gd name="connsiteY12" fmla="*/ 911770 h 1147473"/>
                              <a:gd name="connsiteX13" fmla="*/ 264763 w 484322"/>
                              <a:gd name="connsiteY13" fmla="*/ 937601 h 1147473"/>
                              <a:gd name="connsiteX14" fmla="*/ 277678 w 484322"/>
                              <a:gd name="connsiteY14" fmla="*/ 950516 h 1147473"/>
                              <a:gd name="connsiteX15" fmla="*/ 326111 w 484322"/>
                              <a:gd name="connsiteY15" fmla="*/ 1147473 h 1147473"/>
                              <a:gd name="connsiteX16" fmla="*/ 484322 w 484322"/>
                              <a:gd name="connsiteY16" fmla="*/ 1121643 h 1147473"/>
                              <a:gd name="connsiteX17" fmla="*/ 426204 w 484322"/>
                              <a:gd name="connsiteY17" fmla="*/ 837507 h 1147473"/>
                              <a:gd name="connsiteX18" fmla="*/ 361628 w 484322"/>
                              <a:gd name="connsiteY18" fmla="*/ 617948 h 1147473"/>
                              <a:gd name="connsiteX19" fmla="*/ 406930 w 484322"/>
                              <a:gd name="connsiteY19" fmla="*/ 41188 h 1147473"/>
                              <a:gd name="connsiteX0" fmla="*/ 102845 w 484322"/>
                              <a:gd name="connsiteY0" fmla="*/ 0 h 1147473"/>
                              <a:gd name="connsiteX1" fmla="*/ 40299 w 484322"/>
                              <a:gd name="connsiteY1" fmla="*/ 390710 h 1147473"/>
                              <a:gd name="connsiteX2" fmla="*/ 12916 w 484322"/>
                              <a:gd name="connsiteY2" fmla="*/ 582431 h 1147473"/>
                              <a:gd name="connsiteX3" fmla="*/ 38746 w 484322"/>
                              <a:gd name="connsiteY3" fmla="*/ 640550 h 1147473"/>
                              <a:gd name="connsiteX4" fmla="*/ 0 w 484322"/>
                              <a:gd name="connsiteY4" fmla="*/ 666380 h 1147473"/>
                              <a:gd name="connsiteX5" fmla="*/ 0 w 484322"/>
                              <a:gd name="connsiteY5" fmla="*/ 763245 h 1147473"/>
                              <a:gd name="connsiteX6" fmla="*/ 9687 w 484322"/>
                              <a:gd name="connsiteY6" fmla="*/ 892397 h 1147473"/>
                              <a:gd name="connsiteX7" fmla="*/ 12916 w 484322"/>
                              <a:gd name="connsiteY7" fmla="*/ 1144245 h 1147473"/>
                              <a:gd name="connsiteX8" fmla="*/ 177585 w 484322"/>
                              <a:gd name="connsiteY8" fmla="*/ 1141016 h 1147473"/>
                              <a:gd name="connsiteX9" fmla="*/ 196958 w 484322"/>
                              <a:gd name="connsiteY9" fmla="*/ 679295 h 1147473"/>
                              <a:gd name="connsiteX10" fmla="*/ 238933 w 484322"/>
                              <a:gd name="connsiteY10" fmla="*/ 546914 h 1147473"/>
                              <a:gd name="connsiteX11" fmla="*/ 196958 w 484322"/>
                              <a:gd name="connsiteY11" fmla="*/ 682524 h 1147473"/>
                              <a:gd name="connsiteX12" fmla="*/ 271221 w 484322"/>
                              <a:gd name="connsiteY12" fmla="*/ 911770 h 1147473"/>
                              <a:gd name="connsiteX13" fmla="*/ 264763 w 484322"/>
                              <a:gd name="connsiteY13" fmla="*/ 937601 h 1147473"/>
                              <a:gd name="connsiteX14" fmla="*/ 277678 w 484322"/>
                              <a:gd name="connsiteY14" fmla="*/ 950516 h 1147473"/>
                              <a:gd name="connsiteX15" fmla="*/ 326111 w 484322"/>
                              <a:gd name="connsiteY15" fmla="*/ 1147473 h 1147473"/>
                              <a:gd name="connsiteX16" fmla="*/ 484322 w 484322"/>
                              <a:gd name="connsiteY16" fmla="*/ 1121643 h 1147473"/>
                              <a:gd name="connsiteX17" fmla="*/ 426204 w 484322"/>
                              <a:gd name="connsiteY17" fmla="*/ 837507 h 1147473"/>
                              <a:gd name="connsiteX18" fmla="*/ 361628 w 484322"/>
                              <a:gd name="connsiteY18" fmla="*/ 617948 h 1147473"/>
                              <a:gd name="connsiteX19" fmla="*/ 379711 w 484322"/>
                              <a:gd name="connsiteY19" fmla="*/ 417080 h 1147473"/>
                              <a:gd name="connsiteX20" fmla="*/ 406930 w 484322"/>
                              <a:gd name="connsiteY20" fmla="*/ 41188 h 1147473"/>
                              <a:gd name="connsiteX0" fmla="*/ 102845 w 484322"/>
                              <a:gd name="connsiteY0" fmla="*/ 0 h 1147473"/>
                              <a:gd name="connsiteX1" fmla="*/ 40299 w 484322"/>
                              <a:gd name="connsiteY1" fmla="*/ 390710 h 1147473"/>
                              <a:gd name="connsiteX2" fmla="*/ 12916 w 484322"/>
                              <a:gd name="connsiteY2" fmla="*/ 582431 h 1147473"/>
                              <a:gd name="connsiteX3" fmla="*/ 38746 w 484322"/>
                              <a:gd name="connsiteY3" fmla="*/ 640550 h 1147473"/>
                              <a:gd name="connsiteX4" fmla="*/ 0 w 484322"/>
                              <a:gd name="connsiteY4" fmla="*/ 666380 h 1147473"/>
                              <a:gd name="connsiteX5" fmla="*/ 0 w 484322"/>
                              <a:gd name="connsiteY5" fmla="*/ 763245 h 1147473"/>
                              <a:gd name="connsiteX6" fmla="*/ 9687 w 484322"/>
                              <a:gd name="connsiteY6" fmla="*/ 892397 h 1147473"/>
                              <a:gd name="connsiteX7" fmla="*/ 12916 w 484322"/>
                              <a:gd name="connsiteY7" fmla="*/ 1144245 h 1147473"/>
                              <a:gd name="connsiteX8" fmla="*/ 177585 w 484322"/>
                              <a:gd name="connsiteY8" fmla="*/ 1141016 h 1147473"/>
                              <a:gd name="connsiteX9" fmla="*/ 196958 w 484322"/>
                              <a:gd name="connsiteY9" fmla="*/ 679295 h 1147473"/>
                              <a:gd name="connsiteX10" fmla="*/ 238933 w 484322"/>
                              <a:gd name="connsiteY10" fmla="*/ 546914 h 1147473"/>
                              <a:gd name="connsiteX11" fmla="*/ 196958 w 484322"/>
                              <a:gd name="connsiteY11" fmla="*/ 682524 h 1147473"/>
                              <a:gd name="connsiteX12" fmla="*/ 271221 w 484322"/>
                              <a:gd name="connsiteY12" fmla="*/ 911770 h 1147473"/>
                              <a:gd name="connsiteX13" fmla="*/ 264763 w 484322"/>
                              <a:gd name="connsiteY13" fmla="*/ 937601 h 1147473"/>
                              <a:gd name="connsiteX14" fmla="*/ 277678 w 484322"/>
                              <a:gd name="connsiteY14" fmla="*/ 950516 h 1147473"/>
                              <a:gd name="connsiteX15" fmla="*/ 326111 w 484322"/>
                              <a:gd name="connsiteY15" fmla="*/ 1147473 h 1147473"/>
                              <a:gd name="connsiteX16" fmla="*/ 484322 w 484322"/>
                              <a:gd name="connsiteY16" fmla="*/ 1121643 h 1147473"/>
                              <a:gd name="connsiteX17" fmla="*/ 455135 w 484322"/>
                              <a:gd name="connsiteY17" fmla="*/ 965578 h 1147473"/>
                              <a:gd name="connsiteX18" fmla="*/ 426204 w 484322"/>
                              <a:gd name="connsiteY18" fmla="*/ 837507 h 1147473"/>
                              <a:gd name="connsiteX19" fmla="*/ 361628 w 484322"/>
                              <a:gd name="connsiteY19" fmla="*/ 617948 h 1147473"/>
                              <a:gd name="connsiteX20" fmla="*/ 379711 w 484322"/>
                              <a:gd name="connsiteY20" fmla="*/ 417080 h 1147473"/>
                              <a:gd name="connsiteX21" fmla="*/ 406930 w 484322"/>
                              <a:gd name="connsiteY21" fmla="*/ 41188 h 1147473"/>
                              <a:gd name="connsiteX0" fmla="*/ 102845 w 484322"/>
                              <a:gd name="connsiteY0" fmla="*/ 0 h 1147473"/>
                              <a:gd name="connsiteX1" fmla="*/ 40299 w 484322"/>
                              <a:gd name="connsiteY1" fmla="*/ 390710 h 1147473"/>
                              <a:gd name="connsiteX2" fmla="*/ 12916 w 484322"/>
                              <a:gd name="connsiteY2" fmla="*/ 582431 h 1147473"/>
                              <a:gd name="connsiteX3" fmla="*/ 38746 w 484322"/>
                              <a:gd name="connsiteY3" fmla="*/ 640550 h 1147473"/>
                              <a:gd name="connsiteX4" fmla="*/ 0 w 484322"/>
                              <a:gd name="connsiteY4" fmla="*/ 666380 h 1147473"/>
                              <a:gd name="connsiteX5" fmla="*/ 0 w 484322"/>
                              <a:gd name="connsiteY5" fmla="*/ 763245 h 1147473"/>
                              <a:gd name="connsiteX6" fmla="*/ 9687 w 484322"/>
                              <a:gd name="connsiteY6" fmla="*/ 892397 h 1147473"/>
                              <a:gd name="connsiteX7" fmla="*/ 12916 w 484322"/>
                              <a:gd name="connsiteY7" fmla="*/ 1144245 h 1147473"/>
                              <a:gd name="connsiteX8" fmla="*/ 177585 w 484322"/>
                              <a:gd name="connsiteY8" fmla="*/ 1141016 h 1147473"/>
                              <a:gd name="connsiteX9" fmla="*/ 196958 w 484322"/>
                              <a:gd name="connsiteY9" fmla="*/ 679295 h 1147473"/>
                              <a:gd name="connsiteX10" fmla="*/ 238933 w 484322"/>
                              <a:gd name="connsiteY10" fmla="*/ 546914 h 1147473"/>
                              <a:gd name="connsiteX11" fmla="*/ 196958 w 484322"/>
                              <a:gd name="connsiteY11" fmla="*/ 682524 h 1147473"/>
                              <a:gd name="connsiteX12" fmla="*/ 271221 w 484322"/>
                              <a:gd name="connsiteY12" fmla="*/ 911770 h 1147473"/>
                              <a:gd name="connsiteX13" fmla="*/ 264763 w 484322"/>
                              <a:gd name="connsiteY13" fmla="*/ 937601 h 1147473"/>
                              <a:gd name="connsiteX14" fmla="*/ 277678 w 484322"/>
                              <a:gd name="connsiteY14" fmla="*/ 950516 h 1147473"/>
                              <a:gd name="connsiteX15" fmla="*/ 326111 w 484322"/>
                              <a:gd name="connsiteY15" fmla="*/ 1147473 h 1147473"/>
                              <a:gd name="connsiteX16" fmla="*/ 484322 w 484322"/>
                              <a:gd name="connsiteY16" fmla="*/ 1121643 h 1147473"/>
                              <a:gd name="connsiteX17" fmla="*/ 478705 w 484322"/>
                              <a:gd name="connsiteY17" fmla="*/ 923387 h 1147473"/>
                              <a:gd name="connsiteX18" fmla="*/ 426204 w 484322"/>
                              <a:gd name="connsiteY18" fmla="*/ 837507 h 1147473"/>
                              <a:gd name="connsiteX19" fmla="*/ 361628 w 484322"/>
                              <a:gd name="connsiteY19" fmla="*/ 617948 h 1147473"/>
                              <a:gd name="connsiteX20" fmla="*/ 379711 w 484322"/>
                              <a:gd name="connsiteY20" fmla="*/ 417080 h 1147473"/>
                              <a:gd name="connsiteX21" fmla="*/ 406930 w 484322"/>
                              <a:gd name="connsiteY21" fmla="*/ 41188 h 1147473"/>
                              <a:gd name="connsiteX0" fmla="*/ 102845 w 484322"/>
                              <a:gd name="connsiteY0" fmla="*/ 0 h 1147473"/>
                              <a:gd name="connsiteX1" fmla="*/ 40299 w 484322"/>
                              <a:gd name="connsiteY1" fmla="*/ 390710 h 1147473"/>
                              <a:gd name="connsiteX2" fmla="*/ 12916 w 484322"/>
                              <a:gd name="connsiteY2" fmla="*/ 582431 h 1147473"/>
                              <a:gd name="connsiteX3" fmla="*/ 38746 w 484322"/>
                              <a:gd name="connsiteY3" fmla="*/ 640550 h 1147473"/>
                              <a:gd name="connsiteX4" fmla="*/ 0 w 484322"/>
                              <a:gd name="connsiteY4" fmla="*/ 666380 h 1147473"/>
                              <a:gd name="connsiteX5" fmla="*/ 0 w 484322"/>
                              <a:gd name="connsiteY5" fmla="*/ 763245 h 1147473"/>
                              <a:gd name="connsiteX6" fmla="*/ 9687 w 484322"/>
                              <a:gd name="connsiteY6" fmla="*/ 892397 h 1147473"/>
                              <a:gd name="connsiteX7" fmla="*/ 12916 w 484322"/>
                              <a:gd name="connsiteY7" fmla="*/ 1144245 h 1147473"/>
                              <a:gd name="connsiteX8" fmla="*/ 177585 w 484322"/>
                              <a:gd name="connsiteY8" fmla="*/ 1141016 h 1147473"/>
                              <a:gd name="connsiteX9" fmla="*/ 196958 w 484322"/>
                              <a:gd name="connsiteY9" fmla="*/ 679295 h 1147473"/>
                              <a:gd name="connsiteX10" fmla="*/ 238933 w 484322"/>
                              <a:gd name="connsiteY10" fmla="*/ 546914 h 1147473"/>
                              <a:gd name="connsiteX11" fmla="*/ 196958 w 484322"/>
                              <a:gd name="connsiteY11" fmla="*/ 682524 h 1147473"/>
                              <a:gd name="connsiteX12" fmla="*/ 271221 w 484322"/>
                              <a:gd name="connsiteY12" fmla="*/ 911770 h 1147473"/>
                              <a:gd name="connsiteX13" fmla="*/ 264763 w 484322"/>
                              <a:gd name="connsiteY13" fmla="*/ 937601 h 1147473"/>
                              <a:gd name="connsiteX14" fmla="*/ 277678 w 484322"/>
                              <a:gd name="connsiteY14" fmla="*/ 950516 h 1147473"/>
                              <a:gd name="connsiteX15" fmla="*/ 326111 w 484322"/>
                              <a:gd name="connsiteY15" fmla="*/ 1147473 h 1147473"/>
                              <a:gd name="connsiteX16" fmla="*/ 484322 w 484322"/>
                              <a:gd name="connsiteY16" fmla="*/ 1121643 h 1147473"/>
                              <a:gd name="connsiteX17" fmla="*/ 478705 w 484322"/>
                              <a:gd name="connsiteY17" fmla="*/ 923387 h 1147473"/>
                              <a:gd name="connsiteX18" fmla="*/ 449774 w 484322"/>
                              <a:gd name="connsiteY18" fmla="*/ 826959 h 1147473"/>
                              <a:gd name="connsiteX19" fmla="*/ 361628 w 484322"/>
                              <a:gd name="connsiteY19" fmla="*/ 617948 h 1147473"/>
                              <a:gd name="connsiteX20" fmla="*/ 379711 w 484322"/>
                              <a:gd name="connsiteY20" fmla="*/ 417080 h 1147473"/>
                              <a:gd name="connsiteX21" fmla="*/ 406930 w 484322"/>
                              <a:gd name="connsiteY21" fmla="*/ 41188 h 1147473"/>
                              <a:gd name="connsiteX0" fmla="*/ 102845 w 478705"/>
                              <a:gd name="connsiteY0" fmla="*/ 0 h 1148013"/>
                              <a:gd name="connsiteX1" fmla="*/ 40299 w 478705"/>
                              <a:gd name="connsiteY1" fmla="*/ 390710 h 1148013"/>
                              <a:gd name="connsiteX2" fmla="*/ 12916 w 478705"/>
                              <a:gd name="connsiteY2" fmla="*/ 582431 h 1148013"/>
                              <a:gd name="connsiteX3" fmla="*/ 38746 w 478705"/>
                              <a:gd name="connsiteY3" fmla="*/ 640550 h 1148013"/>
                              <a:gd name="connsiteX4" fmla="*/ 0 w 478705"/>
                              <a:gd name="connsiteY4" fmla="*/ 666380 h 1148013"/>
                              <a:gd name="connsiteX5" fmla="*/ 0 w 478705"/>
                              <a:gd name="connsiteY5" fmla="*/ 763245 h 1148013"/>
                              <a:gd name="connsiteX6" fmla="*/ 9687 w 478705"/>
                              <a:gd name="connsiteY6" fmla="*/ 892397 h 1148013"/>
                              <a:gd name="connsiteX7" fmla="*/ 12916 w 478705"/>
                              <a:gd name="connsiteY7" fmla="*/ 1144245 h 1148013"/>
                              <a:gd name="connsiteX8" fmla="*/ 177585 w 478705"/>
                              <a:gd name="connsiteY8" fmla="*/ 1141016 h 1148013"/>
                              <a:gd name="connsiteX9" fmla="*/ 196958 w 478705"/>
                              <a:gd name="connsiteY9" fmla="*/ 679295 h 1148013"/>
                              <a:gd name="connsiteX10" fmla="*/ 238933 w 478705"/>
                              <a:gd name="connsiteY10" fmla="*/ 546914 h 1148013"/>
                              <a:gd name="connsiteX11" fmla="*/ 196958 w 478705"/>
                              <a:gd name="connsiteY11" fmla="*/ 682524 h 1148013"/>
                              <a:gd name="connsiteX12" fmla="*/ 271221 w 478705"/>
                              <a:gd name="connsiteY12" fmla="*/ 911770 h 1148013"/>
                              <a:gd name="connsiteX13" fmla="*/ 264763 w 478705"/>
                              <a:gd name="connsiteY13" fmla="*/ 937601 h 1148013"/>
                              <a:gd name="connsiteX14" fmla="*/ 277678 w 478705"/>
                              <a:gd name="connsiteY14" fmla="*/ 950516 h 1148013"/>
                              <a:gd name="connsiteX15" fmla="*/ 326111 w 478705"/>
                              <a:gd name="connsiteY15" fmla="*/ 1147473 h 1148013"/>
                              <a:gd name="connsiteX16" fmla="*/ 460751 w 478705"/>
                              <a:gd name="connsiteY16" fmla="*/ 1148013 h 1148013"/>
                              <a:gd name="connsiteX17" fmla="*/ 478705 w 478705"/>
                              <a:gd name="connsiteY17" fmla="*/ 923387 h 1148013"/>
                              <a:gd name="connsiteX18" fmla="*/ 449774 w 478705"/>
                              <a:gd name="connsiteY18" fmla="*/ 826959 h 1148013"/>
                              <a:gd name="connsiteX19" fmla="*/ 361628 w 478705"/>
                              <a:gd name="connsiteY19" fmla="*/ 617948 h 1148013"/>
                              <a:gd name="connsiteX20" fmla="*/ 379711 w 478705"/>
                              <a:gd name="connsiteY20" fmla="*/ 417080 h 1148013"/>
                              <a:gd name="connsiteX21" fmla="*/ 406930 w 478705"/>
                              <a:gd name="connsiteY21" fmla="*/ 41188 h 1148013"/>
                              <a:gd name="connsiteX0" fmla="*/ 102845 w 478705"/>
                              <a:gd name="connsiteY0" fmla="*/ 0 h 1148013"/>
                              <a:gd name="connsiteX1" fmla="*/ 40299 w 478705"/>
                              <a:gd name="connsiteY1" fmla="*/ 390710 h 1148013"/>
                              <a:gd name="connsiteX2" fmla="*/ 12916 w 478705"/>
                              <a:gd name="connsiteY2" fmla="*/ 582431 h 1148013"/>
                              <a:gd name="connsiteX3" fmla="*/ 38746 w 478705"/>
                              <a:gd name="connsiteY3" fmla="*/ 640550 h 1148013"/>
                              <a:gd name="connsiteX4" fmla="*/ 0 w 478705"/>
                              <a:gd name="connsiteY4" fmla="*/ 666380 h 1148013"/>
                              <a:gd name="connsiteX5" fmla="*/ 0 w 478705"/>
                              <a:gd name="connsiteY5" fmla="*/ 763245 h 1148013"/>
                              <a:gd name="connsiteX6" fmla="*/ 9687 w 478705"/>
                              <a:gd name="connsiteY6" fmla="*/ 892397 h 1148013"/>
                              <a:gd name="connsiteX7" fmla="*/ 12916 w 478705"/>
                              <a:gd name="connsiteY7" fmla="*/ 1144245 h 1148013"/>
                              <a:gd name="connsiteX8" fmla="*/ 177585 w 478705"/>
                              <a:gd name="connsiteY8" fmla="*/ 1141016 h 1148013"/>
                              <a:gd name="connsiteX9" fmla="*/ 196958 w 478705"/>
                              <a:gd name="connsiteY9" fmla="*/ 679295 h 1148013"/>
                              <a:gd name="connsiteX10" fmla="*/ 238933 w 478705"/>
                              <a:gd name="connsiteY10" fmla="*/ 546914 h 1148013"/>
                              <a:gd name="connsiteX11" fmla="*/ 196958 w 478705"/>
                              <a:gd name="connsiteY11" fmla="*/ 682524 h 1148013"/>
                              <a:gd name="connsiteX12" fmla="*/ 271221 w 478705"/>
                              <a:gd name="connsiteY12" fmla="*/ 911770 h 1148013"/>
                              <a:gd name="connsiteX13" fmla="*/ 264763 w 478705"/>
                              <a:gd name="connsiteY13" fmla="*/ 937601 h 1148013"/>
                              <a:gd name="connsiteX14" fmla="*/ 277678 w 478705"/>
                              <a:gd name="connsiteY14" fmla="*/ 950516 h 1148013"/>
                              <a:gd name="connsiteX15" fmla="*/ 326111 w 478705"/>
                              <a:gd name="connsiteY15" fmla="*/ 1147473 h 1148013"/>
                              <a:gd name="connsiteX16" fmla="*/ 460751 w 478705"/>
                              <a:gd name="connsiteY16" fmla="*/ 1148013 h 1148013"/>
                              <a:gd name="connsiteX17" fmla="*/ 478705 w 478705"/>
                              <a:gd name="connsiteY17" fmla="*/ 923387 h 1148013"/>
                              <a:gd name="connsiteX18" fmla="*/ 449774 w 478705"/>
                              <a:gd name="connsiteY18" fmla="*/ 826959 h 1148013"/>
                              <a:gd name="connsiteX19" fmla="*/ 361628 w 478705"/>
                              <a:gd name="connsiteY19" fmla="*/ 617948 h 1148013"/>
                              <a:gd name="connsiteX20" fmla="*/ 374040 w 478705"/>
                              <a:gd name="connsiteY20" fmla="*/ 506309 h 1148013"/>
                              <a:gd name="connsiteX21" fmla="*/ 379711 w 478705"/>
                              <a:gd name="connsiteY21" fmla="*/ 417080 h 1148013"/>
                              <a:gd name="connsiteX22" fmla="*/ 406930 w 478705"/>
                              <a:gd name="connsiteY22" fmla="*/ 41188 h 1148013"/>
                              <a:gd name="connsiteX0" fmla="*/ 102845 w 478705"/>
                              <a:gd name="connsiteY0" fmla="*/ 0 h 1148013"/>
                              <a:gd name="connsiteX1" fmla="*/ 40299 w 478705"/>
                              <a:gd name="connsiteY1" fmla="*/ 390710 h 1148013"/>
                              <a:gd name="connsiteX2" fmla="*/ 28643 w 478705"/>
                              <a:gd name="connsiteY2" fmla="*/ 471133 h 1148013"/>
                              <a:gd name="connsiteX3" fmla="*/ 12916 w 478705"/>
                              <a:gd name="connsiteY3" fmla="*/ 582431 h 1148013"/>
                              <a:gd name="connsiteX4" fmla="*/ 38746 w 478705"/>
                              <a:gd name="connsiteY4" fmla="*/ 640550 h 1148013"/>
                              <a:gd name="connsiteX5" fmla="*/ 0 w 478705"/>
                              <a:gd name="connsiteY5" fmla="*/ 666380 h 1148013"/>
                              <a:gd name="connsiteX6" fmla="*/ 0 w 478705"/>
                              <a:gd name="connsiteY6" fmla="*/ 763245 h 1148013"/>
                              <a:gd name="connsiteX7" fmla="*/ 9687 w 478705"/>
                              <a:gd name="connsiteY7" fmla="*/ 892397 h 1148013"/>
                              <a:gd name="connsiteX8" fmla="*/ 12916 w 478705"/>
                              <a:gd name="connsiteY8" fmla="*/ 1144245 h 1148013"/>
                              <a:gd name="connsiteX9" fmla="*/ 177585 w 478705"/>
                              <a:gd name="connsiteY9" fmla="*/ 1141016 h 1148013"/>
                              <a:gd name="connsiteX10" fmla="*/ 196958 w 478705"/>
                              <a:gd name="connsiteY10" fmla="*/ 679295 h 1148013"/>
                              <a:gd name="connsiteX11" fmla="*/ 238933 w 478705"/>
                              <a:gd name="connsiteY11" fmla="*/ 546914 h 1148013"/>
                              <a:gd name="connsiteX12" fmla="*/ 196958 w 478705"/>
                              <a:gd name="connsiteY12" fmla="*/ 682524 h 1148013"/>
                              <a:gd name="connsiteX13" fmla="*/ 271221 w 478705"/>
                              <a:gd name="connsiteY13" fmla="*/ 911770 h 1148013"/>
                              <a:gd name="connsiteX14" fmla="*/ 264763 w 478705"/>
                              <a:gd name="connsiteY14" fmla="*/ 937601 h 1148013"/>
                              <a:gd name="connsiteX15" fmla="*/ 277678 w 478705"/>
                              <a:gd name="connsiteY15" fmla="*/ 950516 h 1148013"/>
                              <a:gd name="connsiteX16" fmla="*/ 326111 w 478705"/>
                              <a:gd name="connsiteY16" fmla="*/ 1147473 h 1148013"/>
                              <a:gd name="connsiteX17" fmla="*/ 460751 w 478705"/>
                              <a:gd name="connsiteY17" fmla="*/ 1148013 h 1148013"/>
                              <a:gd name="connsiteX18" fmla="*/ 478705 w 478705"/>
                              <a:gd name="connsiteY18" fmla="*/ 923387 h 1148013"/>
                              <a:gd name="connsiteX19" fmla="*/ 449774 w 478705"/>
                              <a:gd name="connsiteY19" fmla="*/ 826959 h 1148013"/>
                              <a:gd name="connsiteX20" fmla="*/ 361628 w 478705"/>
                              <a:gd name="connsiteY20" fmla="*/ 617948 h 1148013"/>
                              <a:gd name="connsiteX21" fmla="*/ 374040 w 478705"/>
                              <a:gd name="connsiteY21" fmla="*/ 506309 h 1148013"/>
                              <a:gd name="connsiteX22" fmla="*/ 379711 w 478705"/>
                              <a:gd name="connsiteY22" fmla="*/ 417080 h 1148013"/>
                              <a:gd name="connsiteX23" fmla="*/ 406930 w 478705"/>
                              <a:gd name="connsiteY23" fmla="*/ 41188 h 1148013"/>
                              <a:gd name="connsiteX0" fmla="*/ 102845 w 478705"/>
                              <a:gd name="connsiteY0" fmla="*/ 0 h 1148013"/>
                              <a:gd name="connsiteX1" fmla="*/ 36112 w 478705"/>
                              <a:gd name="connsiteY1" fmla="*/ 355533 h 1148013"/>
                              <a:gd name="connsiteX2" fmla="*/ 28643 w 478705"/>
                              <a:gd name="connsiteY2" fmla="*/ 471133 h 1148013"/>
                              <a:gd name="connsiteX3" fmla="*/ 12916 w 478705"/>
                              <a:gd name="connsiteY3" fmla="*/ 582431 h 1148013"/>
                              <a:gd name="connsiteX4" fmla="*/ 38746 w 478705"/>
                              <a:gd name="connsiteY4" fmla="*/ 640550 h 1148013"/>
                              <a:gd name="connsiteX5" fmla="*/ 0 w 478705"/>
                              <a:gd name="connsiteY5" fmla="*/ 666380 h 1148013"/>
                              <a:gd name="connsiteX6" fmla="*/ 0 w 478705"/>
                              <a:gd name="connsiteY6" fmla="*/ 763245 h 1148013"/>
                              <a:gd name="connsiteX7" fmla="*/ 9687 w 478705"/>
                              <a:gd name="connsiteY7" fmla="*/ 892397 h 1148013"/>
                              <a:gd name="connsiteX8" fmla="*/ 12916 w 478705"/>
                              <a:gd name="connsiteY8" fmla="*/ 1144245 h 1148013"/>
                              <a:gd name="connsiteX9" fmla="*/ 177585 w 478705"/>
                              <a:gd name="connsiteY9" fmla="*/ 1141016 h 1148013"/>
                              <a:gd name="connsiteX10" fmla="*/ 196958 w 478705"/>
                              <a:gd name="connsiteY10" fmla="*/ 679295 h 1148013"/>
                              <a:gd name="connsiteX11" fmla="*/ 238933 w 478705"/>
                              <a:gd name="connsiteY11" fmla="*/ 546914 h 1148013"/>
                              <a:gd name="connsiteX12" fmla="*/ 196958 w 478705"/>
                              <a:gd name="connsiteY12" fmla="*/ 682524 h 1148013"/>
                              <a:gd name="connsiteX13" fmla="*/ 271221 w 478705"/>
                              <a:gd name="connsiteY13" fmla="*/ 911770 h 1148013"/>
                              <a:gd name="connsiteX14" fmla="*/ 264763 w 478705"/>
                              <a:gd name="connsiteY14" fmla="*/ 937601 h 1148013"/>
                              <a:gd name="connsiteX15" fmla="*/ 277678 w 478705"/>
                              <a:gd name="connsiteY15" fmla="*/ 950516 h 1148013"/>
                              <a:gd name="connsiteX16" fmla="*/ 326111 w 478705"/>
                              <a:gd name="connsiteY16" fmla="*/ 1147473 h 1148013"/>
                              <a:gd name="connsiteX17" fmla="*/ 460751 w 478705"/>
                              <a:gd name="connsiteY17" fmla="*/ 1148013 h 1148013"/>
                              <a:gd name="connsiteX18" fmla="*/ 478705 w 478705"/>
                              <a:gd name="connsiteY18" fmla="*/ 923387 h 1148013"/>
                              <a:gd name="connsiteX19" fmla="*/ 449774 w 478705"/>
                              <a:gd name="connsiteY19" fmla="*/ 826959 h 1148013"/>
                              <a:gd name="connsiteX20" fmla="*/ 361628 w 478705"/>
                              <a:gd name="connsiteY20" fmla="*/ 617948 h 1148013"/>
                              <a:gd name="connsiteX21" fmla="*/ 374040 w 478705"/>
                              <a:gd name="connsiteY21" fmla="*/ 506309 h 1148013"/>
                              <a:gd name="connsiteX22" fmla="*/ 379711 w 478705"/>
                              <a:gd name="connsiteY22" fmla="*/ 417080 h 1148013"/>
                              <a:gd name="connsiteX23" fmla="*/ 406930 w 478705"/>
                              <a:gd name="connsiteY23" fmla="*/ 41188 h 1148013"/>
                              <a:gd name="connsiteX0" fmla="*/ 102845 w 478705"/>
                              <a:gd name="connsiteY0" fmla="*/ 0 h 1148013"/>
                              <a:gd name="connsiteX1" fmla="*/ 36112 w 478705"/>
                              <a:gd name="connsiteY1" fmla="*/ 355533 h 1148013"/>
                              <a:gd name="connsiteX2" fmla="*/ 20270 w 478705"/>
                              <a:gd name="connsiteY2" fmla="*/ 445336 h 1148013"/>
                              <a:gd name="connsiteX3" fmla="*/ 12916 w 478705"/>
                              <a:gd name="connsiteY3" fmla="*/ 582431 h 1148013"/>
                              <a:gd name="connsiteX4" fmla="*/ 38746 w 478705"/>
                              <a:gd name="connsiteY4" fmla="*/ 640550 h 1148013"/>
                              <a:gd name="connsiteX5" fmla="*/ 0 w 478705"/>
                              <a:gd name="connsiteY5" fmla="*/ 666380 h 1148013"/>
                              <a:gd name="connsiteX6" fmla="*/ 0 w 478705"/>
                              <a:gd name="connsiteY6" fmla="*/ 763245 h 1148013"/>
                              <a:gd name="connsiteX7" fmla="*/ 9687 w 478705"/>
                              <a:gd name="connsiteY7" fmla="*/ 892397 h 1148013"/>
                              <a:gd name="connsiteX8" fmla="*/ 12916 w 478705"/>
                              <a:gd name="connsiteY8" fmla="*/ 1144245 h 1148013"/>
                              <a:gd name="connsiteX9" fmla="*/ 177585 w 478705"/>
                              <a:gd name="connsiteY9" fmla="*/ 1141016 h 1148013"/>
                              <a:gd name="connsiteX10" fmla="*/ 196958 w 478705"/>
                              <a:gd name="connsiteY10" fmla="*/ 679295 h 1148013"/>
                              <a:gd name="connsiteX11" fmla="*/ 238933 w 478705"/>
                              <a:gd name="connsiteY11" fmla="*/ 546914 h 1148013"/>
                              <a:gd name="connsiteX12" fmla="*/ 196958 w 478705"/>
                              <a:gd name="connsiteY12" fmla="*/ 682524 h 1148013"/>
                              <a:gd name="connsiteX13" fmla="*/ 271221 w 478705"/>
                              <a:gd name="connsiteY13" fmla="*/ 911770 h 1148013"/>
                              <a:gd name="connsiteX14" fmla="*/ 264763 w 478705"/>
                              <a:gd name="connsiteY14" fmla="*/ 937601 h 1148013"/>
                              <a:gd name="connsiteX15" fmla="*/ 277678 w 478705"/>
                              <a:gd name="connsiteY15" fmla="*/ 950516 h 1148013"/>
                              <a:gd name="connsiteX16" fmla="*/ 326111 w 478705"/>
                              <a:gd name="connsiteY16" fmla="*/ 1147473 h 1148013"/>
                              <a:gd name="connsiteX17" fmla="*/ 460751 w 478705"/>
                              <a:gd name="connsiteY17" fmla="*/ 1148013 h 1148013"/>
                              <a:gd name="connsiteX18" fmla="*/ 478705 w 478705"/>
                              <a:gd name="connsiteY18" fmla="*/ 923387 h 1148013"/>
                              <a:gd name="connsiteX19" fmla="*/ 449774 w 478705"/>
                              <a:gd name="connsiteY19" fmla="*/ 826959 h 1148013"/>
                              <a:gd name="connsiteX20" fmla="*/ 361628 w 478705"/>
                              <a:gd name="connsiteY20" fmla="*/ 617948 h 1148013"/>
                              <a:gd name="connsiteX21" fmla="*/ 374040 w 478705"/>
                              <a:gd name="connsiteY21" fmla="*/ 506309 h 1148013"/>
                              <a:gd name="connsiteX22" fmla="*/ 379711 w 478705"/>
                              <a:gd name="connsiteY22" fmla="*/ 417080 h 1148013"/>
                              <a:gd name="connsiteX23" fmla="*/ 406930 w 478705"/>
                              <a:gd name="connsiteY23" fmla="*/ 41188 h 1148013"/>
                              <a:gd name="connsiteX0" fmla="*/ 102845 w 478705"/>
                              <a:gd name="connsiteY0" fmla="*/ 0 h 1148013"/>
                              <a:gd name="connsiteX1" fmla="*/ 36112 w 478705"/>
                              <a:gd name="connsiteY1" fmla="*/ 355533 h 1148013"/>
                              <a:gd name="connsiteX2" fmla="*/ 20270 w 478705"/>
                              <a:gd name="connsiteY2" fmla="*/ 445336 h 1148013"/>
                              <a:gd name="connsiteX3" fmla="*/ 12916 w 478705"/>
                              <a:gd name="connsiteY3" fmla="*/ 582431 h 1148013"/>
                              <a:gd name="connsiteX4" fmla="*/ 24093 w 478705"/>
                              <a:gd name="connsiteY4" fmla="*/ 633516 h 1148013"/>
                              <a:gd name="connsiteX5" fmla="*/ 0 w 478705"/>
                              <a:gd name="connsiteY5" fmla="*/ 666380 h 1148013"/>
                              <a:gd name="connsiteX6" fmla="*/ 0 w 478705"/>
                              <a:gd name="connsiteY6" fmla="*/ 763245 h 1148013"/>
                              <a:gd name="connsiteX7" fmla="*/ 9687 w 478705"/>
                              <a:gd name="connsiteY7" fmla="*/ 892397 h 1148013"/>
                              <a:gd name="connsiteX8" fmla="*/ 12916 w 478705"/>
                              <a:gd name="connsiteY8" fmla="*/ 1144245 h 1148013"/>
                              <a:gd name="connsiteX9" fmla="*/ 177585 w 478705"/>
                              <a:gd name="connsiteY9" fmla="*/ 1141016 h 1148013"/>
                              <a:gd name="connsiteX10" fmla="*/ 196958 w 478705"/>
                              <a:gd name="connsiteY10" fmla="*/ 679295 h 1148013"/>
                              <a:gd name="connsiteX11" fmla="*/ 238933 w 478705"/>
                              <a:gd name="connsiteY11" fmla="*/ 546914 h 1148013"/>
                              <a:gd name="connsiteX12" fmla="*/ 196958 w 478705"/>
                              <a:gd name="connsiteY12" fmla="*/ 682524 h 1148013"/>
                              <a:gd name="connsiteX13" fmla="*/ 271221 w 478705"/>
                              <a:gd name="connsiteY13" fmla="*/ 911770 h 1148013"/>
                              <a:gd name="connsiteX14" fmla="*/ 264763 w 478705"/>
                              <a:gd name="connsiteY14" fmla="*/ 937601 h 1148013"/>
                              <a:gd name="connsiteX15" fmla="*/ 277678 w 478705"/>
                              <a:gd name="connsiteY15" fmla="*/ 950516 h 1148013"/>
                              <a:gd name="connsiteX16" fmla="*/ 326111 w 478705"/>
                              <a:gd name="connsiteY16" fmla="*/ 1147473 h 1148013"/>
                              <a:gd name="connsiteX17" fmla="*/ 460751 w 478705"/>
                              <a:gd name="connsiteY17" fmla="*/ 1148013 h 1148013"/>
                              <a:gd name="connsiteX18" fmla="*/ 478705 w 478705"/>
                              <a:gd name="connsiteY18" fmla="*/ 923387 h 1148013"/>
                              <a:gd name="connsiteX19" fmla="*/ 449774 w 478705"/>
                              <a:gd name="connsiteY19" fmla="*/ 826959 h 1148013"/>
                              <a:gd name="connsiteX20" fmla="*/ 361628 w 478705"/>
                              <a:gd name="connsiteY20" fmla="*/ 617948 h 1148013"/>
                              <a:gd name="connsiteX21" fmla="*/ 374040 w 478705"/>
                              <a:gd name="connsiteY21" fmla="*/ 506309 h 1148013"/>
                              <a:gd name="connsiteX22" fmla="*/ 379711 w 478705"/>
                              <a:gd name="connsiteY22" fmla="*/ 417080 h 1148013"/>
                              <a:gd name="connsiteX23" fmla="*/ 406930 w 478705"/>
                              <a:gd name="connsiteY23" fmla="*/ 41188 h 1148013"/>
                              <a:gd name="connsiteX0" fmla="*/ 102845 w 478705"/>
                              <a:gd name="connsiteY0" fmla="*/ 0 h 1148013"/>
                              <a:gd name="connsiteX1" fmla="*/ 36112 w 478705"/>
                              <a:gd name="connsiteY1" fmla="*/ 355533 h 1148013"/>
                              <a:gd name="connsiteX2" fmla="*/ 20270 w 478705"/>
                              <a:gd name="connsiteY2" fmla="*/ 445336 h 1148013"/>
                              <a:gd name="connsiteX3" fmla="*/ 17103 w 478705"/>
                              <a:gd name="connsiteY3" fmla="*/ 490972 h 1148013"/>
                              <a:gd name="connsiteX4" fmla="*/ 24093 w 478705"/>
                              <a:gd name="connsiteY4" fmla="*/ 633516 h 1148013"/>
                              <a:gd name="connsiteX5" fmla="*/ 0 w 478705"/>
                              <a:gd name="connsiteY5" fmla="*/ 666380 h 1148013"/>
                              <a:gd name="connsiteX6" fmla="*/ 0 w 478705"/>
                              <a:gd name="connsiteY6" fmla="*/ 763245 h 1148013"/>
                              <a:gd name="connsiteX7" fmla="*/ 9687 w 478705"/>
                              <a:gd name="connsiteY7" fmla="*/ 892397 h 1148013"/>
                              <a:gd name="connsiteX8" fmla="*/ 12916 w 478705"/>
                              <a:gd name="connsiteY8" fmla="*/ 1144245 h 1148013"/>
                              <a:gd name="connsiteX9" fmla="*/ 177585 w 478705"/>
                              <a:gd name="connsiteY9" fmla="*/ 1141016 h 1148013"/>
                              <a:gd name="connsiteX10" fmla="*/ 196958 w 478705"/>
                              <a:gd name="connsiteY10" fmla="*/ 679295 h 1148013"/>
                              <a:gd name="connsiteX11" fmla="*/ 238933 w 478705"/>
                              <a:gd name="connsiteY11" fmla="*/ 546914 h 1148013"/>
                              <a:gd name="connsiteX12" fmla="*/ 196958 w 478705"/>
                              <a:gd name="connsiteY12" fmla="*/ 682524 h 1148013"/>
                              <a:gd name="connsiteX13" fmla="*/ 271221 w 478705"/>
                              <a:gd name="connsiteY13" fmla="*/ 911770 h 1148013"/>
                              <a:gd name="connsiteX14" fmla="*/ 264763 w 478705"/>
                              <a:gd name="connsiteY14" fmla="*/ 937601 h 1148013"/>
                              <a:gd name="connsiteX15" fmla="*/ 277678 w 478705"/>
                              <a:gd name="connsiteY15" fmla="*/ 950516 h 1148013"/>
                              <a:gd name="connsiteX16" fmla="*/ 326111 w 478705"/>
                              <a:gd name="connsiteY16" fmla="*/ 1147473 h 1148013"/>
                              <a:gd name="connsiteX17" fmla="*/ 460751 w 478705"/>
                              <a:gd name="connsiteY17" fmla="*/ 1148013 h 1148013"/>
                              <a:gd name="connsiteX18" fmla="*/ 478705 w 478705"/>
                              <a:gd name="connsiteY18" fmla="*/ 923387 h 1148013"/>
                              <a:gd name="connsiteX19" fmla="*/ 449774 w 478705"/>
                              <a:gd name="connsiteY19" fmla="*/ 826959 h 1148013"/>
                              <a:gd name="connsiteX20" fmla="*/ 361628 w 478705"/>
                              <a:gd name="connsiteY20" fmla="*/ 617948 h 1148013"/>
                              <a:gd name="connsiteX21" fmla="*/ 374040 w 478705"/>
                              <a:gd name="connsiteY21" fmla="*/ 506309 h 1148013"/>
                              <a:gd name="connsiteX22" fmla="*/ 379711 w 478705"/>
                              <a:gd name="connsiteY22" fmla="*/ 417080 h 1148013"/>
                              <a:gd name="connsiteX23" fmla="*/ 406930 w 478705"/>
                              <a:gd name="connsiteY23" fmla="*/ 41188 h 1148013"/>
                              <a:gd name="connsiteX0" fmla="*/ 103872 w 479732"/>
                              <a:gd name="connsiteY0" fmla="*/ 0 h 1148013"/>
                              <a:gd name="connsiteX1" fmla="*/ 37139 w 479732"/>
                              <a:gd name="connsiteY1" fmla="*/ 355533 h 1148013"/>
                              <a:gd name="connsiteX2" fmla="*/ 21297 w 479732"/>
                              <a:gd name="connsiteY2" fmla="*/ 445336 h 1148013"/>
                              <a:gd name="connsiteX3" fmla="*/ 18130 w 479732"/>
                              <a:gd name="connsiteY3" fmla="*/ 490972 h 1148013"/>
                              <a:gd name="connsiteX4" fmla="*/ 0 w 479732"/>
                              <a:gd name="connsiteY4" fmla="*/ 518607 h 1148013"/>
                              <a:gd name="connsiteX5" fmla="*/ 1027 w 479732"/>
                              <a:gd name="connsiteY5" fmla="*/ 666380 h 1148013"/>
                              <a:gd name="connsiteX6" fmla="*/ 1027 w 479732"/>
                              <a:gd name="connsiteY6" fmla="*/ 763245 h 1148013"/>
                              <a:gd name="connsiteX7" fmla="*/ 10714 w 479732"/>
                              <a:gd name="connsiteY7" fmla="*/ 892397 h 1148013"/>
                              <a:gd name="connsiteX8" fmla="*/ 13943 w 479732"/>
                              <a:gd name="connsiteY8" fmla="*/ 1144245 h 1148013"/>
                              <a:gd name="connsiteX9" fmla="*/ 178612 w 479732"/>
                              <a:gd name="connsiteY9" fmla="*/ 1141016 h 1148013"/>
                              <a:gd name="connsiteX10" fmla="*/ 197985 w 479732"/>
                              <a:gd name="connsiteY10" fmla="*/ 679295 h 1148013"/>
                              <a:gd name="connsiteX11" fmla="*/ 239960 w 479732"/>
                              <a:gd name="connsiteY11" fmla="*/ 546914 h 1148013"/>
                              <a:gd name="connsiteX12" fmla="*/ 197985 w 479732"/>
                              <a:gd name="connsiteY12" fmla="*/ 682524 h 1148013"/>
                              <a:gd name="connsiteX13" fmla="*/ 272248 w 479732"/>
                              <a:gd name="connsiteY13" fmla="*/ 911770 h 1148013"/>
                              <a:gd name="connsiteX14" fmla="*/ 265790 w 479732"/>
                              <a:gd name="connsiteY14" fmla="*/ 937601 h 1148013"/>
                              <a:gd name="connsiteX15" fmla="*/ 278705 w 479732"/>
                              <a:gd name="connsiteY15" fmla="*/ 950516 h 1148013"/>
                              <a:gd name="connsiteX16" fmla="*/ 327138 w 479732"/>
                              <a:gd name="connsiteY16" fmla="*/ 1147473 h 1148013"/>
                              <a:gd name="connsiteX17" fmla="*/ 461778 w 479732"/>
                              <a:gd name="connsiteY17" fmla="*/ 1148013 h 1148013"/>
                              <a:gd name="connsiteX18" fmla="*/ 479732 w 479732"/>
                              <a:gd name="connsiteY18" fmla="*/ 923387 h 1148013"/>
                              <a:gd name="connsiteX19" fmla="*/ 450801 w 479732"/>
                              <a:gd name="connsiteY19" fmla="*/ 826959 h 1148013"/>
                              <a:gd name="connsiteX20" fmla="*/ 362655 w 479732"/>
                              <a:gd name="connsiteY20" fmla="*/ 617948 h 1148013"/>
                              <a:gd name="connsiteX21" fmla="*/ 375067 w 479732"/>
                              <a:gd name="connsiteY21" fmla="*/ 506309 h 1148013"/>
                              <a:gd name="connsiteX22" fmla="*/ 380738 w 479732"/>
                              <a:gd name="connsiteY22" fmla="*/ 417080 h 1148013"/>
                              <a:gd name="connsiteX23" fmla="*/ 407957 w 479732"/>
                              <a:gd name="connsiteY23" fmla="*/ 41188 h 1148013"/>
                              <a:gd name="connsiteX0" fmla="*/ 117505 w 493365"/>
                              <a:gd name="connsiteY0" fmla="*/ 0 h 1148013"/>
                              <a:gd name="connsiteX1" fmla="*/ 50772 w 493365"/>
                              <a:gd name="connsiteY1" fmla="*/ 355533 h 1148013"/>
                              <a:gd name="connsiteX2" fmla="*/ 34930 w 493365"/>
                              <a:gd name="connsiteY2" fmla="*/ 445336 h 1148013"/>
                              <a:gd name="connsiteX3" fmla="*/ 31763 w 493365"/>
                              <a:gd name="connsiteY3" fmla="*/ 490972 h 1148013"/>
                              <a:gd name="connsiteX4" fmla="*/ 13633 w 493365"/>
                              <a:gd name="connsiteY4" fmla="*/ 518607 h 1148013"/>
                              <a:gd name="connsiteX5" fmla="*/ 6 w 493365"/>
                              <a:gd name="connsiteY5" fmla="*/ 645275 h 1148013"/>
                              <a:gd name="connsiteX6" fmla="*/ 14660 w 493365"/>
                              <a:gd name="connsiteY6" fmla="*/ 763245 h 1148013"/>
                              <a:gd name="connsiteX7" fmla="*/ 24347 w 493365"/>
                              <a:gd name="connsiteY7" fmla="*/ 892397 h 1148013"/>
                              <a:gd name="connsiteX8" fmla="*/ 27576 w 493365"/>
                              <a:gd name="connsiteY8" fmla="*/ 1144245 h 1148013"/>
                              <a:gd name="connsiteX9" fmla="*/ 192245 w 493365"/>
                              <a:gd name="connsiteY9" fmla="*/ 1141016 h 1148013"/>
                              <a:gd name="connsiteX10" fmla="*/ 211618 w 493365"/>
                              <a:gd name="connsiteY10" fmla="*/ 679295 h 1148013"/>
                              <a:gd name="connsiteX11" fmla="*/ 253593 w 493365"/>
                              <a:gd name="connsiteY11" fmla="*/ 546914 h 1148013"/>
                              <a:gd name="connsiteX12" fmla="*/ 211618 w 493365"/>
                              <a:gd name="connsiteY12" fmla="*/ 682524 h 1148013"/>
                              <a:gd name="connsiteX13" fmla="*/ 285881 w 493365"/>
                              <a:gd name="connsiteY13" fmla="*/ 911770 h 1148013"/>
                              <a:gd name="connsiteX14" fmla="*/ 279423 w 493365"/>
                              <a:gd name="connsiteY14" fmla="*/ 937601 h 1148013"/>
                              <a:gd name="connsiteX15" fmla="*/ 292338 w 493365"/>
                              <a:gd name="connsiteY15" fmla="*/ 950516 h 1148013"/>
                              <a:gd name="connsiteX16" fmla="*/ 340771 w 493365"/>
                              <a:gd name="connsiteY16" fmla="*/ 1147473 h 1148013"/>
                              <a:gd name="connsiteX17" fmla="*/ 475411 w 493365"/>
                              <a:gd name="connsiteY17" fmla="*/ 1148013 h 1148013"/>
                              <a:gd name="connsiteX18" fmla="*/ 493365 w 493365"/>
                              <a:gd name="connsiteY18" fmla="*/ 923387 h 1148013"/>
                              <a:gd name="connsiteX19" fmla="*/ 464434 w 493365"/>
                              <a:gd name="connsiteY19" fmla="*/ 826959 h 1148013"/>
                              <a:gd name="connsiteX20" fmla="*/ 376288 w 493365"/>
                              <a:gd name="connsiteY20" fmla="*/ 617948 h 1148013"/>
                              <a:gd name="connsiteX21" fmla="*/ 388700 w 493365"/>
                              <a:gd name="connsiteY21" fmla="*/ 506309 h 1148013"/>
                              <a:gd name="connsiteX22" fmla="*/ 394371 w 493365"/>
                              <a:gd name="connsiteY22" fmla="*/ 417080 h 1148013"/>
                              <a:gd name="connsiteX23" fmla="*/ 421590 w 493365"/>
                              <a:gd name="connsiteY23" fmla="*/ 41188 h 1148013"/>
                              <a:gd name="connsiteX0" fmla="*/ 117505 w 493365"/>
                              <a:gd name="connsiteY0" fmla="*/ 0 h 1148013"/>
                              <a:gd name="connsiteX1" fmla="*/ 50772 w 493365"/>
                              <a:gd name="connsiteY1" fmla="*/ 355533 h 1148013"/>
                              <a:gd name="connsiteX2" fmla="*/ 34930 w 493365"/>
                              <a:gd name="connsiteY2" fmla="*/ 407815 h 1148013"/>
                              <a:gd name="connsiteX3" fmla="*/ 31763 w 493365"/>
                              <a:gd name="connsiteY3" fmla="*/ 490972 h 1148013"/>
                              <a:gd name="connsiteX4" fmla="*/ 13633 w 493365"/>
                              <a:gd name="connsiteY4" fmla="*/ 518607 h 1148013"/>
                              <a:gd name="connsiteX5" fmla="*/ 6 w 493365"/>
                              <a:gd name="connsiteY5" fmla="*/ 645275 h 1148013"/>
                              <a:gd name="connsiteX6" fmla="*/ 14660 w 493365"/>
                              <a:gd name="connsiteY6" fmla="*/ 763245 h 1148013"/>
                              <a:gd name="connsiteX7" fmla="*/ 24347 w 493365"/>
                              <a:gd name="connsiteY7" fmla="*/ 892397 h 1148013"/>
                              <a:gd name="connsiteX8" fmla="*/ 27576 w 493365"/>
                              <a:gd name="connsiteY8" fmla="*/ 1144245 h 1148013"/>
                              <a:gd name="connsiteX9" fmla="*/ 192245 w 493365"/>
                              <a:gd name="connsiteY9" fmla="*/ 1141016 h 1148013"/>
                              <a:gd name="connsiteX10" fmla="*/ 211618 w 493365"/>
                              <a:gd name="connsiteY10" fmla="*/ 679295 h 1148013"/>
                              <a:gd name="connsiteX11" fmla="*/ 253593 w 493365"/>
                              <a:gd name="connsiteY11" fmla="*/ 546914 h 1148013"/>
                              <a:gd name="connsiteX12" fmla="*/ 211618 w 493365"/>
                              <a:gd name="connsiteY12" fmla="*/ 682524 h 1148013"/>
                              <a:gd name="connsiteX13" fmla="*/ 285881 w 493365"/>
                              <a:gd name="connsiteY13" fmla="*/ 911770 h 1148013"/>
                              <a:gd name="connsiteX14" fmla="*/ 279423 w 493365"/>
                              <a:gd name="connsiteY14" fmla="*/ 937601 h 1148013"/>
                              <a:gd name="connsiteX15" fmla="*/ 292338 w 493365"/>
                              <a:gd name="connsiteY15" fmla="*/ 950516 h 1148013"/>
                              <a:gd name="connsiteX16" fmla="*/ 340771 w 493365"/>
                              <a:gd name="connsiteY16" fmla="*/ 1147473 h 1148013"/>
                              <a:gd name="connsiteX17" fmla="*/ 475411 w 493365"/>
                              <a:gd name="connsiteY17" fmla="*/ 1148013 h 1148013"/>
                              <a:gd name="connsiteX18" fmla="*/ 493365 w 493365"/>
                              <a:gd name="connsiteY18" fmla="*/ 923387 h 1148013"/>
                              <a:gd name="connsiteX19" fmla="*/ 464434 w 493365"/>
                              <a:gd name="connsiteY19" fmla="*/ 826959 h 1148013"/>
                              <a:gd name="connsiteX20" fmla="*/ 376288 w 493365"/>
                              <a:gd name="connsiteY20" fmla="*/ 617948 h 1148013"/>
                              <a:gd name="connsiteX21" fmla="*/ 388700 w 493365"/>
                              <a:gd name="connsiteY21" fmla="*/ 506309 h 1148013"/>
                              <a:gd name="connsiteX22" fmla="*/ 394371 w 493365"/>
                              <a:gd name="connsiteY22" fmla="*/ 417080 h 1148013"/>
                              <a:gd name="connsiteX23" fmla="*/ 421590 w 493365"/>
                              <a:gd name="connsiteY23" fmla="*/ 41188 h 1148013"/>
                              <a:gd name="connsiteX0" fmla="*/ 117505 w 493365"/>
                              <a:gd name="connsiteY0" fmla="*/ 0 h 1148013"/>
                              <a:gd name="connsiteX1" fmla="*/ 50772 w 493365"/>
                              <a:gd name="connsiteY1" fmla="*/ 355533 h 1148013"/>
                              <a:gd name="connsiteX2" fmla="*/ 34930 w 493365"/>
                              <a:gd name="connsiteY2" fmla="*/ 407815 h 1148013"/>
                              <a:gd name="connsiteX3" fmla="*/ 33857 w 493365"/>
                              <a:gd name="connsiteY3" fmla="*/ 462831 h 1148013"/>
                              <a:gd name="connsiteX4" fmla="*/ 13633 w 493365"/>
                              <a:gd name="connsiteY4" fmla="*/ 518607 h 1148013"/>
                              <a:gd name="connsiteX5" fmla="*/ 6 w 493365"/>
                              <a:gd name="connsiteY5" fmla="*/ 645275 h 1148013"/>
                              <a:gd name="connsiteX6" fmla="*/ 14660 w 493365"/>
                              <a:gd name="connsiteY6" fmla="*/ 763245 h 1148013"/>
                              <a:gd name="connsiteX7" fmla="*/ 24347 w 493365"/>
                              <a:gd name="connsiteY7" fmla="*/ 892397 h 1148013"/>
                              <a:gd name="connsiteX8" fmla="*/ 27576 w 493365"/>
                              <a:gd name="connsiteY8" fmla="*/ 1144245 h 1148013"/>
                              <a:gd name="connsiteX9" fmla="*/ 192245 w 493365"/>
                              <a:gd name="connsiteY9" fmla="*/ 1141016 h 1148013"/>
                              <a:gd name="connsiteX10" fmla="*/ 211618 w 493365"/>
                              <a:gd name="connsiteY10" fmla="*/ 679295 h 1148013"/>
                              <a:gd name="connsiteX11" fmla="*/ 253593 w 493365"/>
                              <a:gd name="connsiteY11" fmla="*/ 546914 h 1148013"/>
                              <a:gd name="connsiteX12" fmla="*/ 211618 w 493365"/>
                              <a:gd name="connsiteY12" fmla="*/ 682524 h 1148013"/>
                              <a:gd name="connsiteX13" fmla="*/ 285881 w 493365"/>
                              <a:gd name="connsiteY13" fmla="*/ 911770 h 1148013"/>
                              <a:gd name="connsiteX14" fmla="*/ 279423 w 493365"/>
                              <a:gd name="connsiteY14" fmla="*/ 937601 h 1148013"/>
                              <a:gd name="connsiteX15" fmla="*/ 292338 w 493365"/>
                              <a:gd name="connsiteY15" fmla="*/ 950516 h 1148013"/>
                              <a:gd name="connsiteX16" fmla="*/ 340771 w 493365"/>
                              <a:gd name="connsiteY16" fmla="*/ 1147473 h 1148013"/>
                              <a:gd name="connsiteX17" fmla="*/ 475411 w 493365"/>
                              <a:gd name="connsiteY17" fmla="*/ 1148013 h 1148013"/>
                              <a:gd name="connsiteX18" fmla="*/ 493365 w 493365"/>
                              <a:gd name="connsiteY18" fmla="*/ 923387 h 1148013"/>
                              <a:gd name="connsiteX19" fmla="*/ 464434 w 493365"/>
                              <a:gd name="connsiteY19" fmla="*/ 826959 h 1148013"/>
                              <a:gd name="connsiteX20" fmla="*/ 376288 w 493365"/>
                              <a:gd name="connsiteY20" fmla="*/ 617948 h 1148013"/>
                              <a:gd name="connsiteX21" fmla="*/ 388700 w 493365"/>
                              <a:gd name="connsiteY21" fmla="*/ 506309 h 1148013"/>
                              <a:gd name="connsiteX22" fmla="*/ 394371 w 493365"/>
                              <a:gd name="connsiteY22" fmla="*/ 417080 h 1148013"/>
                              <a:gd name="connsiteX23" fmla="*/ 421590 w 493365"/>
                              <a:gd name="connsiteY23" fmla="*/ 41188 h 1148013"/>
                              <a:gd name="connsiteX0" fmla="*/ 117505 w 493365"/>
                              <a:gd name="connsiteY0" fmla="*/ 0 h 1148013"/>
                              <a:gd name="connsiteX1" fmla="*/ 50772 w 493365"/>
                              <a:gd name="connsiteY1" fmla="*/ 355533 h 1148013"/>
                              <a:gd name="connsiteX2" fmla="*/ 34930 w 493365"/>
                              <a:gd name="connsiteY2" fmla="*/ 407815 h 1148013"/>
                              <a:gd name="connsiteX3" fmla="*/ 33857 w 493365"/>
                              <a:gd name="connsiteY3" fmla="*/ 462831 h 1148013"/>
                              <a:gd name="connsiteX4" fmla="*/ 13633 w 493365"/>
                              <a:gd name="connsiteY4" fmla="*/ 509226 h 1148013"/>
                              <a:gd name="connsiteX5" fmla="*/ 6 w 493365"/>
                              <a:gd name="connsiteY5" fmla="*/ 645275 h 1148013"/>
                              <a:gd name="connsiteX6" fmla="*/ 14660 w 493365"/>
                              <a:gd name="connsiteY6" fmla="*/ 763245 h 1148013"/>
                              <a:gd name="connsiteX7" fmla="*/ 24347 w 493365"/>
                              <a:gd name="connsiteY7" fmla="*/ 892397 h 1148013"/>
                              <a:gd name="connsiteX8" fmla="*/ 27576 w 493365"/>
                              <a:gd name="connsiteY8" fmla="*/ 1144245 h 1148013"/>
                              <a:gd name="connsiteX9" fmla="*/ 192245 w 493365"/>
                              <a:gd name="connsiteY9" fmla="*/ 1141016 h 1148013"/>
                              <a:gd name="connsiteX10" fmla="*/ 211618 w 493365"/>
                              <a:gd name="connsiteY10" fmla="*/ 679295 h 1148013"/>
                              <a:gd name="connsiteX11" fmla="*/ 253593 w 493365"/>
                              <a:gd name="connsiteY11" fmla="*/ 546914 h 1148013"/>
                              <a:gd name="connsiteX12" fmla="*/ 211618 w 493365"/>
                              <a:gd name="connsiteY12" fmla="*/ 682524 h 1148013"/>
                              <a:gd name="connsiteX13" fmla="*/ 285881 w 493365"/>
                              <a:gd name="connsiteY13" fmla="*/ 911770 h 1148013"/>
                              <a:gd name="connsiteX14" fmla="*/ 279423 w 493365"/>
                              <a:gd name="connsiteY14" fmla="*/ 937601 h 1148013"/>
                              <a:gd name="connsiteX15" fmla="*/ 292338 w 493365"/>
                              <a:gd name="connsiteY15" fmla="*/ 950516 h 1148013"/>
                              <a:gd name="connsiteX16" fmla="*/ 340771 w 493365"/>
                              <a:gd name="connsiteY16" fmla="*/ 1147473 h 1148013"/>
                              <a:gd name="connsiteX17" fmla="*/ 475411 w 493365"/>
                              <a:gd name="connsiteY17" fmla="*/ 1148013 h 1148013"/>
                              <a:gd name="connsiteX18" fmla="*/ 493365 w 493365"/>
                              <a:gd name="connsiteY18" fmla="*/ 923387 h 1148013"/>
                              <a:gd name="connsiteX19" fmla="*/ 464434 w 493365"/>
                              <a:gd name="connsiteY19" fmla="*/ 826959 h 1148013"/>
                              <a:gd name="connsiteX20" fmla="*/ 376288 w 493365"/>
                              <a:gd name="connsiteY20" fmla="*/ 617948 h 1148013"/>
                              <a:gd name="connsiteX21" fmla="*/ 388700 w 493365"/>
                              <a:gd name="connsiteY21" fmla="*/ 506309 h 1148013"/>
                              <a:gd name="connsiteX22" fmla="*/ 394371 w 493365"/>
                              <a:gd name="connsiteY22" fmla="*/ 417080 h 1148013"/>
                              <a:gd name="connsiteX23" fmla="*/ 421590 w 493365"/>
                              <a:gd name="connsiteY23"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94251 w 501735"/>
                              <a:gd name="connsiteY13" fmla="*/ 911770 h 1148013"/>
                              <a:gd name="connsiteX14" fmla="*/ 287793 w 501735"/>
                              <a:gd name="connsiteY14" fmla="*/ 937601 h 1148013"/>
                              <a:gd name="connsiteX15" fmla="*/ 300708 w 501735"/>
                              <a:gd name="connsiteY15" fmla="*/ 950516 h 1148013"/>
                              <a:gd name="connsiteX16" fmla="*/ 349141 w 501735"/>
                              <a:gd name="connsiteY16" fmla="*/ 1147473 h 1148013"/>
                              <a:gd name="connsiteX17" fmla="*/ 483781 w 501735"/>
                              <a:gd name="connsiteY17" fmla="*/ 1148013 h 1148013"/>
                              <a:gd name="connsiteX18" fmla="*/ 501735 w 501735"/>
                              <a:gd name="connsiteY18" fmla="*/ 923387 h 1148013"/>
                              <a:gd name="connsiteX19" fmla="*/ 472804 w 501735"/>
                              <a:gd name="connsiteY19" fmla="*/ 826959 h 1148013"/>
                              <a:gd name="connsiteX20" fmla="*/ 384658 w 501735"/>
                              <a:gd name="connsiteY20" fmla="*/ 617948 h 1148013"/>
                              <a:gd name="connsiteX21" fmla="*/ 397070 w 501735"/>
                              <a:gd name="connsiteY21" fmla="*/ 506309 h 1148013"/>
                              <a:gd name="connsiteX22" fmla="*/ 402741 w 501735"/>
                              <a:gd name="connsiteY22" fmla="*/ 417080 h 1148013"/>
                              <a:gd name="connsiteX23" fmla="*/ 429960 w 501735"/>
                              <a:gd name="connsiteY23"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94251 w 501735"/>
                              <a:gd name="connsiteY13" fmla="*/ 911770 h 1148013"/>
                              <a:gd name="connsiteX14" fmla="*/ 287793 w 501735"/>
                              <a:gd name="connsiteY14" fmla="*/ 937601 h 1148013"/>
                              <a:gd name="connsiteX15" fmla="*/ 300708 w 501735"/>
                              <a:gd name="connsiteY15" fmla="*/ 950516 h 1148013"/>
                              <a:gd name="connsiteX16" fmla="*/ 349141 w 501735"/>
                              <a:gd name="connsiteY16" fmla="*/ 1147473 h 1148013"/>
                              <a:gd name="connsiteX17" fmla="*/ 483781 w 501735"/>
                              <a:gd name="connsiteY17" fmla="*/ 1148013 h 1148013"/>
                              <a:gd name="connsiteX18" fmla="*/ 501735 w 501735"/>
                              <a:gd name="connsiteY18" fmla="*/ 923387 h 1148013"/>
                              <a:gd name="connsiteX19" fmla="*/ 472804 w 501735"/>
                              <a:gd name="connsiteY19" fmla="*/ 826959 h 1148013"/>
                              <a:gd name="connsiteX20" fmla="*/ 384658 w 501735"/>
                              <a:gd name="connsiteY20" fmla="*/ 617948 h 1148013"/>
                              <a:gd name="connsiteX21" fmla="*/ 397070 w 501735"/>
                              <a:gd name="connsiteY21" fmla="*/ 506309 h 1148013"/>
                              <a:gd name="connsiteX22" fmla="*/ 411114 w 501735"/>
                              <a:gd name="connsiteY22" fmla="*/ 412389 h 1148013"/>
                              <a:gd name="connsiteX23" fmla="*/ 429960 w 501735"/>
                              <a:gd name="connsiteY23"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94251 w 501735"/>
                              <a:gd name="connsiteY13" fmla="*/ 911770 h 1148013"/>
                              <a:gd name="connsiteX14" fmla="*/ 287793 w 501735"/>
                              <a:gd name="connsiteY14" fmla="*/ 937601 h 1148013"/>
                              <a:gd name="connsiteX15" fmla="*/ 300708 w 501735"/>
                              <a:gd name="connsiteY15" fmla="*/ 950516 h 1148013"/>
                              <a:gd name="connsiteX16" fmla="*/ 349141 w 501735"/>
                              <a:gd name="connsiteY16" fmla="*/ 1147473 h 1148013"/>
                              <a:gd name="connsiteX17" fmla="*/ 483781 w 501735"/>
                              <a:gd name="connsiteY17" fmla="*/ 1148013 h 1148013"/>
                              <a:gd name="connsiteX18" fmla="*/ 501735 w 501735"/>
                              <a:gd name="connsiteY18" fmla="*/ 923387 h 1148013"/>
                              <a:gd name="connsiteX19" fmla="*/ 472804 w 501735"/>
                              <a:gd name="connsiteY19" fmla="*/ 826959 h 1148013"/>
                              <a:gd name="connsiteX20" fmla="*/ 384658 w 501735"/>
                              <a:gd name="connsiteY20" fmla="*/ 617948 h 1148013"/>
                              <a:gd name="connsiteX21" fmla="*/ 401256 w 501735"/>
                              <a:gd name="connsiteY21" fmla="*/ 494584 h 1148013"/>
                              <a:gd name="connsiteX22" fmla="*/ 411114 w 501735"/>
                              <a:gd name="connsiteY22" fmla="*/ 412389 h 1148013"/>
                              <a:gd name="connsiteX23" fmla="*/ 429960 w 501735"/>
                              <a:gd name="connsiteY23"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94251 w 501735"/>
                              <a:gd name="connsiteY13" fmla="*/ 911770 h 1148013"/>
                              <a:gd name="connsiteX14" fmla="*/ 287793 w 501735"/>
                              <a:gd name="connsiteY14" fmla="*/ 937601 h 1148013"/>
                              <a:gd name="connsiteX15" fmla="*/ 300708 w 501735"/>
                              <a:gd name="connsiteY15" fmla="*/ 950516 h 1148013"/>
                              <a:gd name="connsiteX16" fmla="*/ 349141 w 501735"/>
                              <a:gd name="connsiteY16" fmla="*/ 1147473 h 1148013"/>
                              <a:gd name="connsiteX17" fmla="*/ 483781 w 501735"/>
                              <a:gd name="connsiteY17" fmla="*/ 1148013 h 1148013"/>
                              <a:gd name="connsiteX18" fmla="*/ 501735 w 501735"/>
                              <a:gd name="connsiteY18" fmla="*/ 923387 h 1148013"/>
                              <a:gd name="connsiteX19" fmla="*/ 472804 w 501735"/>
                              <a:gd name="connsiteY19" fmla="*/ 826959 h 1148013"/>
                              <a:gd name="connsiteX20" fmla="*/ 384658 w 501735"/>
                              <a:gd name="connsiteY20" fmla="*/ 617948 h 1148013"/>
                              <a:gd name="connsiteX21" fmla="*/ 401256 w 501735"/>
                              <a:gd name="connsiteY21" fmla="*/ 494584 h 1148013"/>
                              <a:gd name="connsiteX22" fmla="*/ 417394 w 501735"/>
                              <a:gd name="connsiteY22" fmla="*/ 410045 h 1148013"/>
                              <a:gd name="connsiteX23" fmla="*/ 429960 w 501735"/>
                              <a:gd name="connsiteY23"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94251 w 501735"/>
                              <a:gd name="connsiteY13" fmla="*/ 911770 h 1148013"/>
                              <a:gd name="connsiteX14" fmla="*/ 287793 w 501735"/>
                              <a:gd name="connsiteY14" fmla="*/ 937601 h 1148013"/>
                              <a:gd name="connsiteX15" fmla="*/ 300708 w 501735"/>
                              <a:gd name="connsiteY15" fmla="*/ 950516 h 1148013"/>
                              <a:gd name="connsiteX16" fmla="*/ 349141 w 501735"/>
                              <a:gd name="connsiteY16" fmla="*/ 1147473 h 1148013"/>
                              <a:gd name="connsiteX17" fmla="*/ 483781 w 501735"/>
                              <a:gd name="connsiteY17" fmla="*/ 1148013 h 1148013"/>
                              <a:gd name="connsiteX18" fmla="*/ 501735 w 501735"/>
                              <a:gd name="connsiteY18" fmla="*/ 923387 h 1148013"/>
                              <a:gd name="connsiteX19" fmla="*/ 472804 w 501735"/>
                              <a:gd name="connsiteY19" fmla="*/ 826959 h 1148013"/>
                              <a:gd name="connsiteX20" fmla="*/ 393031 w 501735"/>
                              <a:gd name="connsiteY20" fmla="*/ 589807 h 1148013"/>
                              <a:gd name="connsiteX21" fmla="*/ 401256 w 501735"/>
                              <a:gd name="connsiteY21" fmla="*/ 494584 h 1148013"/>
                              <a:gd name="connsiteX22" fmla="*/ 417394 w 501735"/>
                              <a:gd name="connsiteY22" fmla="*/ 410045 h 1148013"/>
                              <a:gd name="connsiteX23" fmla="*/ 429960 w 501735"/>
                              <a:gd name="connsiteY23"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94251 w 501735"/>
                              <a:gd name="connsiteY13" fmla="*/ 911770 h 1148013"/>
                              <a:gd name="connsiteX14" fmla="*/ 287793 w 501735"/>
                              <a:gd name="connsiteY14" fmla="*/ 937601 h 1148013"/>
                              <a:gd name="connsiteX15" fmla="*/ 300708 w 501735"/>
                              <a:gd name="connsiteY15" fmla="*/ 950516 h 1148013"/>
                              <a:gd name="connsiteX16" fmla="*/ 349141 w 501735"/>
                              <a:gd name="connsiteY16" fmla="*/ 1147473 h 1148013"/>
                              <a:gd name="connsiteX17" fmla="*/ 483781 w 501735"/>
                              <a:gd name="connsiteY17" fmla="*/ 1148013 h 1148013"/>
                              <a:gd name="connsiteX18" fmla="*/ 501735 w 501735"/>
                              <a:gd name="connsiteY18" fmla="*/ 923387 h 1148013"/>
                              <a:gd name="connsiteX19" fmla="*/ 472804 w 501735"/>
                              <a:gd name="connsiteY19" fmla="*/ 826959 h 1148013"/>
                              <a:gd name="connsiteX20" fmla="*/ 447310 w 501735"/>
                              <a:gd name="connsiteY20" fmla="*/ 750199 h 1148013"/>
                              <a:gd name="connsiteX21" fmla="*/ 393031 w 501735"/>
                              <a:gd name="connsiteY21" fmla="*/ 589807 h 1148013"/>
                              <a:gd name="connsiteX22" fmla="*/ 401256 w 501735"/>
                              <a:gd name="connsiteY22" fmla="*/ 494584 h 1148013"/>
                              <a:gd name="connsiteX23" fmla="*/ 417394 w 501735"/>
                              <a:gd name="connsiteY23" fmla="*/ 410045 h 1148013"/>
                              <a:gd name="connsiteX24" fmla="*/ 429960 w 501735"/>
                              <a:gd name="connsiteY24"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19988 w 501735"/>
                              <a:gd name="connsiteY12" fmla="*/ 682524 h 1148013"/>
                              <a:gd name="connsiteX13" fmla="*/ 254725 w 501735"/>
                              <a:gd name="connsiteY13" fmla="*/ 794755 h 1148013"/>
                              <a:gd name="connsiteX14" fmla="*/ 294251 w 501735"/>
                              <a:gd name="connsiteY14" fmla="*/ 911770 h 1148013"/>
                              <a:gd name="connsiteX15" fmla="*/ 287793 w 501735"/>
                              <a:gd name="connsiteY15" fmla="*/ 937601 h 1148013"/>
                              <a:gd name="connsiteX16" fmla="*/ 300708 w 501735"/>
                              <a:gd name="connsiteY16" fmla="*/ 950516 h 1148013"/>
                              <a:gd name="connsiteX17" fmla="*/ 349141 w 501735"/>
                              <a:gd name="connsiteY17" fmla="*/ 1147473 h 1148013"/>
                              <a:gd name="connsiteX18" fmla="*/ 483781 w 501735"/>
                              <a:gd name="connsiteY18" fmla="*/ 1148013 h 1148013"/>
                              <a:gd name="connsiteX19" fmla="*/ 501735 w 501735"/>
                              <a:gd name="connsiteY19" fmla="*/ 923387 h 1148013"/>
                              <a:gd name="connsiteX20" fmla="*/ 472804 w 501735"/>
                              <a:gd name="connsiteY20" fmla="*/ 826959 h 1148013"/>
                              <a:gd name="connsiteX21" fmla="*/ 447310 w 501735"/>
                              <a:gd name="connsiteY21" fmla="*/ 750199 h 1148013"/>
                              <a:gd name="connsiteX22" fmla="*/ 393031 w 501735"/>
                              <a:gd name="connsiteY22" fmla="*/ 589807 h 1148013"/>
                              <a:gd name="connsiteX23" fmla="*/ 401256 w 501735"/>
                              <a:gd name="connsiteY23" fmla="*/ 494584 h 1148013"/>
                              <a:gd name="connsiteX24" fmla="*/ 417394 w 501735"/>
                              <a:gd name="connsiteY24" fmla="*/ 410045 h 1148013"/>
                              <a:gd name="connsiteX25" fmla="*/ 429960 w 501735"/>
                              <a:gd name="connsiteY25"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194869 w 501735"/>
                              <a:gd name="connsiteY12" fmla="*/ 673144 h 1148013"/>
                              <a:gd name="connsiteX13" fmla="*/ 254725 w 501735"/>
                              <a:gd name="connsiteY13" fmla="*/ 794755 h 1148013"/>
                              <a:gd name="connsiteX14" fmla="*/ 294251 w 501735"/>
                              <a:gd name="connsiteY14" fmla="*/ 911770 h 1148013"/>
                              <a:gd name="connsiteX15" fmla="*/ 287793 w 501735"/>
                              <a:gd name="connsiteY15" fmla="*/ 937601 h 1148013"/>
                              <a:gd name="connsiteX16" fmla="*/ 300708 w 501735"/>
                              <a:gd name="connsiteY16" fmla="*/ 950516 h 1148013"/>
                              <a:gd name="connsiteX17" fmla="*/ 349141 w 501735"/>
                              <a:gd name="connsiteY17" fmla="*/ 1147473 h 1148013"/>
                              <a:gd name="connsiteX18" fmla="*/ 483781 w 501735"/>
                              <a:gd name="connsiteY18" fmla="*/ 1148013 h 1148013"/>
                              <a:gd name="connsiteX19" fmla="*/ 501735 w 501735"/>
                              <a:gd name="connsiteY19" fmla="*/ 923387 h 1148013"/>
                              <a:gd name="connsiteX20" fmla="*/ 472804 w 501735"/>
                              <a:gd name="connsiteY20" fmla="*/ 826959 h 1148013"/>
                              <a:gd name="connsiteX21" fmla="*/ 447310 w 501735"/>
                              <a:gd name="connsiteY21" fmla="*/ 750199 h 1148013"/>
                              <a:gd name="connsiteX22" fmla="*/ 393031 w 501735"/>
                              <a:gd name="connsiteY22" fmla="*/ 589807 h 1148013"/>
                              <a:gd name="connsiteX23" fmla="*/ 401256 w 501735"/>
                              <a:gd name="connsiteY23" fmla="*/ 494584 h 1148013"/>
                              <a:gd name="connsiteX24" fmla="*/ 417394 w 501735"/>
                              <a:gd name="connsiteY24" fmla="*/ 410045 h 1148013"/>
                              <a:gd name="connsiteX25" fmla="*/ 429960 w 501735"/>
                              <a:gd name="connsiteY25"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9988 w 501735"/>
                              <a:gd name="connsiteY10" fmla="*/ 679295 h 1148013"/>
                              <a:gd name="connsiteX11" fmla="*/ 261963 w 501735"/>
                              <a:gd name="connsiteY11" fmla="*/ 546914 h 1148013"/>
                              <a:gd name="connsiteX12" fmla="*/ 224175 w 501735"/>
                              <a:gd name="connsiteY12" fmla="*/ 682524 h 1148013"/>
                              <a:gd name="connsiteX13" fmla="*/ 254725 w 501735"/>
                              <a:gd name="connsiteY13" fmla="*/ 794755 h 1148013"/>
                              <a:gd name="connsiteX14" fmla="*/ 294251 w 501735"/>
                              <a:gd name="connsiteY14" fmla="*/ 911770 h 1148013"/>
                              <a:gd name="connsiteX15" fmla="*/ 287793 w 501735"/>
                              <a:gd name="connsiteY15" fmla="*/ 937601 h 1148013"/>
                              <a:gd name="connsiteX16" fmla="*/ 300708 w 501735"/>
                              <a:gd name="connsiteY16" fmla="*/ 950516 h 1148013"/>
                              <a:gd name="connsiteX17" fmla="*/ 349141 w 501735"/>
                              <a:gd name="connsiteY17" fmla="*/ 1147473 h 1148013"/>
                              <a:gd name="connsiteX18" fmla="*/ 483781 w 501735"/>
                              <a:gd name="connsiteY18" fmla="*/ 1148013 h 1148013"/>
                              <a:gd name="connsiteX19" fmla="*/ 501735 w 501735"/>
                              <a:gd name="connsiteY19" fmla="*/ 923387 h 1148013"/>
                              <a:gd name="connsiteX20" fmla="*/ 472804 w 501735"/>
                              <a:gd name="connsiteY20" fmla="*/ 826959 h 1148013"/>
                              <a:gd name="connsiteX21" fmla="*/ 447310 w 501735"/>
                              <a:gd name="connsiteY21" fmla="*/ 750199 h 1148013"/>
                              <a:gd name="connsiteX22" fmla="*/ 393031 w 501735"/>
                              <a:gd name="connsiteY22" fmla="*/ 589807 h 1148013"/>
                              <a:gd name="connsiteX23" fmla="*/ 401256 w 501735"/>
                              <a:gd name="connsiteY23" fmla="*/ 494584 h 1148013"/>
                              <a:gd name="connsiteX24" fmla="*/ 417394 w 501735"/>
                              <a:gd name="connsiteY24" fmla="*/ 410045 h 1148013"/>
                              <a:gd name="connsiteX25" fmla="*/ 429960 w 501735"/>
                              <a:gd name="connsiteY25"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24176 w 501735"/>
                              <a:gd name="connsiteY10" fmla="*/ 676950 h 1148013"/>
                              <a:gd name="connsiteX11" fmla="*/ 261963 w 501735"/>
                              <a:gd name="connsiteY11" fmla="*/ 546914 h 1148013"/>
                              <a:gd name="connsiteX12" fmla="*/ 224175 w 501735"/>
                              <a:gd name="connsiteY12" fmla="*/ 682524 h 1148013"/>
                              <a:gd name="connsiteX13" fmla="*/ 254725 w 501735"/>
                              <a:gd name="connsiteY13" fmla="*/ 794755 h 1148013"/>
                              <a:gd name="connsiteX14" fmla="*/ 294251 w 501735"/>
                              <a:gd name="connsiteY14" fmla="*/ 911770 h 1148013"/>
                              <a:gd name="connsiteX15" fmla="*/ 287793 w 501735"/>
                              <a:gd name="connsiteY15" fmla="*/ 937601 h 1148013"/>
                              <a:gd name="connsiteX16" fmla="*/ 300708 w 501735"/>
                              <a:gd name="connsiteY16" fmla="*/ 950516 h 1148013"/>
                              <a:gd name="connsiteX17" fmla="*/ 349141 w 501735"/>
                              <a:gd name="connsiteY17" fmla="*/ 1147473 h 1148013"/>
                              <a:gd name="connsiteX18" fmla="*/ 483781 w 501735"/>
                              <a:gd name="connsiteY18" fmla="*/ 1148013 h 1148013"/>
                              <a:gd name="connsiteX19" fmla="*/ 501735 w 501735"/>
                              <a:gd name="connsiteY19" fmla="*/ 923387 h 1148013"/>
                              <a:gd name="connsiteX20" fmla="*/ 472804 w 501735"/>
                              <a:gd name="connsiteY20" fmla="*/ 826959 h 1148013"/>
                              <a:gd name="connsiteX21" fmla="*/ 447310 w 501735"/>
                              <a:gd name="connsiteY21" fmla="*/ 750199 h 1148013"/>
                              <a:gd name="connsiteX22" fmla="*/ 393031 w 501735"/>
                              <a:gd name="connsiteY22" fmla="*/ 589807 h 1148013"/>
                              <a:gd name="connsiteX23" fmla="*/ 401256 w 501735"/>
                              <a:gd name="connsiteY23" fmla="*/ 494584 h 1148013"/>
                              <a:gd name="connsiteX24" fmla="*/ 417394 w 501735"/>
                              <a:gd name="connsiteY24" fmla="*/ 410045 h 1148013"/>
                              <a:gd name="connsiteX25" fmla="*/ 429960 w 501735"/>
                              <a:gd name="connsiteY25"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24176 w 501735"/>
                              <a:gd name="connsiteY10" fmla="*/ 676950 h 1148013"/>
                              <a:gd name="connsiteX11" fmla="*/ 236843 w 501735"/>
                              <a:gd name="connsiteY11" fmla="*/ 605541 h 1148013"/>
                              <a:gd name="connsiteX12" fmla="*/ 224175 w 501735"/>
                              <a:gd name="connsiteY12" fmla="*/ 682524 h 1148013"/>
                              <a:gd name="connsiteX13" fmla="*/ 254725 w 501735"/>
                              <a:gd name="connsiteY13" fmla="*/ 794755 h 1148013"/>
                              <a:gd name="connsiteX14" fmla="*/ 294251 w 501735"/>
                              <a:gd name="connsiteY14" fmla="*/ 911770 h 1148013"/>
                              <a:gd name="connsiteX15" fmla="*/ 287793 w 501735"/>
                              <a:gd name="connsiteY15" fmla="*/ 937601 h 1148013"/>
                              <a:gd name="connsiteX16" fmla="*/ 300708 w 501735"/>
                              <a:gd name="connsiteY16" fmla="*/ 950516 h 1148013"/>
                              <a:gd name="connsiteX17" fmla="*/ 349141 w 501735"/>
                              <a:gd name="connsiteY17" fmla="*/ 1147473 h 1148013"/>
                              <a:gd name="connsiteX18" fmla="*/ 483781 w 501735"/>
                              <a:gd name="connsiteY18" fmla="*/ 1148013 h 1148013"/>
                              <a:gd name="connsiteX19" fmla="*/ 501735 w 501735"/>
                              <a:gd name="connsiteY19" fmla="*/ 923387 h 1148013"/>
                              <a:gd name="connsiteX20" fmla="*/ 472804 w 501735"/>
                              <a:gd name="connsiteY20" fmla="*/ 826959 h 1148013"/>
                              <a:gd name="connsiteX21" fmla="*/ 447310 w 501735"/>
                              <a:gd name="connsiteY21" fmla="*/ 750199 h 1148013"/>
                              <a:gd name="connsiteX22" fmla="*/ 393031 w 501735"/>
                              <a:gd name="connsiteY22" fmla="*/ 589807 h 1148013"/>
                              <a:gd name="connsiteX23" fmla="*/ 401256 w 501735"/>
                              <a:gd name="connsiteY23" fmla="*/ 494584 h 1148013"/>
                              <a:gd name="connsiteX24" fmla="*/ 417394 w 501735"/>
                              <a:gd name="connsiteY24" fmla="*/ 410045 h 1148013"/>
                              <a:gd name="connsiteX25" fmla="*/ 429960 w 501735"/>
                              <a:gd name="connsiteY25"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0765 w 501735"/>
                              <a:gd name="connsiteY10" fmla="*/ 921390 h 1148013"/>
                              <a:gd name="connsiteX11" fmla="*/ 224176 w 501735"/>
                              <a:gd name="connsiteY11" fmla="*/ 676950 h 1148013"/>
                              <a:gd name="connsiteX12" fmla="*/ 236843 w 501735"/>
                              <a:gd name="connsiteY12" fmla="*/ 605541 h 1148013"/>
                              <a:gd name="connsiteX13" fmla="*/ 224175 w 501735"/>
                              <a:gd name="connsiteY13" fmla="*/ 682524 h 1148013"/>
                              <a:gd name="connsiteX14" fmla="*/ 254725 w 501735"/>
                              <a:gd name="connsiteY14" fmla="*/ 794755 h 1148013"/>
                              <a:gd name="connsiteX15" fmla="*/ 294251 w 501735"/>
                              <a:gd name="connsiteY15" fmla="*/ 911770 h 1148013"/>
                              <a:gd name="connsiteX16" fmla="*/ 287793 w 501735"/>
                              <a:gd name="connsiteY16" fmla="*/ 937601 h 1148013"/>
                              <a:gd name="connsiteX17" fmla="*/ 300708 w 501735"/>
                              <a:gd name="connsiteY17" fmla="*/ 950516 h 1148013"/>
                              <a:gd name="connsiteX18" fmla="*/ 349141 w 501735"/>
                              <a:gd name="connsiteY18" fmla="*/ 1147473 h 1148013"/>
                              <a:gd name="connsiteX19" fmla="*/ 483781 w 501735"/>
                              <a:gd name="connsiteY19" fmla="*/ 1148013 h 1148013"/>
                              <a:gd name="connsiteX20" fmla="*/ 501735 w 501735"/>
                              <a:gd name="connsiteY20" fmla="*/ 923387 h 1148013"/>
                              <a:gd name="connsiteX21" fmla="*/ 472804 w 501735"/>
                              <a:gd name="connsiteY21" fmla="*/ 826959 h 1148013"/>
                              <a:gd name="connsiteX22" fmla="*/ 447310 w 501735"/>
                              <a:gd name="connsiteY22" fmla="*/ 750199 h 1148013"/>
                              <a:gd name="connsiteX23" fmla="*/ 393031 w 501735"/>
                              <a:gd name="connsiteY23" fmla="*/ 589807 h 1148013"/>
                              <a:gd name="connsiteX24" fmla="*/ 401256 w 501735"/>
                              <a:gd name="connsiteY24" fmla="*/ 494584 h 1148013"/>
                              <a:gd name="connsiteX25" fmla="*/ 417394 w 501735"/>
                              <a:gd name="connsiteY25" fmla="*/ 410045 h 1148013"/>
                              <a:gd name="connsiteX26" fmla="*/ 429960 w 501735"/>
                              <a:gd name="connsiteY26"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7045 w 501735"/>
                              <a:gd name="connsiteY10" fmla="*/ 912010 h 1148013"/>
                              <a:gd name="connsiteX11" fmla="*/ 224176 w 501735"/>
                              <a:gd name="connsiteY11" fmla="*/ 676950 h 1148013"/>
                              <a:gd name="connsiteX12" fmla="*/ 236843 w 501735"/>
                              <a:gd name="connsiteY12" fmla="*/ 605541 h 1148013"/>
                              <a:gd name="connsiteX13" fmla="*/ 224175 w 501735"/>
                              <a:gd name="connsiteY13" fmla="*/ 682524 h 1148013"/>
                              <a:gd name="connsiteX14" fmla="*/ 254725 w 501735"/>
                              <a:gd name="connsiteY14" fmla="*/ 794755 h 1148013"/>
                              <a:gd name="connsiteX15" fmla="*/ 294251 w 501735"/>
                              <a:gd name="connsiteY15" fmla="*/ 911770 h 1148013"/>
                              <a:gd name="connsiteX16" fmla="*/ 287793 w 501735"/>
                              <a:gd name="connsiteY16" fmla="*/ 937601 h 1148013"/>
                              <a:gd name="connsiteX17" fmla="*/ 300708 w 501735"/>
                              <a:gd name="connsiteY17" fmla="*/ 950516 h 1148013"/>
                              <a:gd name="connsiteX18" fmla="*/ 349141 w 501735"/>
                              <a:gd name="connsiteY18" fmla="*/ 1147473 h 1148013"/>
                              <a:gd name="connsiteX19" fmla="*/ 483781 w 501735"/>
                              <a:gd name="connsiteY19" fmla="*/ 1148013 h 1148013"/>
                              <a:gd name="connsiteX20" fmla="*/ 501735 w 501735"/>
                              <a:gd name="connsiteY20" fmla="*/ 923387 h 1148013"/>
                              <a:gd name="connsiteX21" fmla="*/ 472804 w 501735"/>
                              <a:gd name="connsiteY21" fmla="*/ 826959 h 1148013"/>
                              <a:gd name="connsiteX22" fmla="*/ 447310 w 501735"/>
                              <a:gd name="connsiteY22" fmla="*/ 750199 h 1148013"/>
                              <a:gd name="connsiteX23" fmla="*/ 393031 w 501735"/>
                              <a:gd name="connsiteY23" fmla="*/ 589807 h 1148013"/>
                              <a:gd name="connsiteX24" fmla="*/ 401256 w 501735"/>
                              <a:gd name="connsiteY24" fmla="*/ 494584 h 1148013"/>
                              <a:gd name="connsiteX25" fmla="*/ 417394 w 501735"/>
                              <a:gd name="connsiteY25" fmla="*/ 410045 h 1148013"/>
                              <a:gd name="connsiteX26" fmla="*/ 429960 w 501735"/>
                              <a:gd name="connsiteY26" fmla="*/ 41188 h 1148013"/>
                              <a:gd name="connsiteX0" fmla="*/ 125875 w 501735"/>
                              <a:gd name="connsiteY0" fmla="*/ 0 h 1148013"/>
                              <a:gd name="connsiteX1" fmla="*/ 59142 w 501735"/>
                              <a:gd name="connsiteY1" fmla="*/ 355533 h 1148013"/>
                              <a:gd name="connsiteX2" fmla="*/ 43300 w 501735"/>
                              <a:gd name="connsiteY2" fmla="*/ 407815 h 1148013"/>
                              <a:gd name="connsiteX3" fmla="*/ 42227 w 501735"/>
                              <a:gd name="connsiteY3" fmla="*/ 462831 h 1148013"/>
                              <a:gd name="connsiteX4" fmla="*/ 22003 w 501735"/>
                              <a:gd name="connsiteY4" fmla="*/ 509226 h 1148013"/>
                              <a:gd name="connsiteX5" fmla="*/ 3 w 501735"/>
                              <a:gd name="connsiteY5" fmla="*/ 624169 h 1148013"/>
                              <a:gd name="connsiteX6" fmla="*/ 23030 w 501735"/>
                              <a:gd name="connsiteY6" fmla="*/ 763245 h 1148013"/>
                              <a:gd name="connsiteX7" fmla="*/ 32717 w 501735"/>
                              <a:gd name="connsiteY7" fmla="*/ 892397 h 1148013"/>
                              <a:gd name="connsiteX8" fmla="*/ 35946 w 501735"/>
                              <a:gd name="connsiteY8" fmla="*/ 1144245 h 1148013"/>
                              <a:gd name="connsiteX9" fmla="*/ 200615 w 501735"/>
                              <a:gd name="connsiteY9" fmla="*/ 1141016 h 1148013"/>
                              <a:gd name="connsiteX10" fmla="*/ 217045 w 501735"/>
                              <a:gd name="connsiteY10" fmla="*/ 912010 h 1148013"/>
                              <a:gd name="connsiteX11" fmla="*/ 224176 w 501735"/>
                              <a:gd name="connsiteY11" fmla="*/ 676950 h 1148013"/>
                              <a:gd name="connsiteX12" fmla="*/ 236843 w 501735"/>
                              <a:gd name="connsiteY12" fmla="*/ 605541 h 1148013"/>
                              <a:gd name="connsiteX13" fmla="*/ 224175 w 501735"/>
                              <a:gd name="connsiteY13" fmla="*/ 682524 h 1148013"/>
                              <a:gd name="connsiteX14" fmla="*/ 254725 w 501735"/>
                              <a:gd name="connsiteY14" fmla="*/ 794755 h 1148013"/>
                              <a:gd name="connsiteX15" fmla="*/ 294251 w 501735"/>
                              <a:gd name="connsiteY15" fmla="*/ 911770 h 1148013"/>
                              <a:gd name="connsiteX16" fmla="*/ 287793 w 501735"/>
                              <a:gd name="connsiteY16" fmla="*/ 937601 h 1148013"/>
                              <a:gd name="connsiteX17" fmla="*/ 300708 w 501735"/>
                              <a:gd name="connsiteY17" fmla="*/ 950516 h 1148013"/>
                              <a:gd name="connsiteX18" fmla="*/ 349141 w 501735"/>
                              <a:gd name="connsiteY18" fmla="*/ 1147473 h 1148013"/>
                              <a:gd name="connsiteX19" fmla="*/ 483781 w 501735"/>
                              <a:gd name="connsiteY19" fmla="*/ 1148013 h 1148013"/>
                              <a:gd name="connsiteX20" fmla="*/ 501735 w 501735"/>
                              <a:gd name="connsiteY20" fmla="*/ 923387 h 1148013"/>
                              <a:gd name="connsiteX21" fmla="*/ 472804 w 501735"/>
                              <a:gd name="connsiteY21" fmla="*/ 826959 h 1148013"/>
                              <a:gd name="connsiteX22" fmla="*/ 447310 w 501735"/>
                              <a:gd name="connsiteY22" fmla="*/ 750199 h 1148013"/>
                              <a:gd name="connsiteX23" fmla="*/ 393031 w 501735"/>
                              <a:gd name="connsiteY23" fmla="*/ 589807 h 1148013"/>
                              <a:gd name="connsiteX24" fmla="*/ 401256 w 501735"/>
                              <a:gd name="connsiteY24" fmla="*/ 494584 h 1148013"/>
                              <a:gd name="connsiteX25" fmla="*/ 417394 w 501735"/>
                              <a:gd name="connsiteY25" fmla="*/ 410045 h 1148013"/>
                              <a:gd name="connsiteX26" fmla="*/ 375851 w 501735"/>
                              <a:gd name="connsiteY26" fmla="*/ 13839 h 1148013"/>
                              <a:gd name="connsiteX0" fmla="*/ 184903 w 501735"/>
                              <a:gd name="connsiteY0" fmla="*/ 0 h 1164423"/>
                              <a:gd name="connsiteX1" fmla="*/ 59142 w 501735"/>
                              <a:gd name="connsiteY1" fmla="*/ 371943 h 1164423"/>
                              <a:gd name="connsiteX2" fmla="*/ 43300 w 501735"/>
                              <a:gd name="connsiteY2" fmla="*/ 424225 h 1164423"/>
                              <a:gd name="connsiteX3" fmla="*/ 42227 w 501735"/>
                              <a:gd name="connsiteY3" fmla="*/ 479241 h 1164423"/>
                              <a:gd name="connsiteX4" fmla="*/ 22003 w 501735"/>
                              <a:gd name="connsiteY4" fmla="*/ 525636 h 1164423"/>
                              <a:gd name="connsiteX5" fmla="*/ 3 w 501735"/>
                              <a:gd name="connsiteY5" fmla="*/ 640579 h 1164423"/>
                              <a:gd name="connsiteX6" fmla="*/ 23030 w 501735"/>
                              <a:gd name="connsiteY6" fmla="*/ 779655 h 1164423"/>
                              <a:gd name="connsiteX7" fmla="*/ 32717 w 501735"/>
                              <a:gd name="connsiteY7" fmla="*/ 908807 h 1164423"/>
                              <a:gd name="connsiteX8" fmla="*/ 35946 w 501735"/>
                              <a:gd name="connsiteY8" fmla="*/ 1160655 h 1164423"/>
                              <a:gd name="connsiteX9" fmla="*/ 200615 w 501735"/>
                              <a:gd name="connsiteY9" fmla="*/ 1157426 h 1164423"/>
                              <a:gd name="connsiteX10" fmla="*/ 217045 w 501735"/>
                              <a:gd name="connsiteY10" fmla="*/ 928420 h 1164423"/>
                              <a:gd name="connsiteX11" fmla="*/ 224176 w 501735"/>
                              <a:gd name="connsiteY11" fmla="*/ 693360 h 1164423"/>
                              <a:gd name="connsiteX12" fmla="*/ 236843 w 501735"/>
                              <a:gd name="connsiteY12" fmla="*/ 621951 h 1164423"/>
                              <a:gd name="connsiteX13" fmla="*/ 224175 w 501735"/>
                              <a:gd name="connsiteY13" fmla="*/ 698934 h 1164423"/>
                              <a:gd name="connsiteX14" fmla="*/ 254725 w 501735"/>
                              <a:gd name="connsiteY14" fmla="*/ 811165 h 1164423"/>
                              <a:gd name="connsiteX15" fmla="*/ 294251 w 501735"/>
                              <a:gd name="connsiteY15" fmla="*/ 928180 h 1164423"/>
                              <a:gd name="connsiteX16" fmla="*/ 287793 w 501735"/>
                              <a:gd name="connsiteY16" fmla="*/ 954011 h 1164423"/>
                              <a:gd name="connsiteX17" fmla="*/ 300708 w 501735"/>
                              <a:gd name="connsiteY17" fmla="*/ 966926 h 1164423"/>
                              <a:gd name="connsiteX18" fmla="*/ 349141 w 501735"/>
                              <a:gd name="connsiteY18" fmla="*/ 1163883 h 1164423"/>
                              <a:gd name="connsiteX19" fmla="*/ 483781 w 501735"/>
                              <a:gd name="connsiteY19" fmla="*/ 1164423 h 1164423"/>
                              <a:gd name="connsiteX20" fmla="*/ 501735 w 501735"/>
                              <a:gd name="connsiteY20" fmla="*/ 939797 h 1164423"/>
                              <a:gd name="connsiteX21" fmla="*/ 472804 w 501735"/>
                              <a:gd name="connsiteY21" fmla="*/ 843369 h 1164423"/>
                              <a:gd name="connsiteX22" fmla="*/ 447310 w 501735"/>
                              <a:gd name="connsiteY22" fmla="*/ 766609 h 1164423"/>
                              <a:gd name="connsiteX23" fmla="*/ 393031 w 501735"/>
                              <a:gd name="connsiteY23" fmla="*/ 606217 h 1164423"/>
                              <a:gd name="connsiteX24" fmla="*/ 401256 w 501735"/>
                              <a:gd name="connsiteY24" fmla="*/ 510994 h 1164423"/>
                              <a:gd name="connsiteX25" fmla="*/ 417394 w 501735"/>
                              <a:gd name="connsiteY25" fmla="*/ 426455 h 1164423"/>
                              <a:gd name="connsiteX26" fmla="*/ 375851 w 501735"/>
                              <a:gd name="connsiteY26" fmla="*/ 30249 h 1164423"/>
                              <a:gd name="connsiteX0" fmla="*/ 175066 w 501735"/>
                              <a:gd name="connsiteY0" fmla="*/ 0 h 1191772"/>
                              <a:gd name="connsiteX1" fmla="*/ 59142 w 501735"/>
                              <a:gd name="connsiteY1" fmla="*/ 399292 h 1191772"/>
                              <a:gd name="connsiteX2" fmla="*/ 43300 w 501735"/>
                              <a:gd name="connsiteY2" fmla="*/ 451574 h 1191772"/>
                              <a:gd name="connsiteX3" fmla="*/ 42227 w 501735"/>
                              <a:gd name="connsiteY3" fmla="*/ 506590 h 1191772"/>
                              <a:gd name="connsiteX4" fmla="*/ 22003 w 501735"/>
                              <a:gd name="connsiteY4" fmla="*/ 552985 h 1191772"/>
                              <a:gd name="connsiteX5" fmla="*/ 3 w 501735"/>
                              <a:gd name="connsiteY5" fmla="*/ 667928 h 1191772"/>
                              <a:gd name="connsiteX6" fmla="*/ 23030 w 501735"/>
                              <a:gd name="connsiteY6" fmla="*/ 807004 h 1191772"/>
                              <a:gd name="connsiteX7" fmla="*/ 32717 w 501735"/>
                              <a:gd name="connsiteY7" fmla="*/ 936156 h 1191772"/>
                              <a:gd name="connsiteX8" fmla="*/ 35946 w 501735"/>
                              <a:gd name="connsiteY8" fmla="*/ 1188004 h 1191772"/>
                              <a:gd name="connsiteX9" fmla="*/ 200615 w 501735"/>
                              <a:gd name="connsiteY9" fmla="*/ 1184775 h 1191772"/>
                              <a:gd name="connsiteX10" fmla="*/ 217045 w 501735"/>
                              <a:gd name="connsiteY10" fmla="*/ 955769 h 1191772"/>
                              <a:gd name="connsiteX11" fmla="*/ 224176 w 501735"/>
                              <a:gd name="connsiteY11" fmla="*/ 720709 h 1191772"/>
                              <a:gd name="connsiteX12" fmla="*/ 236843 w 501735"/>
                              <a:gd name="connsiteY12" fmla="*/ 649300 h 1191772"/>
                              <a:gd name="connsiteX13" fmla="*/ 224175 w 501735"/>
                              <a:gd name="connsiteY13" fmla="*/ 726283 h 1191772"/>
                              <a:gd name="connsiteX14" fmla="*/ 254725 w 501735"/>
                              <a:gd name="connsiteY14" fmla="*/ 838514 h 1191772"/>
                              <a:gd name="connsiteX15" fmla="*/ 294251 w 501735"/>
                              <a:gd name="connsiteY15" fmla="*/ 955529 h 1191772"/>
                              <a:gd name="connsiteX16" fmla="*/ 287793 w 501735"/>
                              <a:gd name="connsiteY16" fmla="*/ 981360 h 1191772"/>
                              <a:gd name="connsiteX17" fmla="*/ 300708 w 501735"/>
                              <a:gd name="connsiteY17" fmla="*/ 994275 h 1191772"/>
                              <a:gd name="connsiteX18" fmla="*/ 349141 w 501735"/>
                              <a:gd name="connsiteY18" fmla="*/ 1191232 h 1191772"/>
                              <a:gd name="connsiteX19" fmla="*/ 483781 w 501735"/>
                              <a:gd name="connsiteY19" fmla="*/ 1191772 h 1191772"/>
                              <a:gd name="connsiteX20" fmla="*/ 501735 w 501735"/>
                              <a:gd name="connsiteY20" fmla="*/ 967146 h 1191772"/>
                              <a:gd name="connsiteX21" fmla="*/ 472804 w 501735"/>
                              <a:gd name="connsiteY21" fmla="*/ 870718 h 1191772"/>
                              <a:gd name="connsiteX22" fmla="*/ 447310 w 501735"/>
                              <a:gd name="connsiteY22" fmla="*/ 793958 h 1191772"/>
                              <a:gd name="connsiteX23" fmla="*/ 393031 w 501735"/>
                              <a:gd name="connsiteY23" fmla="*/ 633566 h 1191772"/>
                              <a:gd name="connsiteX24" fmla="*/ 401256 w 501735"/>
                              <a:gd name="connsiteY24" fmla="*/ 538343 h 1191772"/>
                              <a:gd name="connsiteX25" fmla="*/ 417394 w 501735"/>
                              <a:gd name="connsiteY25" fmla="*/ 453804 h 1191772"/>
                              <a:gd name="connsiteX26" fmla="*/ 375851 w 501735"/>
                              <a:gd name="connsiteY26" fmla="*/ 57598 h 1191772"/>
                              <a:gd name="connsiteX0" fmla="*/ 175066 w 501735"/>
                              <a:gd name="connsiteY0" fmla="*/ 0 h 1191772"/>
                              <a:gd name="connsiteX1" fmla="*/ 59142 w 501735"/>
                              <a:gd name="connsiteY1" fmla="*/ 399292 h 1191772"/>
                              <a:gd name="connsiteX2" fmla="*/ 43300 w 501735"/>
                              <a:gd name="connsiteY2" fmla="*/ 451574 h 1191772"/>
                              <a:gd name="connsiteX3" fmla="*/ 42227 w 501735"/>
                              <a:gd name="connsiteY3" fmla="*/ 506590 h 1191772"/>
                              <a:gd name="connsiteX4" fmla="*/ 22003 w 501735"/>
                              <a:gd name="connsiteY4" fmla="*/ 552985 h 1191772"/>
                              <a:gd name="connsiteX5" fmla="*/ 3 w 501735"/>
                              <a:gd name="connsiteY5" fmla="*/ 667928 h 1191772"/>
                              <a:gd name="connsiteX6" fmla="*/ 23030 w 501735"/>
                              <a:gd name="connsiteY6" fmla="*/ 807004 h 1191772"/>
                              <a:gd name="connsiteX7" fmla="*/ 32717 w 501735"/>
                              <a:gd name="connsiteY7" fmla="*/ 936156 h 1191772"/>
                              <a:gd name="connsiteX8" fmla="*/ 35946 w 501735"/>
                              <a:gd name="connsiteY8" fmla="*/ 1188004 h 1191772"/>
                              <a:gd name="connsiteX9" fmla="*/ 200615 w 501735"/>
                              <a:gd name="connsiteY9" fmla="*/ 1184775 h 1191772"/>
                              <a:gd name="connsiteX10" fmla="*/ 217045 w 501735"/>
                              <a:gd name="connsiteY10" fmla="*/ 955769 h 1191772"/>
                              <a:gd name="connsiteX11" fmla="*/ 224176 w 501735"/>
                              <a:gd name="connsiteY11" fmla="*/ 720709 h 1191772"/>
                              <a:gd name="connsiteX12" fmla="*/ 236843 w 501735"/>
                              <a:gd name="connsiteY12" fmla="*/ 649300 h 1191772"/>
                              <a:gd name="connsiteX13" fmla="*/ 224175 w 501735"/>
                              <a:gd name="connsiteY13" fmla="*/ 726283 h 1191772"/>
                              <a:gd name="connsiteX14" fmla="*/ 254725 w 501735"/>
                              <a:gd name="connsiteY14" fmla="*/ 838514 h 1191772"/>
                              <a:gd name="connsiteX15" fmla="*/ 294251 w 501735"/>
                              <a:gd name="connsiteY15" fmla="*/ 955529 h 1191772"/>
                              <a:gd name="connsiteX16" fmla="*/ 287793 w 501735"/>
                              <a:gd name="connsiteY16" fmla="*/ 981360 h 1191772"/>
                              <a:gd name="connsiteX17" fmla="*/ 300708 w 501735"/>
                              <a:gd name="connsiteY17" fmla="*/ 994275 h 1191772"/>
                              <a:gd name="connsiteX18" fmla="*/ 349141 w 501735"/>
                              <a:gd name="connsiteY18" fmla="*/ 1191232 h 1191772"/>
                              <a:gd name="connsiteX19" fmla="*/ 483781 w 501735"/>
                              <a:gd name="connsiteY19" fmla="*/ 1191772 h 1191772"/>
                              <a:gd name="connsiteX20" fmla="*/ 501735 w 501735"/>
                              <a:gd name="connsiteY20" fmla="*/ 967146 h 1191772"/>
                              <a:gd name="connsiteX21" fmla="*/ 472804 w 501735"/>
                              <a:gd name="connsiteY21" fmla="*/ 870718 h 1191772"/>
                              <a:gd name="connsiteX22" fmla="*/ 447310 w 501735"/>
                              <a:gd name="connsiteY22" fmla="*/ 793958 h 1191772"/>
                              <a:gd name="connsiteX23" fmla="*/ 393031 w 501735"/>
                              <a:gd name="connsiteY23" fmla="*/ 633566 h 1191772"/>
                              <a:gd name="connsiteX24" fmla="*/ 401256 w 501735"/>
                              <a:gd name="connsiteY24" fmla="*/ 538343 h 1191772"/>
                              <a:gd name="connsiteX25" fmla="*/ 417394 w 501735"/>
                              <a:gd name="connsiteY25" fmla="*/ 453804 h 1191772"/>
                              <a:gd name="connsiteX26" fmla="*/ 380769 w 501735"/>
                              <a:gd name="connsiteY26" fmla="*/ 57598 h 1191772"/>
                              <a:gd name="connsiteX0" fmla="*/ 175066 w 501735"/>
                              <a:gd name="connsiteY0" fmla="*/ 0 h 1191772"/>
                              <a:gd name="connsiteX1" fmla="*/ 59142 w 501735"/>
                              <a:gd name="connsiteY1" fmla="*/ 399292 h 1191772"/>
                              <a:gd name="connsiteX2" fmla="*/ 43300 w 501735"/>
                              <a:gd name="connsiteY2" fmla="*/ 451574 h 1191772"/>
                              <a:gd name="connsiteX3" fmla="*/ 42227 w 501735"/>
                              <a:gd name="connsiteY3" fmla="*/ 506590 h 1191772"/>
                              <a:gd name="connsiteX4" fmla="*/ 22003 w 501735"/>
                              <a:gd name="connsiteY4" fmla="*/ 552985 h 1191772"/>
                              <a:gd name="connsiteX5" fmla="*/ 3 w 501735"/>
                              <a:gd name="connsiteY5" fmla="*/ 667928 h 1191772"/>
                              <a:gd name="connsiteX6" fmla="*/ 23030 w 501735"/>
                              <a:gd name="connsiteY6" fmla="*/ 807004 h 1191772"/>
                              <a:gd name="connsiteX7" fmla="*/ 32717 w 501735"/>
                              <a:gd name="connsiteY7" fmla="*/ 936156 h 1191772"/>
                              <a:gd name="connsiteX8" fmla="*/ 35946 w 501735"/>
                              <a:gd name="connsiteY8" fmla="*/ 1188004 h 1191772"/>
                              <a:gd name="connsiteX9" fmla="*/ 200615 w 501735"/>
                              <a:gd name="connsiteY9" fmla="*/ 1184775 h 1191772"/>
                              <a:gd name="connsiteX10" fmla="*/ 217045 w 501735"/>
                              <a:gd name="connsiteY10" fmla="*/ 955769 h 1191772"/>
                              <a:gd name="connsiteX11" fmla="*/ 224176 w 501735"/>
                              <a:gd name="connsiteY11" fmla="*/ 720709 h 1191772"/>
                              <a:gd name="connsiteX12" fmla="*/ 236843 w 501735"/>
                              <a:gd name="connsiteY12" fmla="*/ 649300 h 1191772"/>
                              <a:gd name="connsiteX13" fmla="*/ 224175 w 501735"/>
                              <a:gd name="connsiteY13" fmla="*/ 726283 h 1191772"/>
                              <a:gd name="connsiteX14" fmla="*/ 254725 w 501735"/>
                              <a:gd name="connsiteY14" fmla="*/ 838514 h 1191772"/>
                              <a:gd name="connsiteX15" fmla="*/ 294251 w 501735"/>
                              <a:gd name="connsiteY15" fmla="*/ 955529 h 1191772"/>
                              <a:gd name="connsiteX16" fmla="*/ 287793 w 501735"/>
                              <a:gd name="connsiteY16" fmla="*/ 981360 h 1191772"/>
                              <a:gd name="connsiteX17" fmla="*/ 300708 w 501735"/>
                              <a:gd name="connsiteY17" fmla="*/ 994275 h 1191772"/>
                              <a:gd name="connsiteX18" fmla="*/ 349141 w 501735"/>
                              <a:gd name="connsiteY18" fmla="*/ 1191232 h 1191772"/>
                              <a:gd name="connsiteX19" fmla="*/ 483781 w 501735"/>
                              <a:gd name="connsiteY19" fmla="*/ 1191772 h 1191772"/>
                              <a:gd name="connsiteX20" fmla="*/ 501735 w 501735"/>
                              <a:gd name="connsiteY20" fmla="*/ 967146 h 1191772"/>
                              <a:gd name="connsiteX21" fmla="*/ 472804 w 501735"/>
                              <a:gd name="connsiteY21" fmla="*/ 870718 h 1191772"/>
                              <a:gd name="connsiteX22" fmla="*/ 447310 w 501735"/>
                              <a:gd name="connsiteY22" fmla="*/ 793958 h 1191772"/>
                              <a:gd name="connsiteX23" fmla="*/ 393031 w 501735"/>
                              <a:gd name="connsiteY23" fmla="*/ 633566 h 1191772"/>
                              <a:gd name="connsiteX24" fmla="*/ 401256 w 501735"/>
                              <a:gd name="connsiteY24" fmla="*/ 538343 h 1191772"/>
                              <a:gd name="connsiteX25" fmla="*/ 417394 w 501735"/>
                              <a:gd name="connsiteY25" fmla="*/ 453804 h 1191772"/>
                              <a:gd name="connsiteX26" fmla="*/ 414545 w 501735"/>
                              <a:gd name="connsiteY26" fmla="*/ 57598 h 1191772"/>
                              <a:gd name="connsiteX0" fmla="*/ 175066 w 489069"/>
                              <a:gd name="connsiteY0" fmla="*/ 0 h 1191772"/>
                              <a:gd name="connsiteX1" fmla="*/ 59142 w 489069"/>
                              <a:gd name="connsiteY1" fmla="*/ 399292 h 1191772"/>
                              <a:gd name="connsiteX2" fmla="*/ 43300 w 489069"/>
                              <a:gd name="connsiteY2" fmla="*/ 451574 h 1191772"/>
                              <a:gd name="connsiteX3" fmla="*/ 42227 w 489069"/>
                              <a:gd name="connsiteY3" fmla="*/ 506590 h 1191772"/>
                              <a:gd name="connsiteX4" fmla="*/ 22003 w 489069"/>
                              <a:gd name="connsiteY4" fmla="*/ 552985 h 1191772"/>
                              <a:gd name="connsiteX5" fmla="*/ 3 w 489069"/>
                              <a:gd name="connsiteY5" fmla="*/ 667928 h 1191772"/>
                              <a:gd name="connsiteX6" fmla="*/ 23030 w 489069"/>
                              <a:gd name="connsiteY6" fmla="*/ 807004 h 1191772"/>
                              <a:gd name="connsiteX7" fmla="*/ 32717 w 489069"/>
                              <a:gd name="connsiteY7" fmla="*/ 936156 h 1191772"/>
                              <a:gd name="connsiteX8" fmla="*/ 35946 w 489069"/>
                              <a:gd name="connsiteY8" fmla="*/ 1188004 h 1191772"/>
                              <a:gd name="connsiteX9" fmla="*/ 200615 w 489069"/>
                              <a:gd name="connsiteY9" fmla="*/ 1184775 h 1191772"/>
                              <a:gd name="connsiteX10" fmla="*/ 217045 w 489069"/>
                              <a:gd name="connsiteY10" fmla="*/ 955769 h 1191772"/>
                              <a:gd name="connsiteX11" fmla="*/ 224176 w 489069"/>
                              <a:gd name="connsiteY11" fmla="*/ 720709 h 1191772"/>
                              <a:gd name="connsiteX12" fmla="*/ 236843 w 489069"/>
                              <a:gd name="connsiteY12" fmla="*/ 649300 h 1191772"/>
                              <a:gd name="connsiteX13" fmla="*/ 224175 w 489069"/>
                              <a:gd name="connsiteY13" fmla="*/ 726283 h 1191772"/>
                              <a:gd name="connsiteX14" fmla="*/ 254725 w 489069"/>
                              <a:gd name="connsiteY14" fmla="*/ 838514 h 1191772"/>
                              <a:gd name="connsiteX15" fmla="*/ 294251 w 489069"/>
                              <a:gd name="connsiteY15" fmla="*/ 955529 h 1191772"/>
                              <a:gd name="connsiteX16" fmla="*/ 287793 w 489069"/>
                              <a:gd name="connsiteY16" fmla="*/ 981360 h 1191772"/>
                              <a:gd name="connsiteX17" fmla="*/ 300708 w 489069"/>
                              <a:gd name="connsiteY17" fmla="*/ 994275 h 1191772"/>
                              <a:gd name="connsiteX18" fmla="*/ 349141 w 489069"/>
                              <a:gd name="connsiteY18" fmla="*/ 1191232 h 1191772"/>
                              <a:gd name="connsiteX19" fmla="*/ 483781 w 489069"/>
                              <a:gd name="connsiteY19" fmla="*/ 1191772 h 1191772"/>
                              <a:gd name="connsiteX20" fmla="*/ 489069 w 489069"/>
                              <a:gd name="connsiteY20" fmla="*/ 976524 h 1191772"/>
                              <a:gd name="connsiteX21" fmla="*/ 472804 w 489069"/>
                              <a:gd name="connsiteY21" fmla="*/ 870718 h 1191772"/>
                              <a:gd name="connsiteX22" fmla="*/ 447310 w 489069"/>
                              <a:gd name="connsiteY22" fmla="*/ 793958 h 1191772"/>
                              <a:gd name="connsiteX23" fmla="*/ 393031 w 489069"/>
                              <a:gd name="connsiteY23" fmla="*/ 633566 h 1191772"/>
                              <a:gd name="connsiteX24" fmla="*/ 401256 w 489069"/>
                              <a:gd name="connsiteY24" fmla="*/ 538343 h 1191772"/>
                              <a:gd name="connsiteX25" fmla="*/ 417394 w 489069"/>
                              <a:gd name="connsiteY25" fmla="*/ 453804 h 1191772"/>
                              <a:gd name="connsiteX26" fmla="*/ 414545 w 489069"/>
                              <a:gd name="connsiteY26" fmla="*/ 57598 h 1191772"/>
                              <a:gd name="connsiteX0" fmla="*/ 175066 w 489069"/>
                              <a:gd name="connsiteY0" fmla="*/ 0 h 1191772"/>
                              <a:gd name="connsiteX1" fmla="*/ 59142 w 489069"/>
                              <a:gd name="connsiteY1" fmla="*/ 399292 h 1191772"/>
                              <a:gd name="connsiteX2" fmla="*/ 43300 w 489069"/>
                              <a:gd name="connsiteY2" fmla="*/ 451574 h 1191772"/>
                              <a:gd name="connsiteX3" fmla="*/ 42227 w 489069"/>
                              <a:gd name="connsiteY3" fmla="*/ 506590 h 1191772"/>
                              <a:gd name="connsiteX4" fmla="*/ 22003 w 489069"/>
                              <a:gd name="connsiteY4" fmla="*/ 552985 h 1191772"/>
                              <a:gd name="connsiteX5" fmla="*/ 3 w 489069"/>
                              <a:gd name="connsiteY5" fmla="*/ 667928 h 1191772"/>
                              <a:gd name="connsiteX6" fmla="*/ 23030 w 489069"/>
                              <a:gd name="connsiteY6" fmla="*/ 807004 h 1191772"/>
                              <a:gd name="connsiteX7" fmla="*/ 32717 w 489069"/>
                              <a:gd name="connsiteY7" fmla="*/ 936156 h 1191772"/>
                              <a:gd name="connsiteX8" fmla="*/ 35946 w 489069"/>
                              <a:gd name="connsiteY8" fmla="*/ 1188004 h 1191772"/>
                              <a:gd name="connsiteX9" fmla="*/ 200615 w 489069"/>
                              <a:gd name="connsiteY9" fmla="*/ 1184775 h 1191772"/>
                              <a:gd name="connsiteX10" fmla="*/ 217045 w 489069"/>
                              <a:gd name="connsiteY10" fmla="*/ 955769 h 1191772"/>
                              <a:gd name="connsiteX11" fmla="*/ 224176 w 489069"/>
                              <a:gd name="connsiteY11" fmla="*/ 720709 h 1191772"/>
                              <a:gd name="connsiteX12" fmla="*/ 236843 w 489069"/>
                              <a:gd name="connsiteY12" fmla="*/ 649300 h 1191772"/>
                              <a:gd name="connsiteX13" fmla="*/ 224175 w 489069"/>
                              <a:gd name="connsiteY13" fmla="*/ 726283 h 1191772"/>
                              <a:gd name="connsiteX14" fmla="*/ 254725 w 489069"/>
                              <a:gd name="connsiteY14" fmla="*/ 838514 h 1191772"/>
                              <a:gd name="connsiteX15" fmla="*/ 294251 w 489069"/>
                              <a:gd name="connsiteY15" fmla="*/ 955529 h 1191772"/>
                              <a:gd name="connsiteX16" fmla="*/ 287793 w 489069"/>
                              <a:gd name="connsiteY16" fmla="*/ 981360 h 1191772"/>
                              <a:gd name="connsiteX17" fmla="*/ 300708 w 489069"/>
                              <a:gd name="connsiteY17" fmla="*/ 994275 h 1191772"/>
                              <a:gd name="connsiteX18" fmla="*/ 349141 w 489069"/>
                              <a:gd name="connsiteY18" fmla="*/ 1191232 h 1191772"/>
                              <a:gd name="connsiteX19" fmla="*/ 483781 w 489069"/>
                              <a:gd name="connsiteY19" fmla="*/ 1191772 h 1191772"/>
                              <a:gd name="connsiteX20" fmla="*/ 489069 w 489069"/>
                              <a:gd name="connsiteY20" fmla="*/ 976524 h 1191772"/>
                              <a:gd name="connsiteX21" fmla="*/ 472804 w 489069"/>
                              <a:gd name="connsiteY21" fmla="*/ 870718 h 1191772"/>
                              <a:gd name="connsiteX22" fmla="*/ 434644 w 489069"/>
                              <a:gd name="connsiteY22" fmla="*/ 793958 h 1191772"/>
                              <a:gd name="connsiteX23" fmla="*/ 393031 w 489069"/>
                              <a:gd name="connsiteY23" fmla="*/ 633566 h 1191772"/>
                              <a:gd name="connsiteX24" fmla="*/ 401256 w 489069"/>
                              <a:gd name="connsiteY24" fmla="*/ 538343 h 1191772"/>
                              <a:gd name="connsiteX25" fmla="*/ 417394 w 489069"/>
                              <a:gd name="connsiteY25" fmla="*/ 453804 h 1191772"/>
                              <a:gd name="connsiteX26" fmla="*/ 414545 w 489069"/>
                              <a:gd name="connsiteY26" fmla="*/ 57598 h 1191772"/>
                              <a:gd name="connsiteX0" fmla="*/ 175066 w 489069"/>
                              <a:gd name="connsiteY0" fmla="*/ 0 h 1191772"/>
                              <a:gd name="connsiteX1" fmla="*/ 59142 w 489069"/>
                              <a:gd name="connsiteY1" fmla="*/ 399292 h 1191772"/>
                              <a:gd name="connsiteX2" fmla="*/ 43300 w 489069"/>
                              <a:gd name="connsiteY2" fmla="*/ 451574 h 1191772"/>
                              <a:gd name="connsiteX3" fmla="*/ 42227 w 489069"/>
                              <a:gd name="connsiteY3" fmla="*/ 506590 h 1191772"/>
                              <a:gd name="connsiteX4" fmla="*/ 22003 w 489069"/>
                              <a:gd name="connsiteY4" fmla="*/ 552985 h 1191772"/>
                              <a:gd name="connsiteX5" fmla="*/ 3 w 489069"/>
                              <a:gd name="connsiteY5" fmla="*/ 667928 h 1191772"/>
                              <a:gd name="connsiteX6" fmla="*/ 23030 w 489069"/>
                              <a:gd name="connsiteY6" fmla="*/ 807004 h 1191772"/>
                              <a:gd name="connsiteX7" fmla="*/ 32717 w 489069"/>
                              <a:gd name="connsiteY7" fmla="*/ 936156 h 1191772"/>
                              <a:gd name="connsiteX8" fmla="*/ 35946 w 489069"/>
                              <a:gd name="connsiteY8" fmla="*/ 1188004 h 1191772"/>
                              <a:gd name="connsiteX9" fmla="*/ 200615 w 489069"/>
                              <a:gd name="connsiteY9" fmla="*/ 1184775 h 1191772"/>
                              <a:gd name="connsiteX10" fmla="*/ 217045 w 489069"/>
                              <a:gd name="connsiteY10" fmla="*/ 955769 h 1191772"/>
                              <a:gd name="connsiteX11" fmla="*/ 224176 w 489069"/>
                              <a:gd name="connsiteY11" fmla="*/ 720709 h 1191772"/>
                              <a:gd name="connsiteX12" fmla="*/ 236843 w 489069"/>
                              <a:gd name="connsiteY12" fmla="*/ 649300 h 1191772"/>
                              <a:gd name="connsiteX13" fmla="*/ 224175 w 489069"/>
                              <a:gd name="connsiteY13" fmla="*/ 726283 h 1191772"/>
                              <a:gd name="connsiteX14" fmla="*/ 254725 w 489069"/>
                              <a:gd name="connsiteY14" fmla="*/ 838514 h 1191772"/>
                              <a:gd name="connsiteX15" fmla="*/ 294251 w 489069"/>
                              <a:gd name="connsiteY15" fmla="*/ 955529 h 1191772"/>
                              <a:gd name="connsiteX16" fmla="*/ 287793 w 489069"/>
                              <a:gd name="connsiteY16" fmla="*/ 981360 h 1191772"/>
                              <a:gd name="connsiteX17" fmla="*/ 300708 w 489069"/>
                              <a:gd name="connsiteY17" fmla="*/ 994275 h 1191772"/>
                              <a:gd name="connsiteX18" fmla="*/ 349141 w 489069"/>
                              <a:gd name="connsiteY18" fmla="*/ 1191232 h 1191772"/>
                              <a:gd name="connsiteX19" fmla="*/ 483781 w 489069"/>
                              <a:gd name="connsiteY19" fmla="*/ 1191772 h 1191772"/>
                              <a:gd name="connsiteX20" fmla="*/ 489069 w 489069"/>
                              <a:gd name="connsiteY20" fmla="*/ 976524 h 1191772"/>
                              <a:gd name="connsiteX21" fmla="*/ 455917 w 489069"/>
                              <a:gd name="connsiteY21" fmla="*/ 884786 h 1191772"/>
                              <a:gd name="connsiteX22" fmla="*/ 434644 w 489069"/>
                              <a:gd name="connsiteY22" fmla="*/ 793958 h 1191772"/>
                              <a:gd name="connsiteX23" fmla="*/ 393031 w 489069"/>
                              <a:gd name="connsiteY23" fmla="*/ 633566 h 1191772"/>
                              <a:gd name="connsiteX24" fmla="*/ 401256 w 489069"/>
                              <a:gd name="connsiteY24" fmla="*/ 538343 h 1191772"/>
                              <a:gd name="connsiteX25" fmla="*/ 417394 w 489069"/>
                              <a:gd name="connsiteY25" fmla="*/ 453804 h 1191772"/>
                              <a:gd name="connsiteX26" fmla="*/ 414545 w 489069"/>
                              <a:gd name="connsiteY26" fmla="*/ 57598 h 1191772"/>
                              <a:gd name="connsiteX0" fmla="*/ 175066 w 483781"/>
                              <a:gd name="connsiteY0" fmla="*/ 0 h 1191772"/>
                              <a:gd name="connsiteX1" fmla="*/ 59142 w 483781"/>
                              <a:gd name="connsiteY1" fmla="*/ 399292 h 1191772"/>
                              <a:gd name="connsiteX2" fmla="*/ 43300 w 483781"/>
                              <a:gd name="connsiteY2" fmla="*/ 451574 h 1191772"/>
                              <a:gd name="connsiteX3" fmla="*/ 42227 w 483781"/>
                              <a:gd name="connsiteY3" fmla="*/ 506590 h 1191772"/>
                              <a:gd name="connsiteX4" fmla="*/ 22003 w 483781"/>
                              <a:gd name="connsiteY4" fmla="*/ 552985 h 1191772"/>
                              <a:gd name="connsiteX5" fmla="*/ 3 w 483781"/>
                              <a:gd name="connsiteY5" fmla="*/ 667928 h 1191772"/>
                              <a:gd name="connsiteX6" fmla="*/ 23030 w 483781"/>
                              <a:gd name="connsiteY6" fmla="*/ 807004 h 1191772"/>
                              <a:gd name="connsiteX7" fmla="*/ 32717 w 483781"/>
                              <a:gd name="connsiteY7" fmla="*/ 936156 h 1191772"/>
                              <a:gd name="connsiteX8" fmla="*/ 35946 w 483781"/>
                              <a:gd name="connsiteY8" fmla="*/ 1188004 h 1191772"/>
                              <a:gd name="connsiteX9" fmla="*/ 200615 w 483781"/>
                              <a:gd name="connsiteY9" fmla="*/ 1184775 h 1191772"/>
                              <a:gd name="connsiteX10" fmla="*/ 217045 w 483781"/>
                              <a:gd name="connsiteY10" fmla="*/ 955769 h 1191772"/>
                              <a:gd name="connsiteX11" fmla="*/ 224176 w 483781"/>
                              <a:gd name="connsiteY11" fmla="*/ 720709 h 1191772"/>
                              <a:gd name="connsiteX12" fmla="*/ 236843 w 483781"/>
                              <a:gd name="connsiteY12" fmla="*/ 649300 h 1191772"/>
                              <a:gd name="connsiteX13" fmla="*/ 224175 w 483781"/>
                              <a:gd name="connsiteY13" fmla="*/ 726283 h 1191772"/>
                              <a:gd name="connsiteX14" fmla="*/ 254725 w 483781"/>
                              <a:gd name="connsiteY14" fmla="*/ 838514 h 1191772"/>
                              <a:gd name="connsiteX15" fmla="*/ 294251 w 483781"/>
                              <a:gd name="connsiteY15" fmla="*/ 955529 h 1191772"/>
                              <a:gd name="connsiteX16" fmla="*/ 287793 w 483781"/>
                              <a:gd name="connsiteY16" fmla="*/ 981360 h 1191772"/>
                              <a:gd name="connsiteX17" fmla="*/ 300708 w 483781"/>
                              <a:gd name="connsiteY17" fmla="*/ 994275 h 1191772"/>
                              <a:gd name="connsiteX18" fmla="*/ 349141 w 483781"/>
                              <a:gd name="connsiteY18" fmla="*/ 1191232 h 1191772"/>
                              <a:gd name="connsiteX19" fmla="*/ 483781 w 483781"/>
                              <a:gd name="connsiteY19" fmla="*/ 1191772 h 1191772"/>
                              <a:gd name="connsiteX20" fmla="*/ 472182 w 483781"/>
                              <a:gd name="connsiteY20" fmla="*/ 985902 h 1191772"/>
                              <a:gd name="connsiteX21" fmla="*/ 455917 w 483781"/>
                              <a:gd name="connsiteY21" fmla="*/ 884786 h 1191772"/>
                              <a:gd name="connsiteX22" fmla="*/ 434644 w 483781"/>
                              <a:gd name="connsiteY22" fmla="*/ 793958 h 1191772"/>
                              <a:gd name="connsiteX23" fmla="*/ 393031 w 483781"/>
                              <a:gd name="connsiteY23" fmla="*/ 633566 h 1191772"/>
                              <a:gd name="connsiteX24" fmla="*/ 401256 w 483781"/>
                              <a:gd name="connsiteY24" fmla="*/ 538343 h 1191772"/>
                              <a:gd name="connsiteX25" fmla="*/ 417394 w 483781"/>
                              <a:gd name="connsiteY25" fmla="*/ 453804 h 1191772"/>
                              <a:gd name="connsiteX26" fmla="*/ 414545 w 483781"/>
                              <a:gd name="connsiteY26" fmla="*/ 57598 h 1191772"/>
                              <a:gd name="connsiteX0" fmla="*/ 175066 w 472182"/>
                              <a:gd name="connsiteY0" fmla="*/ 0 h 1191772"/>
                              <a:gd name="connsiteX1" fmla="*/ 59142 w 472182"/>
                              <a:gd name="connsiteY1" fmla="*/ 399292 h 1191772"/>
                              <a:gd name="connsiteX2" fmla="*/ 43300 w 472182"/>
                              <a:gd name="connsiteY2" fmla="*/ 451574 h 1191772"/>
                              <a:gd name="connsiteX3" fmla="*/ 42227 w 472182"/>
                              <a:gd name="connsiteY3" fmla="*/ 506590 h 1191772"/>
                              <a:gd name="connsiteX4" fmla="*/ 22003 w 472182"/>
                              <a:gd name="connsiteY4" fmla="*/ 552985 h 1191772"/>
                              <a:gd name="connsiteX5" fmla="*/ 3 w 472182"/>
                              <a:gd name="connsiteY5" fmla="*/ 667928 h 1191772"/>
                              <a:gd name="connsiteX6" fmla="*/ 23030 w 472182"/>
                              <a:gd name="connsiteY6" fmla="*/ 807004 h 1191772"/>
                              <a:gd name="connsiteX7" fmla="*/ 32717 w 472182"/>
                              <a:gd name="connsiteY7" fmla="*/ 936156 h 1191772"/>
                              <a:gd name="connsiteX8" fmla="*/ 35946 w 472182"/>
                              <a:gd name="connsiteY8" fmla="*/ 1188004 h 1191772"/>
                              <a:gd name="connsiteX9" fmla="*/ 200615 w 472182"/>
                              <a:gd name="connsiteY9" fmla="*/ 1184775 h 1191772"/>
                              <a:gd name="connsiteX10" fmla="*/ 217045 w 472182"/>
                              <a:gd name="connsiteY10" fmla="*/ 955769 h 1191772"/>
                              <a:gd name="connsiteX11" fmla="*/ 224176 w 472182"/>
                              <a:gd name="connsiteY11" fmla="*/ 720709 h 1191772"/>
                              <a:gd name="connsiteX12" fmla="*/ 236843 w 472182"/>
                              <a:gd name="connsiteY12" fmla="*/ 649300 h 1191772"/>
                              <a:gd name="connsiteX13" fmla="*/ 224175 w 472182"/>
                              <a:gd name="connsiteY13" fmla="*/ 726283 h 1191772"/>
                              <a:gd name="connsiteX14" fmla="*/ 254725 w 472182"/>
                              <a:gd name="connsiteY14" fmla="*/ 838514 h 1191772"/>
                              <a:gd name="connsiteX15" fmla="*/ 294251 w 472182"/>
                              <a:gd name="connsiteY15" fmla="*/ 955529 h 1191772"/>
                              <a:gd name="connsiteX16" fmla="*/ 287793 w 472182"/>
                              <a:gd name="connsiteY16" fmla="*/ 981360 h 1191772"/>
                              <a:gd name="connsiteX17" fmla="*/ 300708 w 472182"/>
                              <a:gd name="connsiteY17" fmla="*/ 994275 h 1191772"/>
                              <a:gd name="connsiteX18" fmla="*/ 349141 w 472182"/>
                              <a:gd name="connsiteY18" fmla="*/ 1191232 h 1191772"/>
                              <a:gd name="connsiteX19" fmla="*/ 466893 w 472182"/>
                              <a:gd name="connsiteY19" fmla="*/ 1191772 h 1191772"/>
                              <a:gd name="connsiteX20" fmla="*/ 472182 w 472182"/>
                              <a:gd name="connsiteY20" fmla="*/ 985902 h 1191772"/>
                              <a:gd name="connsiteX21" fmla="*/ 455917 w 472182"/>
                              <a:gd name="connsiteY21" fmla="*/ 884786 h 1191772"/>
                              <a:gd name="connsiteX22" fmla="*/ 434644 w 472182"/>
                              <a:gd name="connsiteY22" fmla="*/ 793958 h 1191772"/>
                              <a:gd name="connsiteX23" fmla="*/ 393031 w 472182"/>
                              <a:gd name="connsiteY23" fmla="*/ 633566 h 1191772"/>
                              <a:gd name="connsiteX24" fmla="*/ 401256 w 472182"/>
                              <a:gd name="connsiteY24" fmla="*/ 538343 h 1191772"/>
                              <a:gd name="connsiteX25" fmla="*/ 417394 w 472182"/>
                              <a:gd name="connsiteY25" fmla="*/ 453804 h 1191772"/>
                              <a:gd name="connsiteX26" fmla="*/ 414545 w 472182"/>
                              <a:gd name="connsiteY26" fmla="*/ 57598 h 1191772"/>
                              <a:gd name="connsiteX0" fmla="*/ 175066 w 472182"/>
                              <a:gd name="connsiteY0" fmla="*/ 0 h 1191772"/>
                              <a:gd name="connsiteX1" fmla="*/ 59142 w 472182"/>
                              <a:gd name="connsiteY1" fmla="*/ 399292 h 1191772"/>
                              <a:gd name="connsiteX2" fmla="*/ 43300 w 472182"/>
                              <a:gd name="connsiteY2" fmla="*/ 451574 h 1191772"/>
                              <a:gd name="connsiteX3" fmla="*/ 42227 w 472182"/>
                              <a:gd name="connsiteY3" fmla="*/ 506590 h 1191772"/>
                              <a:gd name="connsiteX4" fmla="*/ 22003 w 472182"/>
                              <a:gd name="connsiteY4" fmla="*/ 552985 h 1191772"/>
                              <a:gd name="connsiteX5" fmla="*/ 3 w 472182"/>
                              <a:gd name="connsiteY5" fmla="*/ 667928 h 1191772"/>
                              <a:gd name="connsiteX6" fmla="*/ 23030 w 472182"/>
                              <a:gd name="connsiteY6" fmla="*/ 807004 h 1191772"/>
                              <a:gd name="connsiteX7" fmla="*/ 32717 w 472182"/>
                              <a:gd name="connsiteY7" fmla="*/ 936156 h 1191772"/>
                              <a:gd name="connsiteX8" fmla="*/ 35946 w 472182"/>
                              <a:gd name="connsiteY8" fmla="*/ 1188004 h 1191772"/>
                              <a:gd name="connsiteX9" fmla="*/ 200615 w 472182"/>
                              <a:gd name="connsiteY9" fmla="*/ 1184775 h 1191772"/>
                              <a:gd name="connsiteX10" fmla="*/ 217045 w 472182"/>
                              <a:gd name="connsiteY10" fmla="*/ 955769 h 1191772"/>
                              <a:gd name="connsiteX11" fmla="*/ 224176 w 472182"/>
                              <a:gd name="connsiteY11" fmla="*/ 720709 h 1191772"/>
                              <a:gd name="connsiteX12" fmla="*/ 236843 w 472182"/>
                              <a:gd name="connsiteY12" fmla="*/ 649300 h 1191772"/>
                              <a:gd name="connsiteX13" fmla="*/ 211509 w 472182"/>
                              <a:gd name="connsiteY13" fmla="*/ 777864 h 1191772"/>
                              <a:gd name="connsiteX14" fmla="*/ 254725 w 472182"/>
                              <a:gd name="connsiteY14" fmla="*/ 838514 h 1191772"/>
                              <a:gd name="connsiteX15" fmla="*/ 294251 w 472182"/>
                              <a:gd name="connsiteY15" fmla="*/ 955529 h 1191772"/>
                              <a:gd name="connsiteX16" fmla="*/ 287793 w 472182"/>
                              <a:gd name="connsiteY16" fmla="*/ 981360 h 1191772"/>
                              <a:gd name="connsiteX17" fmla="*/ 300708 w 472182"/>
                              <a:gd name="connsiteY17" fmla="*/ 994275 h 1191772"/>
                              <a:gd name="connsiteX18" fmla="*/ 349141 w 472182"/>
                              <a:gd name="connsiteY18" fmla="*/ 1191232 h 1191772"/>
                              <a:gd name="connsiteX19" fmla="*/ 466893 w 472182"/>
                              <a:gd name="connsiteY19" fmla="*/ 1191772 h 1191772"/>
                              <a:gd name="connsiteX20" fmla="*/ 472182 w 472182"/>
                              <a:gd name="connsiteY20" fmla="*/ 985902 h 1191772"/>
                              <a:gd name="connsiteX21" fmla="*/ 455917 w 472182"/>
                              <a:gd name="connsiteY21" fmla="*/ 884786 h 1191772"/>
                              <a:gd name="connsiteX22" fmla="*/ 434644 w 472182"/>
                              <a:gd name="connsiteY22" fmla="*/ 793958 h 1191772"/>
                              <a:gd name="connsiteX23" fmla="*/ 393031 w 472182"/>
                              <a:gd name="connsiteY23" fmla="*/ 633566 h 1191772"/>
                              <a:gd name="connsiteX24" fmla="*/ 401256 w 472182"/>
                              <a:gd name="connsiteY24" fmla="*/ 538343 h 1191772"/>
                              <a:gd name="connsiteX25" fmla="*/ 417394 w 472182"/>
                              <a:gd name="connsiteY25" fmla="*/ 453804 h 1191772"/>
                              <a:gd name="connsiteX26" fmla="*/ 414545 w 472182"/>
                              <a:gd name="connsiteY26" fmla="*/ 57598 h 1191772"/>
                              <a:gd name="connsiteX0" fmla="*/ 175066 w 472182"/>
                              <a:gd name="connsiteY0" fmla="*/ 0 h 1191772"/>
                              <a:gd name="connsiteX1" fmla="*/ 59142 w 472182"/>
                              <a:gd name="connsiteY1" fmla="*/ 399292 h 1191772"/>
                              <a:gd name="connsiteX2" fmla="*/ 43300 w 472182"/>
                              <a:gd name="connsiteY2" fmla="*/ 451574 h 1191772"/>
                              <a:gd name="connsiteX3" fmla="*/ 42227 w 472182"/>
                              <a:gd name="connsiteY3" fmla="*/ 506590 h 1191772"/>
                              <a:gd name="connsiteX4" fmla="*/ 22003 w 472182"/>
                              <a:gd name="connsiteY4" fmla="*/ 552985 h 1191772"/>
                              <a:gd name="connsiteX5" fmla="*/ 3 w 472182"/>
                              <a:gd name="connsiteY5" fmla="*/ 667928 h 1191772"/>
                              <a:gd name="connsiteX6" fmla="*/ 23030 w 472182"/>
                              <a:gd name="connsiteY6" fmla="*/ 807004 h 1191772"/>
                              <a:gd name="connsiteX7" fmla="*/ 32717 w 472182"/>
                              <a:gd name="connsiteY7" fmla="*/ 936156 h 1191772"/>
                              <a:gd name="connsiteX8" fmla="*/ 35946 w 472182"/>
                              <a:gd name="connsiteY8" fmla="*/ 1188004 h 1191772"/>
                              <a:gd name="connsiteX9" fmla="*/ 200615 w 472182"/>
                              <a:gd name="connsiteY9" fmla="*/ 1184775 h 1191772"/>
                              <a:gd name="connsiteX10" fmla="*/ 208601 w 472182"/>
                              <a:gd name="connsiteY10" fmla="*/ 918256 h 1191772"/>
                              <a:gd name="connsiteX11" fmla="*/ 224176 w 472182"/>
                              <a:gd name="connsiteY11" fmla="*/ 720709 h 1191772"/>
                              <a:gd name="connsiteX12" fmla="*/ 236843 w 472182"/>
                              <a:gd name="connsiteY12" fmla="*/ 649300 h 1191772"/>
                              <a:gd name="connsiteX13" fmla="*/ 211509 w 472182"/>
                              <a:gd name="connsiteY13" fmla="*/ 777864 h 1191772"/>
                              <a:gd name="connsiteX14" fmla="*/ 254725 w 472182"/>
                              <a:gd name="connsiteY14" fmla="*/ 838514 h 1191772"/>
                              <a:gd name="connsiteX15" fmla="*/ 294251 w 472182"/>
                              <a:gd name="connsiteY15" fmla="*/ 955529 h 1191772"/>
                              <a:gd name="connsiteX16" fmla="*/ 287793 w 472182"/>
                              <a:gd name="connsiteY16" fmla="*/ 981360 h 1191772"/>
                              <a:gd name="connsiteX17" fmla="*/ 300708 w 472182"/>
                              <a:gd name="connsiteY17" fmla="*/ 994275 h 1191772"/>
                              <a:gd name="connsiteX18" fmla="*/ 349141 w 472182"/>
                              <a:gd name="connsiteY18" fmla="*/ 1191232 h 1191772"/>
                              <a:gd name="connsiteX19" fmla="*/ 466893 w 472182"/>
                              <a:gd name="connsiteY19" fmla="*/ 1191772 h 1191772"/>
                              <a:gd name="connsiteX20" fmla="*/ 472182 w 472182"/>
                              <a:gd name="connsiteY20" fmla="*/ 985902 h 1191772"/>
                              <a:gd name="connsiteX21" fmla="*/ 455917 w 472182"/>
                              <a:gd name="connsiteY21" fmla="*/ 884786 h 1191772"/>
                              <a:gd name="connsiteX22" fmla="*/ 434644 w 472182"/>
                              <a:gd name="connsiteY22" fmla="*/ 793958 h 1191772"/>
                              <a:gd name="connsiteX23" fmla="*/ 393031 w 472182"/>
                              <a:gd name="connsiteY23" fmla="*/ 633566 h 1191772"/>
                              <a:gd name="connsiteX24" fmla="*/ 401256 w 472182"/>
                              <a:gd name="connsiteY24" fmla="*/ 538343 h 1191772"/>
                              <a:gd name="connsiteX25" fmla="*/ 417394 w 472182"/>
                              <a:gd name="connsiteY25" fmla="*/ 453804 h 1191772"/>
                              <a:gd name="connsiteX26" fmla="*/ 414545 w 472182"/>
                              <a:gd name="connsiteY26" fmla="*/ 57598 h 1191772"/>
                              <a:gd name="connsiteX0" fmla="*/ 175066 w 472182"/>
                              <a:gd name="connsiteY0" fmla="*/ 0 h 1191772"/>
                              <a:gd name="connsiteX1" fmla="*/ 59142 w 472182"/>
                              <a:gd name="connsiteY1" fmla="*/ 399292 h 1191772"/>
                              <a:gd name="connsiteX2" fmla="*/ 43300 w 472182"/>
                              <a:gd name="connsiteY2" fmla="*/ 451574 h 1191772"/>
                              <a:gd name="connsiteX3" fmla="*/ 42227 w 472182"/>
                              <a:gd name="connsiteY3" fmla="*/ 506590 h 1191772"/>
                              <a:gd name="connsiteX4" fmla="*/ 22003 w 472182"/>
                              <a:gd name="connsiteY4" fmla="*/ 552985 h 1191772"/>
                              <a:gd name="connsiteX5" fmla="*/ 3 w 472182"/>
                              <a:gd name="connsiteY5" fmla="*/ 667928 h 1191772"/>
                              <a:gd name="connsiteX6" fmla="*/ 23030 w 472182"/>
                              <a:gd name="connsiteY6" fmla="*/ 807004 h 1191772"/>
                              <a:gd name="connsiteX7" fmla="*/ 32717 w 472182"/>
                              <a:gd name="connsiteY7" fmla="*/ 936156 h 1191772"/>
                              <a:gd name="connsiteX8" fmla="*/ 35946 w 472182"/>
                              <a:gd name="connsiteY8" fmla="*/ 1188004 h 1191772"/>
                              <a:gd name="connsiteX9" fmla="*/ 187950 w 472182"/>
                              <a:gd name="connsiteY9" fmla="*/ 1166018 h 1191772"/>
                              <a:gd name="connsiteX10" fmla="*/ 208601 w 472182"/>
                              <a:gd name="connsiteY10" fmla="*/ 918256 h 1191772"/>
                              <a:gd name="connsiteX11" fmla="*/ 224176 w 472182"/>
                              <a:gd name="connsiteY11" fmla="*/ 720709 h 1191772"/>
                              <a:gd name="connsiteX12" fmla="*/ 236843 w 472182"/>
                              <a:gd name="connsiteY12" fmla="*/ 649300 h 1191772"/>
                              <a:gd name="connsiteX13" fmla="*/ 211509 w 472182"/>
                              <a:gd name="connsiteY13" fmla="*/ 777864 h 1191772"/>
                              <a:gd name="connsiteX14" fmla="*/ 254725 w 472182"/>
                              <a:gd name="connsiteY14" fmla="*/ 838514 h 1191772"/>
                              <a:gd name="connsiteX15" fmla="*/ 294251 w 472182"/>
                              <a:gd name="connsiteY15" fmla="*/ 955529 h 1191772"/>
                              <a:gd name="connsiteX16" fmla="*/ 287793 w 472182"/>
                              <a:gd name="connsiteY16" fmla="*/ 981360 h 1191772"/>
                              <a:gd name="connsiteX17" fmla="*/ 300708 w 472182"/>
                              <a:gd name="connsiteY17" fmla="*/ 994275 h 1191772"/>
                              <a:gd name="connsiteX18" fmla="*/ 349141 w 472182"/>
                              <a:gd name="connsiteY18" fmla="*/ 1191232 h 1191772"/>
                              <a:gd name="connsiteX19" fmla="*/ 466893 w 472182"/>
                              <a:gd name="connsiteY19" fmla="*/ 1191772 h 1191772"/>
                              <a:gd name="connsiteX20" fmla="*/ 472182 w 472182"/>
                              <a:gd name="connsiteY20" fmla="*/ 985902 h 1191772"/>
                              <a:gd name="connsiteX21" fmla="*/ 455917 w 472182"/>
                              <a:gd name="connsiteY21" fmla="*/ 884786 h 1191772"/>
                              <a:gd name="connsiteX22" fmla="*/ 434644 w 472182"/>
                              <a:gd name="connsiteY22" fmla="*/ 793958 h 1191772"/>
                              <a:gd name="connsiteX23" fmla="*/ 393031 w 472182"/>
                              <a:gd name="connsiteY23" fmla="*/ 633566 h 1191772"/>
                              <a:gd name="connsiteX24" fmla="*/ 401256 w 472182"/>
                              <a:gd name="connsiteY24" fmla="*/ 538343 h 1191772"/>
                              <a:gd name="connsiteX25" fmla="*/ 417394 w 472182"/>
                              <a:gd name="connsiteY25" fmla="*/ 453804 h 1191772"/>
                              <a:gd name="connsiteX26" fmla="*/ 414545 w 472182"/>
                              <a:gd name="connsiteY26" fmla="*/ 57598 h 1191772"/>
                              <a:gd name="connsiteX0" fmla="*/ 175066 w 472182"/>
                              <a:gd name="connsiteY0" fmla="*/ 0 h 1191772"/>
                              <a:gd name="connsiteX1" fmla="*/ 59142 w 472182"/>
                              <a:gd name="connsiteY1" fmla="*/ 399292 h 1191772"/>
                              <a:gd name="connsiteX2" fmla="*/ 43300 w 472182"/>
                              <a:gd name="connsiteY2" fmla="*/ 451574 h 1191772"/>
                              <a:gd name="connsiteX3" fmla="*/ 42227 w 472182"/>
                              <a:gd name="connsiteY3" fmla="*/ 506590 h 1191772"/>
                              <a:gd name="connsiteX4" fmla="*/ 22003 w 472182"/>
                              <a:gd name="connsiteY4" fmla="*/ 552985 h 1191772"/>
                              <a:gd name="connsiteX5" fmla="*/ 3 w 472182"/>
                              <a:gd name="connsiteY5" fmla="*/ 667928 h 1191772"/>
                              <a:gd name="connsiteX6" fmla="*/ 23030 w 472182"/>
                              <a:gd name="connsiteY6" fmla="*/ 807004 h 1191772"/>
                              <a:gd name="connsiteX7" fmla="*/ 32717 w 472182"/>
                              <a:gd name="connsiteY7" fmla="*/ 936156 h 1191772"/>
                              <a:gd name="connsiteX8" fmla="*/ 44390 w 472182"/>
                              <a:gd name="connsiteY8" fmla="*/ 1169247 h 1191772"/>
                              <a:gd name="connsiteX9" fmla="*/ 187950 w 472182"/>
                              <a:gd name="connsiteY9" fmla="*/ 1166018 h 1191772"/>
                              <a:gd name="connsiteX10" fmla="*/ 208601 w 472182"/>
                              <a:gd name="connsiteY10" fmla="*/ 918256 h 1191772"/>
                              <a:gd name="connsiteX11" fmla="*/ 224176 w 472182"/>
                              <a:gd name="connsiteY11" fmla="*/ 720709 h 1191772"/>
                              <a:gd name="connsiteX12" fmla="*/ 236843 w 472182"/>
                              <a:gd name="connsiteY12" fmla="*/ 649300 h 1191772"/>
                              <a:gd name="connsiteX13" fmla="*/ 211509 w 472182"/>
                              <a:gd name="connsiteY13" fmla="*/ 777864 h 1191772"/>
                              <a:gd name="connsiteX14" fmla="*/ 254725 w 472182"/>
                              <a:gd name="connsiteY14" fmla="*/ 838514 h 1191772"/>
                              <a:gd name="connsiteX15" fmla="*/ 294251 w 472182"/>
                              <a:gd name="connsiteY15" fmla="*/ 955529 h 1191772"/>
                              <a:gd name="connsiteX16" fmla="*/ 287793 w 472182"/>
                              <a:gd name="connsiteY16" fmla="*/ 981360 h 1191772"/>
                              <a:gd name="connsiteX17" fmla="*/ 300708 w 472182"/>
                              <a:gd name="connsiteY17" fmla="*/ 994275 h 1191772"/>
                              <a:gd name="connsiteX18" fmla="*/ 349141 w 472182"/>
                              <a:gd name="connsiteY18" fmla="*/ 1191232 h 1191772"/>
                              <a:gd name="connsiteX19" fmla="*/ 466893 w 472182"/>
                              <a:gd name="connsiteY19" fmla="*/ 1191772 h 1191772"/>
                              <a:gd name="connsiteX20" fmla="*/ 472182 w 472182"/>
                              <a:gd name="connsiteY20" fmla="*/ 985902 h 1191772"/>
                              <a:gd name="connsiteX21" fmla="*/ 455917 w 472182"/>
                              <a:gd name="connsiteY21" fmla="*/ 884786 h 1191772"/>
                              <a:gd name="connsiteX22" fmla="*/ 434644 w 472182"/>
                              <a:gd name="connsiteY22" fmla="*/ 793958 h 1191772"/>
                              <a:gd name="connsiteX23" fmla="*/ 393031 w 472182"/>
                              <a:gd name="connsiteY23" fmla="*/ 633566 h 1191772"/>
                              <a:gd name="connsiteX24" fmla="*/ 401256 w 472182"/>
                              <a:gd name="connsiteY24" fmla="*/ 538343 h 1191772"/>
                              <a:gd name="connsiteX25" fmla="*/ 417394 w 472182"/>
                              <a:gd name="connsiteY25" fmla="*/ 453804 h 1191772"/>
                              <a:gd name="connsiteX26" fmla="*/ 414545 w 472182"/>
                              <a:gd name="connsiteY26" fmla="*/ 57598 h 1191772"/>
                              <a:gd name="connsiteX0" fmla="*/ 175066 w 472182"/>
                              <a:gd name="connsiteY0" fmla="*/ 0 h 1191772"/>
                              <a:gd name="connsiteX1" fmla="*/ 59142 w 472182"/>
                              <a:gd name="connsiteY1" fmla="*/ 399292 h 1191772"/>
                              <a:gd name="connsiteX2" fmla="*/ 43300 w 472182"/>
                              <a:gd name="connsiteY2" fmla="*/ 451574 h 1191772"/>
                              <a:gd name="connsiteX3" fmla="*/ 42227 w 472182"/>
                              <a:gd name="connsiteY3" fmla="*/ 506590 h 1191772"/>
                              <a:gd name="connsiteX4" fmla="*/ 22003 w 472182"/>
                              <a:gd name="connsiteY4" fmla="*/ 552985 h 1191772"/>
                              <a:gd name="connsiteX5" fmla="*/ 3 w 472182"/>
                              <a:gd name="connsiteY5" fmla="*/ 667928 h 1191772"/>
                              <a:gd name="connsiteX6" fmla="*/ 23030 w 472182"/>
                              <a:gd name="connsiteY6" fmla="*/ 807004 h 1191772"/>
                              <a:gd name="connsiteX7" fmla="*/ 32717 w 472182"/>
                              <a:gd name="connsiteY7" fmla="*/ 936156 h 1191772"/>
                              <a:gd name="connsiteX8" fmla="*/ 44390 w 472182"/>
                              <a:gd name="connsiteY8" fmla="*/ 1169247 h 1191772"/>
                              <a:gd name="connsiteX9" fmla="*/ 187950 w 472182"/>
                              <a:gd name="connsiteY9" fmla="*/ 1166018 h 1191772"/>
                              <a:gd name="connsiteX10" fmla="*/ 208601 w 472182"/>
                              <a:gd name="connsiteY10" fmla="*/ 918256 h 1191772"/>
                              <a:gd name="connsiteX11" fmla="*/ 224176 w 472182"/>
                              <a:gd name="connsiteY11" fmla="*/ 720709 h 1191772"/>
                              <a:gd name="connsiteX12" fmla="*/ 236843 w 472182"/>
                              <a:gd name="connsiteY12" fmla="*/ 649300 h 1191772"/>
                              <a:gd name="connsiteX13" fmla="*/ 211509 w 472182"/>
                              <a:gd name="connsiteY13" fmla="*/ 777864 h 1191772"/>
                              <a:gd name="connsiteX14" fmla="*/ 254725 w 472182"/>
                              <a:gd name="connsiteY14" fmla="*/ 838514 h 1191772"/>
                              <a:gd name="connsiteX15" fmla="*/ 294251 w 472182"/>
                              <a:gd name="connsiteY15" fmla="*/ 955529 h 1191772"/>
                              <a:gd name="connsiteX16" fmla="*/ 287793 w 472182"/>
                              <a:gd name="connsiteY16" fmla="*/ 981360 h 1191772"/>
                              <a:gd name="connsiteX17" fmla="*/ 317597 w 472182"/>
                              <a:gd name="connsiteY17" fmla="*/ 1017721 h 1191772"/>
                              <a:gd name="connsiteX18" fmla="*/ 349141 w 472182"/>
                              <a:gd name="connsiteY18" fmla="*/ 1191232 h 1191772"/>
                              <a:gd name="connsiteX19" fmla="*/ 466893 w 472182"/>
                              <a:gd name="connsiteY19" fmla="*/ 1191772 h 1191772"/>
                              <a:gd name="connsiteX20" fmla="*/ 472182 w 472182"/>
                              <a:gd name="connsiteY20" fmla="*/ 985902 h 1191772"/>
                              <a:gd name="connsiteX21" fmla="*/ 455917 w 472182"/>
                              <a:gd name="connsiteY21" fmla="*/ 884786 h 1191772"/>
                              <a:gd name="connsiteX22" fmla="*/ 434644 w 472182"/>
                              <a:gd name="connsiteY22" fmla="*/ 793958 h 1191772"/>
                              <a:gd name="connsiteX23" fmla="*/ 393031 w 472182"/>
                              <a:gd name="connsiteY23" fmla="*/ 633566 h 1191772"/>
                              <a:gd name="connsiteX24" fmla="*/ 401256 w 472182"/>
                              <a:gd name="connsiteY24" fmla="*/ 538343 h 1191772"/>
                              <a:gd name="connsiteX25" fmla="*/ 417394 w 472182"/>
                              <a:gd name="connsiteY25" fmla="*/ 453804 h 1191772"/>
                              <a:gd name="connsiteX26" fmla="*/ 414545 w 472182"/>
                              <a:gd name="connsiteY26" fmla="*/ 57598 h 1191772"/>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6843 w 472182"/>
                              <a:gd name="connsiteY12" fmla="*/ 649300 h 1229286"/>
                              <a:gd name="connsiteX13" fmla="*/ 211509 w 472182"/>
                              <a:gd name="connsiteY13" fmla="*/ 77786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49141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14545 w 472182"/>
                              <a:gd name="connsiteY26" fmla="*/ 57598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6843 w 472182"/>
                              <a:gd name="connsiteY12" fmla="*/ 649300 h 1229286"/>
                              <a:gd name="connsiteX13" fmla="*/ 211509 w 472182"/>
                              <a:gd name="connsiteY13" fmla="*/ 77786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14545 w 472182"/>
                              <a:gd name="connsiteY26" fmla="*/ 57598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6843 w 472182"/>
                              <a:gd name="connsiteY12" fmla="*/ 649300 h 1229286"/>
                              <a:gd name="connsiteX13" fmla="*/ 228397 w 472182"/>
                              <a:gd name="connsiteY13" fmla="*/ 782553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14545 w 472182"/>
                              <a:gd name="connsiteY26" fmla="*/ 57598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28397 w 472182"/>
                              <a:gd name="connsiteY13" fmla="*/ 782553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14545 w 472182"/>
                              <a:gd name="connsiteY26" fmla="*/ 57598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15732 w 472182"/>
                              <a:gd name="connsiteY13" fmla="*/ 77317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14545 w 472182"/>
                              <a:gd name="connsiteY26" fmla="*/ 57598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21845 w 472182"/>
                              <a:gd name="connsiteY13" fmla="*/ 77317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14545 w 472182"/>
                              <a:gd name="connsiteY26" fmla="*/ 57598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21845 w 472182"/>
                              <a:gd name="connsiteY13" fmla="*/ 77317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17394 w 472182"/>
                              <a:gd name="connsiteY25" fmla="*/ 453804 h 1229286"/>
                              <a:gd name="connsiteX26" fmla="*/ 469423 w 472182"/>
                              <a:gd name="connsiteY26" fmla="*/ 71653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21845 w 472182"/>
                              <a:gd name="connsiteY13" fmla="*/ 77317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46943 w 472182"/>
                              <a:gd name="connsiteY25" fmla="*/ 402266 h 1229286"/>
                              <a:gd name="connsiteX26" fmla="*/ 469423 w 472182"/>
                              <a:gd name="connsiteY26" fmla="*/ 71653 h 1229286"/>
                              <a:gd name="connsiteX0" fmla="*/ 175066 w 472182"/>
                              <a:gd name="connsiteY0" fmla="*/ 0 h 1229286"/>
                              <a:gd name="connsiteX1" fmla="*/ 59142 w 472182"/>
                              <a:gd name="connsiteY1" fmla="*/ 399292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21845 w 472182"/>
                              <a:gd name="connsiteY13" fmla="*/ 77317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46943 w 472182"/>
                              <a:gd name="connsiteY25" fmla="*/ 402266 h 1229286"/>
                              <a:gd name="connsiteX26" fmla="*/ 469423 w 472182"/>
                              <a:gd name="connsiteY26" fmla="*/ 71653 h 1229286"/>
                              <a:gd name="connsiteX0" fmla="*/ 175066 w 472182"/>
                              <a:gd name="connsiteY0" fmla="*/ 0 h 1229286"/>
                              <a:gd name="connsiteX1" fmla="*/ 84471 w 472182"/>
                              <a:gd name="connsiteY1" fmla="*/ 254046 h 1229286"/>
                              <a:gd name="connsiteX2" fmla="*/ 43300 w 472182"/>
                              <a:gd name="connsiteY2" fmla="*/ 451574 h 1229286"/>
                              <a:gd name="connsiteX3" fmla="*/ 42227 w 472182"/>
                              <a:gd name="connsiteY3" fmla="*/ 506590 h 1229286"/>
                              <a:gd name="connsiteX4" fmla="*/ 22003 w 472182"/>
                              <a:gd name="connsiteY4" fmla="*/ 552985 h 1229286"/>
                              <a:gd name="connsiteX5" fmla="*/ 3 w 472182"/>
                              <a:gd name="connsiteY5" fmla="*/ 667928 h 1229286"/>
                              <a:gd name="connsiteX6" fmla="*/ 23030 w 472182"/>
                              <a:gd name="connsiteY6" fmla="*/ 807004 h 1229286"/>
                              <a:gd name="connsiteX7" fmla="*/ 32717 w 472182"/>
                              <a:gd name="connsiteY7" fmla="*/ 936156 h 1229286"/>
                              <a:gd name="connsiteX8" fmla="*/ 44390 w 472182"/>
                              <a:gd name="connsiteY8" fmla="*/ 1169247 h 1229286"/>
                              <a:gd name="connsiteX9" fmla="*/ 187950 w 472182"/>
                              <a:gd name="connsiteY9" fmla="*/ 1166018 h 1229286"/>
                              <a:gd name="connsiteX10" fmla="*/ 208601 w 472182"/>
                              <a:gd name="connsiteY10" fmla="*/ 918256 h 1229286"/>
                              <a:gd name="connsiteX11" fmla="*/ 224176 w 472182"/>
                              <a:gd name="connsiteY11" fmla="*/ 720709 h 1229286"/>
                              <a:gd name="connsiteX12" fmla="*/ 232621 w 472182"/>
                              <a:gd name="connsiteY12" fmla="*/ 682124 h 1229286"/>
                              <a:gd name="connsiteX13" fmla="*/ 221845 w 472182"/>
                              <a:gd name="connsiteY13" fmla="*/ 773174 h 1229286"/>
                              <a:gd name="connsiteX14" fmla="*/ 254725 w 472182"/>
                              <a:gd name="connsiteY14" fmla="*/ 838514 h 1229286"/>
                              <a:gd name="connsiteX15" fmla="*/ 294251 w 472182"/>
                              <a:gd name="connsiteY15" fmla="*/ 955529 h 1229286"/>
                              <a:gd name="connsiteX16" fmla="*/ 287793 w 472182"/>
                              <a:gd name="connsiteY16" fmla="*/ 981360 h 1229286"/>
                              <a:gd name="connsiteX17" fmla="*/ 317597 w 472182"/>
                              <a:gd name="connsiteY17" fmla="*/ 1017721 h 1229286"/>
                              <a:gd name="connsiteX18" fmla="*/ 332252 w 472182"/>
                              <a:gd name="connsiteY18" fmla="*/ 1191232 h 1229286"/>
                              <a:gd name="connsiteX19" fmla="*/ 445783 w 472182"/>
                              <a:gd name="connsiteY19" fmla="*/ 1229286 h 1229286"/>
                              <a:gd name="connsiteX20" fmla="*/ 472182 w 472182"/>
                              <a:gd name="connsiteY20" fmla="*/ 985902 h 1229286"/>
                              <a:gd name="connsiteX21" fmla="*/ 455917 w 472182"/>
                              <a:gd name="connsiteY21" fmla="*/ 884786 h 1229286"/>
                              <a:gd name="connsiteX22" fmla="*/ 434644 w 472182"/>
                              <a:gd name="connsiteY22" fmla="*/ 793958 h 1229286"/>
                              <a:gd name="connsiteX23" fmla="*/ 393031 w 472182"/>
                              <a:gd name="connsiteY23" fmla="*/ 633566 h 1229286"/>
                              <a:gd name="connsiteX24" fmla="*/ 401256 w 472182"/>
                              <a:gd name="connsiteY24" fmla="*/ 538343 h 1229286"/>
                              <a:gd name="connsiteX25" fmla="*/ 446943 w 472182"/>
                              <a:gd name="connsiteY25" fmla="*/ 402266 h 1229286"/>
                              <a:gd name="connsiteX26" fmla="*/ 469423 w 472182"/>
                              <a:gd name="connsiteY26" fmla="*/ 71653 h 1229286"/>
                              <a:gd name="connsiteX0" fmla="*/ 280602 w 472182"/>
                              <a:gd name="connsiteY0" fmla="*/ 0 h 1262084"/>
                              <a:gd name="connsiteX1" fmla="*/ 84471 w 472182"/>
                              <a:gd name="connsiteY1" fmla="*/ 286844 h 1262084"/>
                              <a:gd name="connsiteX2" fmla="*/ 43300 w 472182"/>
                              <a:gd name="connsiteY2" fmla="*/ 484372 h 1262084"/>
                              <a:gd name="connsiteX3" fmla="*/ 42227 w 472182"/>
                              <a:gd name="connsiteY3" fmla="*/ 539388 h 1262084"/>
                              <a:gd name="connsiteX4" fmla="*/ 22003 w 472182"/>
                              <a:gd name="connsiteY4" fmla="*/ 585783 h 1262084"/>
                              <a:gd name="connsiteX5" fmla="*/ 3 w 472182"/>
                              <a:gd name="connsiteY5" fmla="*/ 700726 h 1262084"/>
                              <a:gd name="connsiteX6" fmla="*/ 23030 w 472182"/>
                              <a:gd name="connsiteY6" fmla="*/ 839802 h 1262084"/>
                              <a:gd name="connsiteX7" fmla="*/ 32717 w 472182"/>
                              <a:gd name="connsiteY7" fmla="*/ 968954 h 1262084"/>
                              <a:gd name="connsiteX8" fmla="*/ 44390 w 472182"/>
                              <a:gd name="connsiteY8" fmla="*/ 1202045 h 1262084"/>
                              <a:gd name="connsiteX9" fmla="*/ 187950 w 472182"/>
                              <a:gd name="connsiteY9" fmla="*/ 1198816 h 1262084"/>
                              <a:gd name="connsiteX10" fmla="*/ 208601 w 472182"/>
                              <a:gd name="connsiteY10" fmla="*/ 951054 h 1262084"/>
                              <a:gd name="connsiteX11" fmla="*/ 224176 w 472182"/>
                              <a:gd name="connsiteY11" fmla="*/ 753507 h 1262084"/>
                              <a:gd name="connsiteX12" fmla="*/ 232621 w 472182"/>
                              <a:gd name="connsiteY12" fmla="*/ 714922 h 1262084"/>
                              <a:gd name="connsiteX13" fmla="*/ 221845 w 472182"/>
                              <a:gd name="connsiteY13" fmla="*/ 805972 h 1262084"/>
                              <a:gd name="connsiteX14" fmla="*/ 254725 w 472182"/>
                              <a:gd name="connsiteY14" fmla="*/ 871312 h 1262084"/>
                              <a:gd name="connsiteX15" fmla="*/ 294251 w 472182"/>
                              <a:gd name="connsiteY15" fmla="*/ 988327 h 1262084"/>
                              <a:gd name="connsiteX16" fmla="*/ 287793 w 472182"/>
                              <a:gd name="connsiteY16" fmla="*/ 1014158 h 1262084"/>
                              <a:gd name="connsiteX17" fmla="*/ 317597 w 472182"/>
                              <a:gd name="connsiteY17" fmla="*/ 1050519 h 1262084"/>
                              <a:gd name="connsiteX18" fmla="*/ 332252 w 472182"/>
                              <a:gd name="connsiteY18" fmla="*/ 1224030 h 1262084"/>
                              <a:gd name="connsiteX19" fmla="*/ 445783 w 472182"/>
                              <a:gd name="connsiteY19" fmla="*/ 1262084 h 1262084"/>
                              <a:gd name="connsiteX20" fmla="*/ 472182 w 472182"/>
                              <a:gd name="connsiteY20" fmla="*/ 1018700 h 1262084"/>
                              <a:gd name="connsiteX21" fmla="*/ 455917 w 472182"/>
                              <a:gd name="connsiteY21" fmla="*/ 917584 h 1262084"/>
                              <a:gd name="connsiteX22" fmla="*/ 434644 w 472182"/>
                              <a:gd name="connsiteY22" fmla="*/ 826756 h 1262084"/>
                              <a:gd name="connsiteX23" fmla="*/ 393031 w 472182"/>
                              <a:gd name="connsiteY23" fmla="*/ 666364 h 1262084"/>
                              <a:gd name="connsiteX24" fmla="*/ 401256 w 472182"/>
                              <a:gd name="connsiteY24" fmla="*/ 571141 h 1262084"/>
                              <a:gd name="connsiteX25" fmla="*/ 446943 w 472182"/>
                              <a:gd name="connsiteY25" fmla="*/ 435064 h 1262084"/>
                              <a:gd name="connsiteX26" fmla="*/ 469423 w 472182"/>
                              <a:gd name="connsiteY26" fmla="*/ 104451 h 1262084"/>
                              <a:gd name="connsiteX0" fmla="*/ 280602 w 472182"/>
                              <a:gd name="connsiteY0" fmla="*/ 0 h 1262084"/>
                              <a:gd name="connsiteX1" fmla="*/ 84471 w 472182"/>
                              <a:gd name="connsiteY1" fmla="*/ 286844 h 1262084"/>
                              <a:gd name="connsiteX2" fmla="*/ 43300 w 472182"/>
                              <a:gd name="connsiteY2" fmla="*/ 484372 h 1262084"/>
                              <a:gd name="connsiteX3" fmla="*/ 42227 w 472182"/>
                              <a:gd name="connsiteY3" fmla="*/ 539388 h 1262084"/>
                              <a:gd name="connsiteX4" fmla="*/ 22003 w 472182"/>
                              <a:gd name="connsiteY4" fmla="*/ 585783 h 1262084"/>
                              <a:gd name="connsiteX5" fmla="*/ 3 w 472182"/>
                              <a:gd name="connsiteY5" fmla="*/ 700726 h 1262084"/>
                              <a:gd name="connsiteX6" fmla="*/ 23030 w 472182"/>
                              <a:gd name="connsiteY6" fmla="*/ 839802 h 1262084"/>
                              <a:gd name="connsiteX7" fmla="*/ 32717 w 472182"/>
                              <a:gd name="connsiteY7" fmla="*/ 968954 h 1262084"/>
                              <a:gd name="connsiteX8" fmla="*/ 44390 w 472182"/>
                              <a:gd name="connsiteY8" fmla="*/ 1202045 h 1262084"/>
                              <a:gd name="connsiteX9" fmla="*/ 187950 w 472182"/>
                              <a:gd name="connsiteY9" fmla="*/ 1198816 h 1262084"/>
                              <a:gd name="connsiteX10" fmla="*/ 208601 w 472182"/>
                              <a:gd name="connsiteY10" fmla="*/ 951054 h 1262084"/>
                              <a:gd name="connsiteX11" fmla="*/ 224176 w 472182"/>
                              <a:gd name="connsiteY11" fmla="*/ 753507 h 1262084"/>
                              <a:gd name="connsiteX12" fmla="*/ 232621 w 472182"/>
                              <a:gd name="connsiteY12" fmla="*/ 714922 h 1262084"/>
                              <a:gd name="connsiteX13" fmla="*/ 221845 w 472182"/>
                              <a:gd name="connsiteY13" fmla="*/ 805972 h 1262084"/>
                              <a:gd name="connsiteX14" fmla="*/ 254725 w 472182"/>
                              <a:gd name="connsiteY14" fmla="*/ 871312 h 1262084"/>
                              <a:gd name="connsiteX15" fmla="*/ 294251 w 472182"/>
                              <a:gd name="connsiteY15" fmla="*/ 988327 h 1262084"/>
                              <a:gd name="connsiteX16" fmla="*/ 287793 w 472182"/>
                              <a:gd name="connsiteY16" fmla="*/ 1014158 h 1262084"/>
                              <a:gd name="connsiteX17" fmla="*/ 317597 w 472182"/>
                              <a:gd name="connsiteY17" fmla="*/ 1050519 h 1262084"/>
                              <a:gd name="connsiteX18" fmla="*/ 332252 w 472182"/>
                              <a:gd name="connsiteY18" fmla="*/ 1224030 h 1262084"/>
                              <a:gd name="connsiteX19" fmla="*/ 445783 w 472182"/>
                              <a:gd name="connsiteY19" fmla="*/ 1262084 h 1262084"/>
                              <a:gd name="connsiteX20" fmla="*/ 472182 w 472182"/>
                              <a:gd name="connsiteY20" fmla="*/ 1018700 h 1262084"/>
                              <a:gd name="connsiteX21" fmla="*/ 455917 w 472182"/>
                              <a:gd name="connsiteY21" fmla="*/ 917584 h 1262084"/>
                              <a:gd name="connsiteX22" fmla="*/ 434644 w 472182"/>
                              <a:gd name="connsiteY22" fmla="*/ 826756 h 1262084"/>
                              <a:gd name="connsiteX23" fmla="*/ 393031 w 472182"/>
                              <a:gd name="connsiteY23" fmla="*/ 666364 h 1262084"/>
                              <a:gd name="connsiteX24" fmla="*/ 401256 w 472182"/>
                              <a:gd name="connsiteY24" fmla="*/ 571141 h 1262084"/>
                              <a:gd name="connsiteX25" fmla="*/ 446943 w 472182"/>
                              <a:gd name="connsiteY25" fmla="*/ 435064 h 1262084"/>
                              <a:gd name="connsiteX26" fmla="*/ 469423 w 472182"/>
                              <a:gd name="connsiteY26" fmla="*/ 104451 h 1262084"/>
                              <a:gd name="connsiteX0" fmla="*/ 280602 w 472182"/>
                              <a:gd name="connsiteY0" fmla="*/ 0 h 1262084"/>
                              <a:gd name="connsiteX1" fmla="*/ 80249 w 472182"/>
                              <a:gd name="connsiteY1" fmla="*/ 216024 h 1262084"/>
                              <a:gd name="connsiteX2" fmla="*/ 43300 w 472182"/>
                              <a:gd name="connsiteY2" fmla="*/ 484372 h 1262084"/>
                              <a:gd name="connsiteX3" fmla="*/ 42227 w 472182"/>
                              <a:gd name="connsiteY3" fmla="*/ 539388 h 1262084"/>
                              <a:gd name="connsiteX4" fmla="*/ 22003 w 472182"/>
                              <a:gd name="connsiteY4" fmla="*/ 585783 h 1262084"/>
                              <a:gd name="connsiteX5" fmla="*/ 3 w 472182"/>
                              <a:gd name="connsiteY5" fmla="*/ 700726 h 1262084"/>
                              <a:gd name="connsiteX6" fmla="*/ 23030 w 472182"/>
                              <a:gd name="connsiteY6" fmla="*/ 839802 h 1262084"/>
                              <a:gd name="connsiteX7" fmla="*/ 32717 w 472182"/>
                              <a:gd name="connsiteY7" fmla="*/ 968954 h 1262084"/>
                              <a:gd name="connsiteX8" fmla="*/ 44390 w 472182"/>
                              <a:gd name="connsiteY8" fmla="*/ 1202045 h 1262084"/>
                              <a:gd name="connsiteX9" fmla="*/ 187950 w 472182"/>
                              <a:gd name="connsiteY9" fmla="*/ 1198816 h 1262084"/>
                              <a:gd name="connsiteX10" fmla="*/ 208601 w 472182"/>
                              <a:gd name="connsiteY10" fmla="*/ 951054 h 1262084"/>
                              <a:gd name="connsiteX11" fmla="*/ 224176 w 472182"/>
                              <a:gd name="connsiteY11" fmla="*/ 753507 h 1262084"/>
                              <a:gd name="connsiteX12" fmla="*/ 232621 w 472182"/>
                              <a:gd name="connsiteY12" fmla="*/ 714922 h 1262084"/>
                              <a:gd name="connsiteX13" fmla="*/ 221845 w 472182"/>
                              <a:gd name="connsiteY13" fmla="*/ 805972 h 1262084"/>
                              <a:gd name="connsiteX14" fmla="*/ 254725 w 472182"/>
                              <a:gd name="connsiteY14" fmla="*/ 871312 h 1262084"/>
                              <a:gd name="connsiteX15" fmla="*/ 294251 w 472182"/>
                              <a:gd name="connsiteY15" fmla="*/ 988327 h 1262084"/>
                              <a:gd name="connsiteX16" fmla="*/ 287793 w 472182"/>
                              <a:gd name="connsiteY16" fmla="*/ 1014158 h 1262084"/>
                              <a:gd name="connsiteX17" fmla="*/ 317597 w 472182"/>
                              <a:gd name="connsiteY17" fmla="*/ 1050519 h 1262084"/>
                              <a:gd name="connsiteX18" fmla="*/ 332252 w 472182"/>
                              <a:gd name="connsiteY18" fmla="*/ 1224030 h 1262084"/>
                              <a:gd name="connsiteX19" fmla="*/ 445783 w 472182"/>
                              <a:gd name="connsiteY19" fmla="*/ 1262084 h 1262084"/>
                              <a:gd name="connsiteX20" fmla="*/ 472182 w 472182"/>
                              <a:gd name="connsiteY20" fmla="*/ 1018700 h 1262084"/>
                              <a:gd name="connsiteX21" fmla="*/ 455917 w 472182"/>
                              <a:gd name="connsiteY21" fmla="*/ 917584 h 1262084"/>
                              <a:gd name="connsiteX22" fmla="*/ 434644 w 472182"/>
                              <a:gd name="connsiteY22" fmla="*/ 826756 h 1262084"/>
                              <a:gd name="connsiteX23" fmla="*/ 393031 w 472182"/>
                              <a:gd name="connsiteY23" fmla="*/ 666364 h 1262084"/>
                              <a:gd name="connsiteX24" fmla="*/ 401256 w 472182"/>
                              <a:gd name="connsiteY24" fmla="*/ 571141 h 1262084"/>
                              <a:gd name="connsiteX25" fmla="*/ 446943 w 472182"/>
                              <a:gd name="connsiteY25" fmla="*/ 435064 h 1262084"/>
                              <a:gd name="connsiteX26" fmla="*/ 469423 w 472182"/>
                              <a:gd name="connsiteY26" fmla="*/ 104451 h 1262084"/>
                              <a:gd name="connsiteX0" fmla="*/ 280602 w 472182"/>
                              <a:gd name="connsiteY0" fmla="*/ 0 h 1284215"/>
                              <a:gd name="connsiteX1" fmla="*/ 80249 w 472182"/>
                              <a:gd name="connsiteY1" fmla="*/ 238155 h 1284215"/>
                              <a:gd name="connsiteX2" fmla="*/ 43300 w 472182"/>
                              <a:gd name="connsiteY2" fmla="*/ 506503 h 1284215"/>
                              <a:gd name="connsiteX3" fmla="*/ 42227 w 472182"/>
                              <a:gd name="connsiteY3" fmla="*/ 561519 h 1284215"/>
                              <a:gd name="connsiteX4" fmla="*/ 22003 w 472182"/>
                              <a:gd name="connsiteY4" fmla="*/ 607914 h 1284215"/>
                              <a:gd name="connsiteX5" fmla="*/ 3 w 472182"/>
                              <a:gd name="connsiteY5" fmla="*/ 722857 h 1284215"/>
                              <a:gd name="connsiteX6" fmla="*/ 23030 w 472182"/>
                              <a:gd name="connsiteY6" fmla="*/ 861933 h 1284215"/>
                              <a:gd name="connsiteX7" fmla="*/ 32717 w 472182"/>
                              <a:gd name="connsiteY7" fmla="*/ 991085 h 1284215"/>
                              <a:gd name="connsiteX8" fmla="*/ 44390 w 472182"/>
                              <a:gd name="connsiteY8" fmla="*/ 1224176 h 1284215"/>
                              <a:gd name="connsiteX9" fmla="*/ 187950 w 472182"/>
                              <a:gd name="connsiteY9" fmla="*/ 1220947 h 1284215"/>
                              <a:gd name="connsiteX10" fmla="*/ 208601 w 472182"/>
                              <a:gd name="connsiteY10" fmla="*/ 973185 h 1284215"/>
                              <a:gd name="connsiteX11" fmla="*/ 224176 w 472182"/>
                              <a:gd name="connsiteY11" fmla="*/ 775638 h 1284215"/>
                              <a:gd name="connsiteX12" fmla="*/ 232621 w 472182"/>
                              <a:gd name="connsiteY12" fmla="*/ 737053 h 1284215"/>
                              <a:gd name="connsiteX13" fmla="*/ 221845 w 472182"/>
                              <a:gd name="connsiteY13" fmla="*/ 828103 h 1284215"/>
                              <a:gd name="connsiteX14" fmla="*/ 254725 w 472182"/>
                              <a:gd name="connsiteY14" fmla="*/ 893443 h 1284215"/>
                              <a:gd name="connsiteX15" fmla="*/ 294251 w 472182"/>
                              <a:gd name="connsiteY15" fmla="*/ 1010458 h 1284215"/>
                              <a:gd name="connsiteX16" fmla="*/ 287793 w 472182"/>
                              <a:gd name="connsiteY16" fmla="*/ 1036289 h 1284215"/>
                              <a:gd name="connsiteX17" fmla="*/ 317597 w 472182"/>
                              <a:gd name="connsiteY17" fmla="*/ 1072650 h 1284215"/>
                              <a:gd name="connsiteX18" fmla="*/ 332252 w 472182"/>
                              <a:gd name="connsiteY18" fmla="*/ 1246161 h 1284215"/>
                              <a:gd name="connsiteX19" fmla="*/ 445783 w 472182"/>
                              <a:gd name="connsiteY19" fmla="*/ 1284215 h 1284215"/>
                              <a:gd name="connsiteX20" fmla="*/ 472182 w 472182"/>
                              <a:gd name="connsiteY20" fmla="*/ 1040831 h 1284215"/>
                              <a:gd name="connsiteX21" fmla="*/ 455917 w 472182"/>
                              <a:gd name="connsiteY21" fmla="*/ 939715 h 1284215"/>
                              <a:gd name="connsiteX22" fmla="*/ 434644 w 472182"/>
                              <a:gd name="connsiteY22" fmla="*/ 848887 h 1284215"/>
                              <a:gd name="connsiteX23" fmla="*/ 393031 w 472182"/>
                              <a:gd name="connsiteY23" fmla="*/ 688495 h 1284215"/>
                              <a:gd name="connsiteX24" fmla="*/ 401256 w 472182"/>
                              <a:gd name="connsiteY24" fmla="*/ 593272 h 1284215"/>
                              <a:gd name="connsiteX25" fmla="*/ 446943 w 472182"/>
                              <a:gd name="connsiteY25" fmla="*/ 457195 h 1284215"/>
                              <a:gd name="connsiteX26" fmla="*/ 469423 w 472182"/>
                              <a:gd name="connsiteY26" fmla="*/ 126582 h 1284215"/>
                              <a:gd name="connsiteX0" fmla="*/ 242609 w 472182"/>
                              <a:gd name="connsiteY0" fmla="*/ 0 h 1235526"/>
                              <a:gd name="connsiteX1" fmla="*/ 80249 w 472182"/>
                              <a:gd name="connsiteY1" fmla="*/ 189466 h 1235526"/>
                              <a:gd name="connsiteX2" fmla="*/ 43300 w 472182"/>
                              <a:gd name="connsiteY2" fmla="*/ 457814 h 1235526"/>
                              <a:gd name="connsiteX3" fmla="*/ 42227 w 472182"/>
                              <a:gd name="connsiteY3" fmla="*/ 512830 h 1235526"/>
                              <a:gd name="connsiteX4" fmla="*/ 22003 w 472182"/>
                              <a:gd name="connsiteY4" fmla="*/ 559225 h 1235526"/>
                              <a:gd name="connsiteX5" fmla="*/ 3 w 472182"/>
                              <a:gd name="connsiteY5" fmla="*/ 674168 h 1235526"/>
                              <a:gd name="connsiteX6" fmla="*/ 23030 w 472182"/>
                              <a:gd name="connsiteY6" fmla="*/ 813244 h 1235526"/>
                              <a:gd name="connsiteX7" fmla="*/ 32717 w 472182"/>
                              <a:gd name="connsiteY7" fmla="*/ 942396 h 1235526"/>
                              <a:gd name="connsiteX8" fmla="*/ 44390 w 472182"/>
                              <a:gd name="connsiteY8" fmla="*/ 1175487 h 1235526"/>
                              <a:gd name="connsiteX9" fmla="*/ 187950 w 472182"/>
                              <a:gd name="connsiteY9" fmla="*/ 1172258 h 1235526"/>
                              <a:gd name="connsiteX10" fmla="*/ 208601 w 472182"/>
                              <a:gd name="connsiteY10" fmla="*/ 924496 h 1235526"/>
                              <a:gd name="connsiteX11" fmla="*/ 224176 w 472182"/>
                              <a:gd name="connsiteY11" fmla="*/ 726949 h 1235526"/>
                              <a:gd name="connsiteX12" fmla="*/ 232621 w 472182"/>
                              <a:gd name="connsiteY12" fmla="*/ 688364 h 1235526"/>
                              <a:gd name="connsiteX13" fmla="*/ 221845 w 472182"/>
                              <a:gd name="connsiteY13" fmla="*/ 779414 h 1235526"/>
                              <a:gd name="connsiteX14" fmla="*/ 254725 w 472182"/>
                              <a:gd name="connsiteY14" fmla="*/ 844754 h 1235526"/>
                              <a:gd name="connsiteX15" fmla="*/ 294251 w 472182"/>
                              <a:gd name="connsiteY15" fmla="*/ 961769 h 1235526"/>
                              <a:gd name="connsiteX16" fmla="*/ 287793 w 472182"/>
                              <a:gd name="connsiteY16" fmla="*/ 987600 h 1235526"/>
                              <a:gd name="connsiteX17" fmla="*/ 317597 w 472182"/>
                              <a:gd name="connsiteY17" fmla="*/ 1023961 h 1235526"/>
                              <a:gd name="connsiteX18" fmla="*/ 332252 w 472182"/>
                              <a:gd name="connsiteY18" fmla="*/ 1197472 h 1235526"/>
                              <a:gd name="connsiteX19" fmla="*/ 445783 w 472182"/>
                              <a:gd name="connsiteY19" fmla="*/ 1235526 h 1235526"/>
                              <a:gd name="connsiteX20" fmla="*/ 472182 w 472182"/>
                              <a:gd name="connsiteY20" fmla="*/ 992142 h 1235526"/>
                              <a:gd name="connsiteX21" fmla="*/ 455917 w 472182"/>
                              <a:gd name="connsiteY21" fmla="*/ 891026 h 1235526"/>
                              <a:gd name="connsiteX22" fmla="*/ 434644 w 472182"/>
                              <a:gd name="connsiteY22" fmla="*/ 800198 h 1235526"/>
                              <a:gd name="connsiteX23" fmla="*/ 393031 w 472182"/>
                              <a:gd name="connsiteY23" fmla="*/ 639806 h 1235526"/>
                              <a:gd name="connsiteX24" fmla="*/ 401256 w 472182"/>
                              <a:gd name="connsiteY24" fmla="*/ 544583 h 1235526"/>
                              <a:gd name="connsiteX25" fmla="*/ 446943 w 472182"/>
                              <a:gd name="connsiteY25" fmla="*/ 408506 h 1235526"/>
                              <a:gd name="connsiteX26" fmla="*/ 469423 w 472182"/>
                              <a:gd name="connsiteY26" fmla="*/ 77893 h 1235526"/>
                              <a:gd name="connsiteX0" fmla="*/ 225724 w 472182"/>
                              <a:gd name="connsiteY0" fmla="*/ 0 h 1270935"/>
                              <a:gd name="connsiteX1" fmla="*/ 80249 w 472182"/>
                              <a:gd name="connsiteY1" fmla="*/ 224875 h 1270935"/>
                              <a:gd name="connsiteX2" fmla="*/ 43300 w 472182"/>
                              <a:gd name="connsiteY2" fmla="*/ 493223 h 1270935"/>
                              <a:gd name="connsiteX3" fmla="*/ 42227 w 472182"/>
                              <a:gd name="connsiteY3" fmla="*/ 548239 h 1270935"/>
                              <a:gd name="connsiteX4" fmla="*/ 22003 w 472182"/>
                              <a:gd name="connsiteY4" fmla="*/ 594634 h 1270935"/>
                              <a:gd name="connsiteX5" fmla="*/ 3 w 472182"/>
                              <a:gd name="connsiteY5" fmla="*/ 709577 h 1270935"/>
                              <a:gd name="connsiteX6" fmla="*/ 23030 w 472182"/>
                              <a:gd name="connsiteY6" fmla="*/ 848653 h 1270935"/>
                              <a:gd name="connsiteX7" fmla="*/ 32717 w 472182"/>
                              <a:gd name="connsiteY7" fmla="*/ 977805 h 1270935"/>
                              <a:gd name="connsiteX8" fmla="*/ 44390 w 472182"/>
                              <a:gd name="connsiteY8" fmla="*/ 1210896 h 1270935"/>
                              <a:gd name="connsiteX9" fmla="*/ 187950 w 472182"/>
                              <a:gd name="connsiteY9" fmla="*/ 1207667 h 1270935"/>
                              <a:gd name="connsiteX10" fmla="*/ 208601 w 472182"/>
                              <a:gd name="connsiteY10" fmla="*/ 959905 h 1270935"/>
                              <a:gd name="connsiteX11" fmla="*/ 224176 w 472182"/>
                              <a:gd name="connsiteY11" fmla="*/ 762358 h 1270935"/>
                              <a:gd name="connsiteX12" fmla="*/ 232621 w 472182"/>
                              <a:gd name="connsiteY12" fmla="*/ 723773 h 1270935"/>
                              <a:gd name="connsiteX13" fmla="*/ 221845 w 472182"/>
                              <a:gd name="connsiteY13" fmla="*/ 814823 h 1270935"/>
                              <a:gd name="connsiteX14" fmla="*/ 254725 w 472182"/>
                              <a:gd name="connsiteY14" fmla="*/ 880163 h 1270935"/>
                              <a:gd name="connsiteX15" fmla="*/ 294251 w 472182"/>
                              <a:gd name="connsiteY15" fmla="*/ 997178 h 1270935"/>
                              <a:gd name="connsiteX16" fmla="*/ 287793 w 472182"/>
                              <a:gd name="connsiteY16" fmla="*/ 1023009 h 1270935"/>
                              <a:gd name="connsiteX17" fmla="*/ 317597 w 472182"/>
                              <a:gd name="connsiteY17" fmla="*/ 1059370 h 1270935"/>
                              <a:gd name="connsiteX18" fmla="*/ 332252 w 472182"/>
                              <a:gd name="connsiteY18" fmla="*/ 1232881 h 1270935"/>
                              <a:gd name="connsiteX19" fmla="*/ 445783 w 472182"/>
                              <a:gd name="connsiteY19" fmla="*/ 1270935 h 1270935"/>
                              <a:gd name="connsiteX20" fmla="*/ 472182 w 472182"/>
                              <a:gd name="connsiteY20" fmla="*/ 1027551 h 1270935"/>
                              <a:gd name="connsiteX21" fmla="*/ 455917 w 472182"/>
                              <a:gd name="connsiteY21" fmla="*/ 926435 h 1270935"/>
                              <a:gd name="connsiteX22" fmla="*/ 434644 w 472182"/>
                              <a:gd name="connsiteY22" fmla="*/ 835607 h 1270935"/>
                              <a:gd name="connsiteX23" fmla="*/ 393031 w 472182"/>
                              <a:gd name="connsiteY23" fmla="*/ 675215 h 1270935"/>
                              <a:gd name="connsiteX24" fmla="*/ 401256 w 472182"/>
                              <a:gd name="connsiteY24" fmla="*/ 579992 h 1270935"/>
                              <a:gd name="connsiteX25" fmla="*/ 446943 w 472182"/>
                              <a:gd name="connsiteY25" fmla="*/ 443915 h 1270935"/>
                              <a:gd name="connsiteX26" fmla="*/ 469423 w 472182"/>
                              <a:gd name="connsiteY26" fmla="*/ 113302 h 1270935"/>
                              <a:gd name="connsiteX0" fmla="*/ 225724 w 472182"/>
                              <a:gd name="connsiteY0" fmla="*/ 0 h 1270935"/>
                              <a:gd name="connsiteX1" fmla="*/ 80249 w 472182"/>
                              <a:gd name="connsiteY1" fmla="*/ 224875 h 1270935"/>
                              <a:gd name="connsiteX2" fmla="*/ 43300 w 472182"/>
                              <a:gd name="connsiteY2" fmla="*/ 493223 h 1270935"/>
                              <a:gd name="connsiteX3" fmla="*/ 42227 w 472182"/>
                              <a:gd name="connsiteY3" fmla="*/ 548239 h 1270935"/>
                              <a:gd name="connsiteX4" fmla="*/ 22003 w 472182"/>
                              <a:gd name="connsiteY4" fmla="*/ 594634 h 1270935"/>
                              <a:gd name="connsiteX5" fmla="*/ 3 w 472182"/>
                              <a:gd name="connsiteY5" fmla="*/ 709577 h 1270935"/>
                              <a:gd name="connsiteX6" fmla="*/ 23030 w 472182"/>
                              <a:gd name="connsiteY6" fmla="*/ 848653 h 1270935"/>
                              <a:gd name="connsiteX7" fmla="*/ 32717 w 472182"/>
                              <a:gd name="connsiteY7" fmla="*/ 977805 h 1270935"/>
                              <a:gd name="connsiteX8" fmla="*/ 44390 w 472182"/>
                              <a:gd name="connsiteY8" fmla="*/ 1210896 h 1270935"/>
                              <a:gd name="connsiteX9" fmla="*/ 187950 w 472182"/>
                              <a:gd name="connsiteY9" fmla="*/ 1207667 h 1270935"/>
                              <a:gd name="connsiteX10" fmla="*/ 208601 w 472182"/>
                              <a:gd name="connsiteY10" fmla="*/ 959905 h 1270935"/>
                              <a:gd name="connsiteX11" fmla="*/ 224176 w 472182"/>
                              <a:gd name="connsiteY11" fmla="*/ 762358 h 1270935"/>
                              <a:gd name="connsiteX12" fmla="*/ 232621 w 472182"/>
                              <a:gd name="connsiteY12" fmla="*/ 723773 h 1270935"/>
                              <a:gd name="connsiteX13" fmla="*/ 221845 w 472182"/>
                              <a:gd name="connsiteY13" fmla="*/ 814823 h 1270935"/>
                              <a:gd name="connsiteX14" fmla="*/ 254725 w 472182"/>
                              <a:gd name="connsiteY14" fmla="*/ 880163 h 1270935"/>
                              <a:gd name="connsiteX15" fmla="*/ 294251 w 472182"/>
                              <a:gd name="connsiteY15" fmla="*/ 997178 h 1270935"/>
                              <a:gd name="connsiteX16" fmla="*/ 287793 w 472182"/>
                              <a:gd name="connsiteY16" fmla="*/ 1023009 h 1270935"/>
                              <a:gd name="connsiteX17" fmla="*/ 317597 w 472182"/>
                              <a:gd name="connsiteY17" fmla="*/ 1059370 h 1270935"/>
                              <a:gd name="connsiteX18" fmla="*/ 332252 w 472182"/>
                              <a:gd name="connsiteY18" fmla="*/ 1232881 h 1270935"/>
                              <a:gd name="connsiteX19" fmla="*/ 445783 w 472182"/>
                              <a:gd name="connsiteY19" fmla="*/ 1270935 h 1270935"/>
                              <a:gd name="connsiteX20" fmla="*/ 472182 w 472182"/>
                              <a:gd name="connsiteY20" fmla="*/ 1027551 h 1270935"/>
                              <a:gd name="connsiteX21" fmla="*/ 455917 w 472182"/>
                              <a:gd name="connsiteY21" fmla="*/ 926435 h 1270935"/>
                              <a:gd name="connsiteX22" fmla="*/ 434644 w 472182"/>
                              <a:gd name="connsiteY22" fmla="*/ 835607 h 1270935"/>
                              <a:gd name="connsiteX23" fmla="*/ 393031 w 472182"/>
                              <a:gd name="connsiteY23" fmla="*/ 675215 h 1270935"/>
                              <a:gd name="connsiteX24" fmla="*/ 401256 w 472182"/>
                              <a:gd name="connsiteY24" fmla="*/ 579992 h 1270935"/>
                              <a:gd name="connsiteX25" fmla="*/ 442722 w 472182"/>
                              <a:gd name="connsiteY25" fmla="*/ 404079 h 1270935"/>
                              <a:gd name="connsiteX26" fmla="*/ 469423 w 472182"/>
                              <a:gd name="connsiteY26" fmla="*/ 113302 h 1270935"/>
                              <a:gd name="connsiteX0" fmla="*/ 225724 w 472182"/>
                              <a:gd name="connsiteY0" fmla="*/ 0 h 1270935"/>
                              <a:gd name="connsiteX1" fmla="*/ 80249 w 472182"/>
                              <a:gd name="connsiteY1" fmla="*/ 224875 h 1270935"/>
                              <a:gd name="connsiteX2" fmla="*/ 43300 w 472182"/>
                              <a:gd name="connsiteY2" fmla="*/ 493223 h 1270935"/>
                              <a:gd name="connsiteX3" fmla="*/ 42227 w 472182"/>
                              <a:gd name="connsiteY3" fmla="*/ 548239 h 1270935"/>
                              <a:gd name="connsiteX4" fmla="*/ 22003 w 472182"/>
                              <a:gd name="connsiteY4" fmla="*/ 594634 h 1270935"/>
                              <a:gd name="connsiteX5" fmla="*/ 3 w 472182"/>
                              <a:gd name="connsiteY5" fmla="*/ 709577 h 1270935"/>
                              <a:gd name="connsiteX6" fmla="*/ 23030 w 472182"/>
                              <a:gd name="connsiteY6" fmla="*/ 848653 h 1270935"/>
                              <a:gd name="connsiteX7" fmla="*/ 32717 w 472182"/>
                              <a:gd name="connsiteY7" fmla="*/ 977805 h 1270935"/>
                              <a:gd name="connsiteX8" fmla="*/ 44390 w 472182"/>
                              <a:gd name="connsiteY8" fmla="*/ 1210896 h 1270935"/>
                              <a:gd name="connsiteX9" fmla="*/ 187950 w 472182"/>
                              <a:gd name="connsiteY9" fmla="*/ 1207667 h 1270935"/>
                              <a:gd name="connsiteX10" fmla="*/ 208601 w 472182"/>
                              <a:gd name="connsiteY10" fmla="*/ 959905 h 1270935"/>
                              <a:gd name="connsiteX11" fmla="*/ 224176 w 472182"/>
                              <a:gd name="connsiteY11" fmla="*/ 762358 h 1270935"/>
                              <a:gd name="connsiteX12" fmla="*/ 232621 w 472182"/>
                              <a:gd name="connsiteY12" fmla="*/ 723773 h 1270935"/>
                              <a:gd name="connsiteX13" fmla="*/ 221845 w 472182"/>
                              <a:gd name="connsiteY13" fmla="*/ 814823 h 1270935"/>
                              <a:gd name="connsiteX14" fmla="*/ 254725 w 472182"/>
                              <a:gd name="connsiteY14" fmla="*/ 880163 h 1270935"/>
                              <a:gd name="connsiteX15" fmla="*/ 294251 w 472182"/>
                              <a:gd name="connsiteY15" fmla="*/ 997178 h 1270935"/>
                              <a:gd name="connsiteX16" fmla="*/ 287793 w 472182"/>
                              <a:gd name="connsiteY16" fmla="*/ 1023009 h 1270935"/>
                              <a:gd name="connsiteX17" fmla="*/ 317597 w 472182"/>
                              <a:gd name="connsiteY17" fmla="*/ 1059370 h 1270935"/>
                              <a:gd name="connsiteX18" fmla="*/ 332252 w 472182"/>
                              <a:gd name="connsiteY18" fmla="*/ 1232881 h 1270935"/>
                              <a:gd name="connsiteX19" fmla="*/ 445783 w 472182"/>
                              <a:gd name="connsiteY19" fmla="*/ 1270935 h 1270935"/>
                              <a:gd name="connsiteX20" fmla="*/ 472182 w 472182"/>
                              <a:gd name="connsiteY20" fmla="*/ 1027551 h 1270935"/>
                              <a:gd name="connsiteX21" fmla="*/ 455917 w 472182"/>
                              <a:gd name="connsiteY21" fmla="*/ 926435 h 1270935"/>
                              <a:gd name="connsiteX22" fmla="*/ 434644 w 472182"/>
                              <a:gd name="connsiteY22" fmla="*/ 835607 h 1270935"/>
                              <a:gd name="connsiteX23" fmla="*/ 393031 w 472182"/>
                              <a:gd name="connsiteY23" fmla="*/ 675215 h 1270935"/>
                              <a:gd name="connsiteX24" fmla="*/ 401256 w 472182"/>
                              <a:gd name="connsiteY24" fmla="*/ 579992 h 1270935"/>
                              <a:gd name="connsiteX25" fmla="*/ 442722 w 472182"/>
                              <a:gd name="connsiteY25" fmla="*/ 404079 h 1270935"/>
                              <a:gd name="connsiteX26" fmla="*/ 469423 w 472182"/>
                              <a:gd name="connsiteY26" fmla="*/ 113302 h 1270935"/>
                              <a:gd name="connsiteX0" fmla="*/ 225724 w 472182"/>
                              <a:gd name="connsiteY0" fmla="*/ 0 h 1270935"/>
                              <a:gd name="connsiteX1" fmla="*/ 80249 w 472182"/>
                              <a:gd name="connsiteY1" fmla="*/ 224875 h 1270935"/>
                              <a:gd name="connsiteX2" fmla="*/ 43300 w 472182"/>
                              <a:gd name="connsiteY2" fmla="*/ 493223 h 1270935"/>
                              <a:gd name="connsiteX3" fmla="*/ 42227 w 472182"/>
                              <a:gd name="connsiteY3" fmla="*/ 548239 h 1270935"/>
                              <a:gd name="connsiteX4" fmla="*/ 22003 w 472182"/>
                              <a:gd name="connsiteY4" fmla="*/ 594634 h 1270935"/>
                              <a:gd name="connsiteX5" fmla="*/ 3 w 472182"/>
                              <a:gd name="connsiteY5" fmla="*/ 709577 h 1270935"/>
                              <a:gd name="connsiteX6" fmla="*/ 23030 w 472182"/>
                              <a:gd name="connsiteY6" fmla="*/ 848653 h 1270935"/>
                              <a:gd name="connsiteX7" fmla="*/ 32717 w 472182"/>
                              <a:gd name="connsiteY7" fmla="*/ 977805 h 1270935"/>
                              <a:gd name="connsiteX8" fmla="*/ 44390 w 472182"/>
                              <a:gd name="connsiteY8" fmla="*/ 1210896 h 1270935"/>
                              <a:gd name="connsiteX9" fmla="*/ 187950 w 472182"/>
                              <a:gd name="connsiteY9" fmla="*/ 1207667 h 1270935"/>
                              <a:gd name="connsiteX10" fmla="*/ 208601 w 472182"/>
                              <a:gd name="connsiteY10" fmla="*/ 959905 h 1270935"/>
                              <a:gd name="connsiteX11" fmla="*/ 224176 w 472182"/>
                              <a:gd name="connsiteY11" fmla="*/ 762358 h 1270935"/>
                              <a:gd name="connsiteX12" fmla="*/ 232621 w 472182"/>
                              <a:gd name="connsiteY12" fmla="*/ 723773 h 1270935"/>
                              <a:gd name="connsiteX13" fmla="*/ 221845 w 472182"/>
                              <a:gd name="connsiteY13" fmla="*/ 814823 h 1270935"/>
                              <a:gd name="connsiteX14" fmla="*/ 254725 w 472182"/>
                              <a:gd name="connsiteY14" fmla="*/ 880163 h 1270935"/>
                              <a:gd name="connsiteX15" fmla="*/ 294251 w 472182"/>
                              <a:gd name="connsiteY15" fmla="*/ 997178 h 1270935"/>
                              <a:gd name="connsiteX16" fmla="*/ 287793 w 472182"/>
                              <a:gd name="connsiteY16" fmla="*/ 1023009 h 1270935"/>
                              <a:gd name="connsiteX17" fmla="*/ 317597 w 472182"/>
                              <a:gd name="connsiteY17" fmla="*/ 1059370 h 1270935"/>
                              <a:gd name="connsiteX18" fmla="*/ 332252 w 472182"/>
                              <a:gd name="connsiteY18" fmla="*/ 1232881 h 1270935"/>
                              <a:gd name="connsiteX19" fmla="*/ 445783 w 472182"/>
                              <a:gd name="connsiteY19" fmla="*/ 1270935 h 1270935"/>
                              <a:gd name="connsiteX20" fmla="*/ 472182 w 472182"/>
                              <a:gd name="connsiteY20" fmla="*/ 1027551 h 1270935"/>
                              <a:gd name="connsiteX21" fmla="*/ 455917 w 472182"/>
                              <a:gd name="connsiteY21" fmla="*/ 926435 h 1270935"/>
                              <a:gd name="connsiteX22" fmla="*/ 434644 w 472182"/>
                              <a:gd name="connsiteY22" fmla="*/ 835607 h 1270935"/>
                              <a:gd name="connsiteX23" fmla="*/ 393031 w 472182"/>
                              <a:gd name="connsiteY23" fmla="*/ 675215 h 1270935"/>
                              <a:gd name="connsiteX24" fmla="*/ 401256 w 472182"/>
                              <a:gd name="connsiteY24" fmla="*/ 579992 h 1270935"/>
                              <a:gd name="connsiteX25" fmla="*/ 442722 w 472182"/>
                              <a:gd name="connsiteY25" fmla="*/ 404079 h 1270935"/>
                              <a:gd name="connsiteX26" fmla="*/ 469423 w 472182"/>
                              <a:gd name="connsiteY26" fmla="*/ 113302 h 1270935"/>
                              <a:gd name="connsiteX0" fmla="*/ 225724 w 472182"/>
                              <a:gd name="connsiteY0" fmla="*/ 0 h 1270935"/>
                              <a:gd name="connsiteX1" fmla="*/ 126685 w 472182"/>
                              <a:gd name="connsiteY1" fmla="*/ 193890 h 1270935"/>
                              <a:gd name="connsiteX2" fmla="*/ 43300 w 472182"/>
                              <a:gd name="connsiteY2" fmla="*/ 493223 h 1270935"/>
                              <a:gd name="connsiteX3" fmla="*/ 42227 w 472182"/>
                              <a:gd name="connsiteY3" fmla="*/ 548239 h 1270935"/>
                              <a:gd name="connsiteX4" fmla="*/ 22003 w 472182"/>
                              <a:gd name="connsiteY4" fmla="*/ 594634 h 1270935"/>
                              <a:gd name="connsiteX5" fmla="*/ 3 w 472182"/>
                              <a:gd name="connsiteY5" fmla="*/ 709577 h 1270935"/>
                              <a:gd name="connsiteX6" fmla="*/ 23030 w 472182"/>
                              <a:gd name="connsiteY6" fmla="*/ 848653 h 1270935"/>
                              <a:gd name="connsiteX7" fmla="*/ 32717 w 472182"/>
                              <a:gd name="connsiteY7" fmla="*/ 977805 h 1270935"/>
                              <a:gd name="connsiteX8" fmla="*/ 44390 w 472182"/>
                              <a:gd name="connsiteY8" fmla="*/ 1210896 h 1270935"/>
                              <a:gd name="connsiteX9" fmla="*/ 187950 w 472182"/>
                              <a:gd name="connsiteY9" fmla="*/ 1207667 h 1270935"/>
                              <a:gd name="connsiteX10" fmla="*/ 208601 w 472182"/>
                              <a:gd name="connsiteY10" fmla="*/ 959905 h 1270935"/>
                              <a:gd name="connsiteX11" fmla="*/ 224176 w 472182"/>
                              <a:gd name="connsiteY11" fmla="*/ 762358 h 1270935"/>
                              <a:gd name="connsiteX12" fmla="*/ 232621 w 472182"/>
                              <a:gd name="connsiteY12" fmla="*/ 723773 h 1270935"/>
                              <a:gd name="connsiteX13" fmla="*/ 221845 w 472182"/>
                              <a:gd name="connsiteY13" fmla="*/ 814823 h 1270935"/>
                              <a:gd name="connsiteX14" fmla="*/ 254725 w 472182"/>
                              <a:gd name="connsiteY14" fmla="*/ 880163 h 1270935"/>
                              <a:gd name="connsiteX15" fmla="*/ 294251 w 472182"/>
                              <a:gd name="connsiteY15" fmla="*/ 997178 h 1270935"/>
                              <a:gd name="connsiteX16" fmla="*/ 287793 w 472182"/>
                              <a:gd name="connsiteY16" fmla="*/ 1023009 h 1270935"/>
                              <a:gd name="connsiteX17" fmla="*/ 317597 w 472182"/>
                              <a:gd name="connsiteY17" fmla="*/ 1059370 h 1270935"/>
                              <a:gd name="connsiteX18" fmla="*/ 332252 w 472182"/>
                              <a:gd name="connsiteY18" fmla="*/ 1232881 h 1270935"/>
                              <a:gd name="connsiteX19" fmla="*/ 445783 w 472182"/>
                              <a:gd name="connsiteY19" fmla="*/ 1270935 h 1270935"/>
                              <a:gd name="connsiteX20" fmla="*/ 472182 w 472182"/>
                              <a:gd name="connsiteY20" fmla="*/ 1027551 h 1270935"/>
                              <a:gd name="connsiteX21" fmla="*/ 455917 w 472182"/>
                              <a:gd name="connsiteY21" fmla="*/ 926435 h 1270935"/>
                              <a:gd name="connsiteX22" fmla="*/ 434644 w 472182"/>
                              <a:gd name="connsiteY22" fmla="*/ 835607 h 1270935"/>
                              <a:gd name="connsiteX23" fmla="*/ 393031 w 472182"/>
                              <a:gd name="connsiteY23" fmla="*/ 675215 h 1270935"/>
                              <a:gd name="connsiteX24" fmla="*/ 401256 w 472182"/>
                              <a:gd name="connsiteY24" fmla="*/ 579992 h 1270935"/>
                              <a:gd name="connsiteX25" fmla="*/ 442722 w 472182"/>
                              <a:gd name="connsiteY25" fmla="*/ 404079 h 1270935"/>
                              <a:gd name="connsiteX26" fmla="*/ 469423 w 472182"/>
                              <a:gd name="connsiteY26" fmla="*/ 113302 h 1270935"/>
                              <a:gd name="connsiteX0" fmla="*/ 225724 w 494845"/>
                              <a:gd name="connsiteY0" fmla="*/ 0 h 1270935"/>
                              <a:gd name="connsiteX1" fmla="*/ 126685 w 494845"/>
                              <a:gd name="connsiteY1" fmla="*/ 193890 h 1270935"/>
                              <a:gd name="connsiteX2" fmla="*/ 43300 w 494845"/>
                              <a:gd name="connsiteY2" fmla="*/ 493223 h 1270935"/>
                              <a:gd name="connsiteX3" fmla="*/ 42227 w 494845"/>
                              <a:gd name="connsiteY3" fmla="*/ 548239 h 1270935"/>
                              <a:gd name="connsiteX4" fmla="*/ 22003 w 494845"/>
                              <a:gd name="connsiteY4" fmla="*/ 594634 h 1270935"/>
                              <a:gd name="connsiteX5" fmla="*/ 3 w 494845"/>
                              <a:gd name="connsiteY5" fmla="*/ 709577 h 1270935"/>
                              <a:gd name="connsiteX6" fmla="*/ 23030 w 494845"/>
                              <a:gd name="connsiteY6" fmla="*/ 848653 h 1270935"/>
                              <a:gd name="connsiteX7" fmla="*/ 32717 w 494845"/>
                              <a:gd name="connsiteY7" fmla="*/ 977805 h 1270935"/>
                              <a:gd name="connsiteX8" fmla="*/ 44390 w 494845"/>
                              <a:gd name="connsiteY8" fmla="*/ 1210896 h 1270935"/>
                              <a:gd name="connsiteX9" fmla="*/ 187950 w 494845"/>
                              <a:gd name="connsiteY9" fmla="*/ 1207667 h 1270935"/>
                              <a:gd name="connsiteX10" fmla="*/ 208601 w 494845"/>
                              <a:gd name="connsiteY10" fmla="*/ 959905 h 1270935"/>
                              <a:gd name="connsiteX11" fmla="*/ 224176 w 494845"/>
                              <a:gd name="connsiteY11" fmla="*/ 762358 h 1270935"/>
                              <a:gd name="connsiteX12" fmla="*/ 232621 w 494845"/>
                              <a:gd name="connsiteY12" fmla="*/ 723773 h 1270935"/>
                              <a:gd name="connsiteX13" fmla="*/ 221845 w 494845"/>
                              <a:gd name="connsiteY13" fmla="*/ 814823 h 1270935"/>
                              <a:gd name="connsiteX14" fmla="*/ 254725 w 494845"/>
                              <a:gd name="connsiteY14" fmla="*/ 880163 h 1270935"/>
                              <a:gd name="connsiteX15" fmla="*/ 294251 w 494845"/>
                              <a:gd name="connsiteY15" fmla="*/ 997178 h 1270935"/>
                              <a:gd name="connsiteX16" fmla="*/ 287793 w 494845"/>
                              <a:gd name="connsiteY16" fmla="*/ 1023009 h 1270935"/>
                              <a:gd name="connsiteX17" fmla="*/ 317597 w 494845"/>
                              <a:gd name="connsiteY17" fmla="*/ 1059370 h 1270935"/>
                              <a:gd name="connsiteX18" fmla="*/ 332252 w 494845"/>
                              <a:gd name="connsiteY18" fmla="*/ 1232881 h 1270935"/>
                              <a:gd name="connsiteX19" fmla="*/ 445783 w 494845"/>
                              <a:gd name="connsiteY19" fmla="*/ 1270935 h 1270935"/>
                              <a:gd name="connsiteX20" fmla="*/ 472182 w 494845"/>
                              <a:gd name="connsiteY20" fmla="*/ 1027551 h 1270935"/>
                              <a:gd name="connsiteX21" fmla="*/ 455917 w 494845"/>
                              <a:gd name="connsiteY21" fmla="*/ 926435 h 1270935"/>
                              <a:gd name="connsiteX22" fmla="*/ 434644 w 494845"/>
                              <a:gd name="connsiteY22" fmla="*/ 835607 h 1270935"/>
                              <a:gd name="connsiteX23" fmla="*/ 393031 w 494845"/>
                              <a:gd name="connsiteY23" fmla="*/ 675215 h 1270935"/>
                              <a:gd name="connsiteX24" fmla="*/ 401256 w 494845"/>
                              <a:gd name="connsiteY24" fmla="*/ 579992 h 1270935"/>
                              <a:gd name="connsiteX25" fmla="*/ 480715 w 494845"/>
                              <a:gd name="connsiteY25" fmla="*/ 381948 h 1270935"/>
                              <a:gd name="connsiteX26" fmla="*/ 469423 w 494845"/>
                              <a:gd name="connsiteY26" fmla="*/ 113302 h 1270935"/>
                              <a:gd name="connsiteX0" fmla="*/ 225724 w 520213"/>
                              <a:gd name="connsiteY0" fmla="*/ 0 h 1270935"/>
                              <a:gd name="connsiteX1" fmla="*/ 126685 w 520213"/>
                              <a:gd name="connsiteY1" fmla="*/ 193890 h 1270935"/>
                              <a:gd name="connsiteX2" fmla="*/ 43300 w 520213"/>
                              <a:gd name="connsiteY2" fmla="*/ 493223 h 1270935"/>
                              <a:gd name="connsiteX3" fmla="*/ 42227 w 520213"/>
                              <a:gd name="connsiteY3" fmla="*/ 548239 h 1270935"/>
                              <a:gd name="connsiteX4" fmla="*/ 22003 w 520213"/>
                              <a:gd name="connsiteY4" fmla="*/ 594634 h 1270935"/>
                              <a:gd name="connsiteX5" fmla="*/ 3 w 520213"/>
                              <a:gd name="connsiteY5" fmla="*/ 709577 h 1270935"/>
                              <a:gd name="connsiteX6" fmla="*/ 23030 w 520213"/>
                              <a:gd name="connsiteY6" fmla="*/ 848653 h 1270935"/>
                              <a:gd name="connsiteX7" fmla="*/ 32717 w 520213"/>
                              <a:gd name="connsiteY7" fmla="*/ 977805 h 1270935"/>
                              <a:gd name="connsiteX8" fmla="*/ 44390 w 520213"/>
                              <a:gd name="connsiteY8" fmla="*/ 1210896 h 1270935"/>
                              <a:gd name="connsiteX9" fmla="*/ 187950 w 520213"/>
                              <a:gd name="connsiteY9" fmla="*/ 1207667 h 1270935"/>
                              <a:gd name="connsiteX10" fmla="*/ 208601 w 520213"/>
                              <a:gd name="connsiteY10" fmla="*/ 959905 h 1270935"/>
                              <a:gd name="connsiteX11" fmla="*/ 224176 w 520213"/>
                              <a:gd name="connsiteY11" fmla="*/ 762358 h 1270935"/>
                              <a:gd name="connsiteX12" fmla="*/ 232621 w 520213"/>
                              <a:gd name="connsiteY12" fmla="*/ 723773 h 1270935"/>
                              <a:gd name="connsiteX13" fmla="*/ 221845 w 520213"/>
                              <a:gd name="connsiteY13" fmla="*/ 814823 h 1270935"/>
                              <a:gd name="connsiteX14" fmla="*/ 254725 w 520213"/>
                              <a:gd name="connsiteY14" fmla="*/ 880163 h 1270935"/>
                              <a:gd name="connsiteX15" fmla="*/ 294251 w 520213"/>
                              <a:gd name="connsiteY15" fmla="*/ 997178 h 1270935"/>
                              <a:gd name="connsiteX16" fmla="*/ 287793 w 520213"/>
                              <a:gd name="connsiteY16" fmla="*/ 1023009 h 1270935"/>
                              <a:gd name="connsiteX17" fmla="*/ 317597 w 520213"/>
                              <a:gd name="connsiteY17" fmla="*/ 1059370 h 1270935"/>
                              <a:gd name="connsiteX18" fmla="*/ 332252 w 520213"/>
                              <a:gd name="connsiteY18" fmla="*/ 1232881 h 1270935"/>
                              <a:gd name="connsiteX19" fmla="*/ 445783 w 520213"/>
                              <a:gd name="connsiteY19" fmla="*/ 1270935 h 1270935"/>
                              <a:gd name="connsiteX20" fmla="*/ 472182 w 520213"/>
                              <a:gd name="connsiteY20" fmla="*/ 1027551 h 1270935"/>
                              <a:gd name="connsiteX21" fmla="*/ 455917 w 520213"/>
                              <a:gd name="connsiteY21" fmla="*/ 926435 h 1270935"/>
                              <a:gd name="connsiteX22" fmla="*/ 434644 w 520213"/>
                              <a:gd name="connsiteY22" fmla="*/ 835607 h 1270935"/>
                              <a:gd name="connsiteX23" fmla="*/ 393031 w 520213"/>
                              <a:gd name="connsiteY23" fmla="*/ 675215 h 1270935"/>
                              <a:gd name="connsiteX24" fmla="*/ 401256 w 520213"/>
                              <a:gd name="connsiteY24" fmla="*/ 579992 h 1270935"/>
                              <a:gd name="connsiteX25" fmla="*/ 480715 w 520213"/>
                              <a:gd name="connsiteY25" fmla="*/ 381948 h 1270935"/>
                              <a:gd name="connsiteX26" fmla="*/ 520081 w 520213"/>
                              <a:gd name="connsiteY26" fmla="*/ 108876 h 1270935"/>
                              <a:gd name="connsiteX0" fmla="*/ 225724 w 520213"/>
                              <a:gd name="connsiteY0" fmla="*/ 0 h 1270935"/>
                              <a:gd name="connsiteX1" fmla="*/ 126685 w 520213"/>
                              <a:gd name="connsiteY1" fmla="*/ 193890 h 1270935"/>
                              <a:gd name="connsiteX2" fmla="*/ 88647 w 520213"/>
                              <a:gd name="connsiteY2" fmla="*/ 340806 h 1270935"/>
                              <a:gd name="connsiteX3" fmla="*/ 43300 w 520213"/>
                              <a:gd name="connsiteY3" fmla="*/ 493223 h 1270935"/>
                              <a:gd name="connsiteX4" fmla="*/ 42227 w 520213"/>
                              <a:gd name="connsiteY4" fmla="*/ 548239 h 1270935"/>
                              <a:gd name="connsiteX5" fmla="*/ 22003 w 520213"/>
                              <a:gd name="connsiteY5" fmla="*/ 594634 h 1270935"/>
                              <a:gd name="connsiteX6" fmla="*/ 3 w 520213"/>
                              <a:gd name="connsiteY6" fmla="*/ 709577 h 1270935"/>
                              <a:gd name="connsiteX7" fmla="*/ 23030 w 520213"/>
                              <a:gd name="connsiteY7" fmla="*/ 848653 h 1270935"/>
                              <a:gd name="connsiteX8" fmla="*/ 32717 w 520213"/>
                              <a:gd name="connsiteY8" fmla="*/ 977805 h 1270935"/>
                              <a:gd name="connsiteX9" fmla="*/ 44390 w 520213"/>
                              <a:gd name="connsiteY9" fmla="*/ 1210896 h 1270935"/>
                              <a:gd name="connsiteX10" fmla="*/ 187950 w 520213"/>
                              <a:gd name="connsiteY10" fmla="*/ 1207667 h 1270935"/>
                              <a:gd name="connsiteX11" fmla="*/ 208601 w 520213"/>
                              <a:gd name="connsiteY11" fmla="*/ 959905 h 1270935"/>
                              <a:gd name="connsiteX12" fmla="*/ 224176 w 520213"/>
                              <a:gd name="connsiteY12" fmla="*/ 762358 h 1270935"/>
                              <a:gd name="connsiteX13" fmla="*/ 232621 w 520213"/>
                              <a:gd name="connsiteY13" fmla="*/ 723773 h 1270935"/>
                              <a:gd name="connsiteX14" fmla="*/ 221845 w 520213"/>
                              <a:gd name="connsiteY14" fmla="*/ 814823 h 1270935"/>
                              <a:gd name="connsiteX15" fmla="*/ 254725 w 520213"/>
                              <a:gd name="connsiteY15" fmla="*/ 880163 h 1270935"/>
                              <a:gd name="connsiteX16" fmla="*/ 294251 w 520213"/>
                              <a:gd name="connsiteY16" fmla="*/ 997178 h 1270935"/>
                              <a:gd name="connsiteX17" fmla="*/ 287793 w 520213"/>
                              <a:gd name="connsiteY17" fmla="*/ 1023009 h 1270935"/>
                              <a:gd name="connsiteX18" fmla="*/ 317597 w 520213"/>
                              <a:gd name="connsiteY18" fmla="*/ 1059370 h 1270935"/>
                              <a:gd name="connsiteX19" fmla="*/ 332252 w 520213"/>
                              <a:gd name="connsiteY19" fmla="*/ 1232881 h 1270935"/>
                              <a:gd name="connsiteX20" fmla="*/ 445783 w 520213"/>
                              <a:gd name="connsiteY20" fmla="*/ 1270935 h 1270935"/>
                              <a:gd name="connsiteX21" fmla="*/ 472182 w 520213"/>
                              <a:gd name="connsiteY21" fmla="*/ 1027551 h 1270935"/>
                              <a:gd name="connsiteX22" fmla="*/ 455917 w 520213"/>
                              <a:gd name="connsiteY22" fmla="*/ 926435 h 1270935"/>
                              <a:gd name="connsiteX23" fmla="*/ 434644 w 520213"/>
                              <a:gd name="connsiteY23" fmla="*/ 835607 h 1270935"/>
                              <a:gd name="connsiteX24" fmla="*/ 393031 w 520213"/>
                              <a:gd name="connsiteY24" fmla="*/ 675215 h 1270935"/>
                              <a:gd name="connsiteX25" fmla="*/ 401256 w 520213"/>
                              <a:gd name="connsiteY25" fmla="*/ 579992 h 1270935"/>
                              <a:gd name="connsiteX26" fmla="*/ 480715 w 520213"/>
                              <a:gd name="connsiteY26" fmla="*/ 381948 h 1270935"/>
                              <a:gd name="connsiteX27" fmla="*/ 520081 w 520213"/>
                              <a:gd name="connsiteY27" fmla="*/ 108876 h 1270935"/>
                              <a:gd name="connsiteX0" fmla="*/ 225724 w 520213"/>
                              <a:gd name="connsiteY0" fmla="*/ 0 h 1270935"/>
                              <a:gd name="connsiteX1" fmla="*/ 126685 w 520213"/>
                              <a:gd name="connsiteY1" fmla="*/ 193890 h 1270935"/>
                              <a:gd name="connsiteX2" fmla="*/ 75983 w 520213"/>
                              <a:gd name="connsiteY2" fmla="*/ 296544 h 1270935"/>
                              <a:gd name="connsiteX3" fmla="*/ 43300 w 520213"/>
                              <a:gd name="connsiteY3" fmla="*/ 493223 h 1270935"/>
                              <a:gd name="connsiteX4" fmla="*/ 42227 w 520213"/>
                              <a:gd name="connsiteY4" fmla="*/ 548239 h 1270935"/>
                              <a:gd name="connsiteX5" fmla="*/ 22003 w 520213"/>
                              <a:gd name="connsiteY5" fmla="*/ 594634 h 1270935"/>
                              <a:gd name="connsiteX6" fmla="*/ 3 w 520213"/>
                              <a:gd name="connsiteY6" fmla="*/ 709577 h 1270935"/>
                              <a:gd name="connsiteX7" fmla="*/ 23030 w 520213"/>
                              <a:gd name="connsiteY7" fmla="*/ 848653 h 1270935"/>
                              <a:gd name="connsiteX8" fmla="*/ 32717 w 520213"/>
                              <a:gd name="connsiteY8" fmla="*/ 977805 h 1270935"/>
                              <a:gd name="connsiteX9" fmla="*/ 44390 w 520213"/>
                              <a:gd name="connsiteY9" fmla="*/ 1210896 h 1270935"/>
                              <a:gd name="connsiteX10" fmla="*/ 187950 w 520213"/>
                              <a:gd name="connsiteY10" fmla="*/ 1207667 h 1270935"/>
                              <a:gd name="connsiteX11" fmla="*/ 208601 w 520213"/>
                              <a:gd name="connsiteY11" fmla="*/ 959905 h 1270935"/>
                              <a:gd name="connsiteX12" fmla="*/ 224176 w 520213"/>
                              <a:gd name="connsiteY12" fmla="*/ 762358 h 1270935"/>
                              <a:gd name="connsiteX13" fmla="*/ 232621 w 520213"/>
                              <a:gd name="connsiteY13" fmla="*/ 723773 h 1270935"/>
                              <a:gd name="connsiteX14" fmla="*/ 221845 w 520213"/>
                              <a:gd name="connsiteY14" fmla="*/ 814823 h 1270935"/>
                              <a:gd name="connsiteX15" fmla="*/ 254725 w 520213"/>
                              <a:gd name="connsiteY15" fmla="*/ 880163 h 1270935"/>
                              <a:gd name="connsiteX16" fmla="*/ 294251 w 520213"/>
                              <a:gd name="connsiteY16" fmla="*/ 997178 h 1270935"/>
                              <a:gd name="connsiteX17" fmla="*/ 287793 w 520213"/>
                              <a:gd name="connsiteY17" fmla="*/ 1023009 h 1270935"/>
                              <a:gd name="connsiteX18" fmla="*/ 317597 w 520213"/>
                              <a:gd name="connsiteY18" fmla="*/ 1059370 h 1270935"/>
                              <a:gd name="connsiteX19" fmla="*/ 332252 w 520213"/>
                              <a:gd name="connsiteY19" fmla="*/ 1232881 h 1270935"/>
                              <a:gd name="connsiteX20" fmla="*/ 445783 w 520213"/>
                              <a:gd name="connsiteY20" fmla="*/ 1270935 h 1270935"/>
                              <a:gd name="connsiteX21" fmla="*/ 472182 w 520213"/>
                              <a:gd name="connsiteY21" fmla="*/ 1027551 h 1270935"/>
                              <a:gd name="connsiteX22" fmla="*/ 455917 w 520213"/>
                              <a:gd name="connsiteY22" fmla="*/ 926435 h 1270935"/>
                              <a:gd name="connsiteX23" fmla="*/ 434644 w 520213"/>
                              <a:gd name="connsiteY23" fmla="*/ 835607 h 1270935"/>
                              <a:gd name="connsiteX24" fmla="*/ 393031 w 520213"/>
                              <a:gd name="connsiteY24" fmla="*/ 675215 h 1270935"/>
                              <a:gd name="connsiteX25" fmla="*/ 401256 w 520213"/>
                              <a:gd name="connsiteY25" fmla="*/ 579992 h 1270935"/>
                              <a:gd name="connsiteX26" fmla="*/ 480715 w 520213"/>
                              <a:gd name="connsiteY26" fmla="*/ 381948 h 1270935"/>
                              <a:gd name="connsiteX27" fmla="*/ 520081 w 520213"/>
                              <a:gd name="connsiteY27" fmla="*/ 108876 h 1270935"/>
                              <a:gd name="connsiteX0" fmla="*/ 225724 w 520213"/>
                              <a:gd name="connsiteY0" fmla="*/ 0 h 1270935"/>
                              <a:gd name="connsiteX1" fmla="*/ 126685 w 520213"/>
                              <a:gd name="connsiteY1" fmla="*/ 193890 h 1270935"/>
                              <a:gd name="connsiteX2" fmla="*/ 75983 w 520213"/>
                              <a:gd name="connsiteY2" fmla="*/ 296544 h 1270935"/>
                              <a:gd name="connsiteX3" fmla="*/ 30637 w 520213"/>
                              <a:gd name="connsiteY3" fmla="*/ 422403 h 1270935"/>
                              <a:gd name="connsiteX4" fmla="*/ 42227 w 520213"/>
                              <a:gd name="connsiteY4" fmla="*/ 548239 h 1270935"/>
                              <a:gd name="connsiteX5" fmla="*/ 22003 w 520213"/>
                              <a:gd name="connsiteY5" fmla="*/ 594634 h 1270935"/>
                              <a:gd name="connsiteX6" fmla="*/ 3 w 520213"/>
                              <a:gd name="connsiteY6" fmla="*/ 709577 h 1270935"/>
                              <a:gd name="connsiteX7" fmla="*/ 23030 w 520213"/>
                              <a:gd name="connsiteY7" fmla="*/ 848653 h 1270935"/>
                              <a:gd name="connsiteX8" fmla="*/ 32717 w 520213"/>
                              <a:gd name="connsiteY8" fmla="*/ 977805 h 1270935"/>
                              <a:gd name="connsiteX9" fmla="*/ 44390 w 520213"/>
                              <a:gd name="connsiteY9" fmla="*/ 1210896 h 1270935"/>
                              <a:gd name="connsiteX10" fmla="*/ 187950 w 520213"/>
                              <a:gd name="connsiteY10" fmla="*/ 1207667 h 1270935"/>
                              <a:gd name="connsiteX11" fmla="*/ 208601 w 520213"/>
                              <a:gd name="connsiteY11" fmla="*/ 959905 h 1270935"/>
                              <a:gd name="connsiteX12" fmla="*/ 224176 w 520213"/>
                              <a:gd name="connsiteY12" fmla="*/ 762358 h 1270935"/>
                              <a:gd name="connsiteX13" fmla="*/ 232621 w 520213"/>
                              <a:gd name="connsiteY13" fmla="*/ 723773 h 1270935"/>
                              <a:gd name="connsiteX14" fmla="*/ 221845 w 520213"/>
                              <a:gd name="connsiteY14" fmla="*/ 814823 h 1270935"/>
                              <a:gd name="connsiteX15" fmla="*/ 254725 w 520213"/>
                              <a:gd name="connsiteY15" fmla="*/ 880163 h 1270935"/>
                              <a:gd name="connsiteX16" fmla="*/ 294251 w 520213"/>
                              <a:gd name="connsiteY16" fmla="*/ 997178 h 1270935"/>
                              <a:gd name="connsiteX17" fmla="*/ 287793 w 520213"/>
                              <a:gd name="connsiteY17" fmla="*/ 1023009 h 1270935"/>
                              <a:gd name="connsiteX18" fmla="*/ 317597 w 520213"/>
                              <a:gd name="connsiteY18" fmla="*/ 1059370 h 1270935"/>
                              <a:gd name="connsiteX19" fmla="*/ 332252 w 520213"/>
                              <a:gd name="connsiteY19" fmla="*/ 1232881 h 1270935"/>
                              <a:gd name="connsiteX20" fmla="*/ 445783 w 520213"/>
                              <a:gd name="connsiteY20" fmla="*/ 1270935 h 1270935"/>
                              <a:gd name="connsiteX21" fmla="*/ 472182 w 520213"/>
                              <a:gd name="connsiteY21" fmla="*/ 1027551 h 1270935"/>
                              <a:gd name="connsiteX22" fmla="*/ 455917 w 520213"/>
                              <a:gd name="connsiteY22" fmla="*/ 926435 h 1270935"/>
                              <a:gd name="connsiteX23" fmla="*/ 434644 w 520213"/>
                              <a:gd name="connsiteY23" fmla="*/ 835607 h 1270935"/>
                              <a:gd name="connsiteX24" fmla="*/ 393031 w 520213"/>
                              <a:gd name="connsiteY24" fmla="*/ 675215 h 1270935"/>
                              <a:gd name="connsiteX25" fmla="*/ 401256 w 520213"/>
                              <a:gd name="connsiteY25" fmla="*/ 579992 h 1270935"/>
                              <a:gd name="connsiteX26" fmla="*/ 480715 w 520213"/>
                              <a:gd name="connsiteY26" fmla="*/ 381948 h 1270935"/>
                              <a:gd name="connsiteX27" fmla="*/ 520081 w 520213"/>
                              <a:gd name="connsiteY27" fmla="*/ 108876 h 1270935"/>
                              <a:gd name="connsiteX0" fmla="*/ 225724 w 520213"/>
                              <a:gd name="connsiteY0" fmla="*/ 0 h 1270935"/>
                              <a:gd name="connsiteX1" fmla="*/ 126685 w 520213"/>
                              <a:gd name="connsiteY1" fmla="*/ 193890 h 1270935"/>
                              <a:gd name="connsiteX2" fmla="*/ 75983 w 520213"/>
                              <a:gd name="connsiteY2" fmla="*/ 296544 h 1270935"/>
                              <a:gd name="connsiteX3" fmla="*/ 30637 w 520213"/>
                              <a:gd name="connsiteY3" fmla="*/ 422403 h 1270935"/>
                              <a:gd name="connsiteX4" fmla="*/ 21120 w 520213"/>
                              <a:gd name="connsiteY4" fmla="*/ 517254 h 1270935"/>
                              <a:gd name="connsiteX5" fmla="*/ 22003 w 520213"/>
                              <a:gd name="connsiteY5" fmla="*/ 594634 h 1270935"/>
                              <a:gd name="connsiteX6" fmla="*/ 3 w 520213"/>
                              <a:gd name="connsiteY6" fmla="*/ 709577 h 1270935"/>
                              <a:gd name="connsiteX7" fmla="*/ 23030 w 520213"/>
                              <a:gd name="connsiteY7" fmla="*/ 848653 h 1270935"/>
                              <a:gd name="connsiteX8" fmla="*/ 32717 w 520213"/>
                              <a:gd name="connsiteY8" fmla="*/ 977805 h 1270935"/>
                              <a:gd name="connsiteX9" fmla="*/ 44390 w 520213"/>
                              <a:gd name="connsiteY9" fmla="*/ 1210896 h 1270935"/>
                              <a:gd name="connsiteX10" fmla="*/ 187950 w 520213"/>
                              <a:gd name="connsiteY10" fmla="*/ 1207667 h 1270935"/>
                              <a:gd name="connsiteX11" fmla="*/ 208601 w 520213"/>
                              <a:gd name="connsiteY11" fmla="*/ 959905 h 1270935"/>
                              <a:gd name="connsiteX12" fmla="*/ 224176 w 520213"/>
                              <a:gd name="connsiteY12" fmla="*/ 762358 h 1270935"/>
                              <a:gd name="connsiteX13" fmla="*/ 232621 w 520213"/>
                              <a:gd name="connsiteY13" fmla="*/ 723773 h 1270935"/>
                              <a:gd name="connsiteX14" fmla="*/ 221845 w 520213"/>
                              <a:gd name="connsiteY14" fmla="*/ 814823 h 1270935"/>
                              <a:gd name="connsiteX15" fmla="*/ 254725 w 520213"/>
                              <a:gd name="connsiteY15" fmla="*/ 880163 h 1270935"/>
                              <a:gd name="connsiteX16" fmla="*/ 294251 w 520213"/>
                              <a:gd name="connsiteY16" fmla="*/ 997178 h 1270935"/>
                              <a:gd name="connsiteX17" fmla="*/ 287793 w 520213"/>
                              <a:gd name="connsiteY17" fmla="*/ 1023009 h 1270935"/>
                              <a:gd name="connsiteX18" fmla="*/ 317597 w 520213"/>
                              <a:gd name="connsiteY18" fmla="*/ 1059370 h 1270935"/>
                              <a:gd name="connsiteX19" fmla="*/ 332252 w 520213"/>
                              <a:gd name="connsiteY19" fmla="*/ 1232881 h 1270935"/>
                              <a:gd name="connsiteX20" fmla="*/ 445783 w 520213"/>
                              <a:gd name="connsiteY20" fmla="*/ 1270935 h 1270935"/>
                              <a:gd name="connsiteX21" fmla="*/ 472182 w 520213"/>
                              <a:gd name="connsiteY21" fmla="*/ 1027551 h 1270935"/>
                              <a:gd name="connsiteX22" fmla="*/ 455917 w 520213"/>
                              <a:gd name="connsiteY22" fmla="*/ 926435 h 1270935"/>
                              <a:gd name="connsiteX23" fmla="*/ 434644 w 520213"/>
                              <a:gd name="connsiteY23" fmla="*/ 835607 h 1270935"/>
                              <a:gd name="connsiteX24" fmla="*/ 393031 w 520213"/>
                              <a:gd name="connsiteY24" fmla="*/ 675215 h 1270935"/>
                              <a:gd name="connsiteX25" fmla="*/ 401256 w 520213"/>
                              <a:gd name="connsiteY25" fmla="*/ 579992 h 1270935"/>
                              <a:gd name="connsiteX26" fmla="*/ 480715 w 520213"/>
                              <a:gd name="connsiteY26" fmla="*/ 381948 h 1270935"/>
                              <a:gd name="connsiteX27" fmla="*/ 520081 w 520213"/>
                              <a:gd name="connsiteY27" fmla="*/ 108876 h 1270935"/>
                              <a:gd name="connsiteX0" fmla="*/ 237494 w 531983"/>
                              <a:gd name="connsiteY0" fmla="*/ 0 h 1270935"/>
                              <a:gd name="connsiteX1" fmla="*/ 138455 w 531983"/>
                              <a:gd name="connsiteY1" fmla="*/ 193890 h 1270935"/>
                              <a:gd name="connsiteX2" fmla="*/ 87753 w 531983"/>
                              <a:gd name="connsiteY2" fmla="*/ 296544 h 1270935"/>
                              <a:gd name="connsiteX3" fmla="*/ 42407 w 531983"/>
                              <a:gd name="connsiteY3" fmla="*/ 422403 h 1270935"/>
                              <a:gd name="connsiteX4" fmla="*/ 32890 w 531983"/>
                              <a:gd name="connsiteY4" fmla="*/ 517254 h 1270935"/>
                              <a:gd name="connsiteX5" fmla="*/ 1 w 531983"/>
                              <a:gd name="connsiteY5" fmla="*/ 559224 h 1270935"/>
                              <a:gd name="connsiteX6" fmla="*/ 11773 w 531983"/>
                              <a:gd name="connsiteY6" fmla="*/ 709577 h 1270935"/>
                              <a:gd name="connsiteX7" fmla="*/ 34800 w 531983"/>
                              <a:gd name="connsiteY7" fmla="*/ 848653 h 1270935"/>
                              <a:gd name="connsiteX8" fmla="*/ 44487 w 531983"/>
                              <a:gd name="connsiteY8" fmla="*/ 977805 h 1270935"/>
                              <a:gd name="connsiteX9" fmla="*/ 56160 w 531983"/>
                              <a:gd name="connsiteY9" fmla="*/ 1210896 h 1270935"/>
                              <a:gd name="connsiteX10" fmla="*/ 199720 w 531983"/>
                              <a:gd name="connsiteY10" fmla="*/ 1207667 h 1270935"/>
                              <a:gd name="connsiteX11" fmla="*/ 220371 w 531983"/>
                              <a:gd name="connsiteY11" fmla="*/ 959905 h 1270935"/>
                              <a:gd name="connsiteX12" fmla="*/ 235946 w 531983"/>
                              <a:gd name="connsiteY12" fmla="*/ 762358 h 1270935"/>
                              <a:gd name="connsiteX13" fmla="*/ 244391 w 531983"/>
                              <a:gd name="connsiteY13" fmla="*/ 723773 h 1270935"/>
                              <a:gd name="connsiteX14" fmla="*/ 233615 w 531983"/>
                              <a:gd name="connsiteY14" fmla="*/ 814823 h 1270935"/>
                              <a:gd name="connsiteX15" fmla="*/ 266495 w 531983"/>
                              <a:gd name="connsiteY15" fmla="*/ 880163 h 1270935"/>
                              <a:gd name="connsiteX16" fmla="*/ 306021 w 531983"/>
                              <a:gd name="connsiteY16" fmla="*/ 997178 h 1270935"/>
                              <a:gd name="connsiteX17" fmla="*/ 299563 w 531983"/>
                              <a:gd name="connsiteY17" fmla="*/ 1023009 h 1270935"/>
                              <a:gd name="connsiteX18" fmla="*/ 329367 w 531983"/>
                              <a:gd name="connsiteY18" fmla="*/ 1059370 h 1270935"/>
                              <a:gd name="connsiteX19" fmla="*/ 344022 w 531983"/>
                              <a:gd name="connsiteY19" fmla="*/ 1232881 h 1270935"/>
                              <a:gd name="connsiteX20" fmla="*/ 457553 w 531983"/>
                              <a:gd name="connsiteY20" fmla="*/ 1270935 h 1270935"/>
                              <a:gd name="connsiteX21" fmla="*/ 483952 w 531983"/>
                              <a:gd name="connsiteY21" fmla="*/ 1027551 h 1270935"/>
                              <a:gd name="connsiteX22" fmla="*/ 467687 w 531983"/>
                              <a:gd name="connsiteY22" fmla="*/ 926435 h 1270935"/>
                              <a:gd name="connsiteX23" fmla="*/ 446414 w 531983"/>
                              <a:gd name="connsiteY23" fmla="*/ 835607 h 1270935"/>
                              <a:gd name="connsiteX24" fmla="*/ 404801 w 531983"/>
                              <a:gd name="connsiteY24" fmla="*/ 675215 h 1270935"/>
                              <a:gd name="connsiteX25" fmla="*/ 413026 w 531983"/>
                              <a:gd name="connsiteY25" fmla="*/ 579992 h 1270935"/>
                              <a:gd name="connsiteX26" fmla="*/ 492485 w 531983"/>
                              <a:gd name="connsiteY26" fmla="*/ 381948 h 1270935"/>
                              <a:gd name="connsiteX27" fmla="*/ 531851 w 531983"/>
                              <a:gd name="connsiteY27" fmla="*/ 108876 h 1270935"/>
                              <a:gd name="connsiteX0" fmla="*/ 245937 w 540426"/>
                              <a:gd name="connsiteY0" fmla="*/ 0 h 1270935"/>
                              <a:gd name="connsiteX1" fmla="*/ 146898 w 540426"/>
                              <a:gd name="connsiteY1" fmla="*/ 193890 h 1270935"/>
                              <a:gd name="connsiteX2" fmla="*/ 96196 w 540426"/>
                              <a:gd name="connsiteY2" fmla="*/ 296544 h 1270935"/>
                              <a:gd name="connsiteX3" fmla="*/ 50850 w 540426"/>
                              <a:gd name="connsiteY3" fmla="*/ 422403 h 1270935"/>
                              <a:gd name="connsiteX4" fmla="*/ 41333 w 540426"/>
                              <a:gd name="connsiteY4" fmla="*/ 517254 h 1270935"/>
                              <a:gd name="connsiteX5" fmla="*/ 1 w 540426"/>
                              <a:gd name="connsiteY5" fmla="*/ 643323 h 1270935"/>
                              <a:gd name="connsiteX6" fmla="*/ 20216 w 540426"/>
                              <a:gd name="connsiteY6" fmla="*/ 709577 h 1270935"/>
                              <a:gd name="connsiteX7" fmla="*/ 43243 w 540426"/>
                              <a:gd name="connsiteY7" fmla="*/ 848653 h 1270935"/>
                              <a:gd name="connsiteX8" fmla="*/ 52930 w 540426"/>
                              <a:gd name="connsiteY8" fmla="*/ 977805 h 1270935"/>
                              <a:gd name="connsiteX9" fmla="*/ 64603 w 540426"/>
                              <a:gd name="connsiteY9" fmla="*/ 1210896 h 1270935"/>
                              <a:gd name="connsiteX10" fmla="*/ 208163 w 540426"/>
                              <a:gd name="connsiteY10" fmla="*/ 1207667 h 1270935"/>
                              <a:gd name="connsiteX11" fmla="*/ 228814 w 540426"/>
                              <a:gd name="connsiteY11" fmla="*/ 959905 h 1270935"/>
                              <a:gd name="connsiteX12" fmla="*/ 244389 w 540426"/>
                              <a:gd name="connsiteY12" fmla="*/ 762358 h 1270935"/>
                              <a:gd name="connsiteX13" fmla="*/ 252834 w 540426"/>
                              <a:gd name="connsiteY13" fmla="*/ 723773 h 1270935"/>
                              <a:gd name="connsiteX14" fmla="*/ 242058 w 540426"/>
                              <a:gd name="connsiteY14" fmla="*/ 814823 h 1270935"/>
                              <a:gd name="connsiteX15" fmla="*/ 274938 w 540426"/>
                              <a:gd name="connsiteY15" fmla="*/ 880163 h 1270935"/>
                              <a:gd name="connsiteX16" fmla="*/ 314464 w 540426"/>
                              <a:gd name="connsiteY16" fmla="*/ 997178 h 1270935"/>
                              <a:gd name="connsiteX17" fmla="*/ 308006 w 540426"/>
                              <a:gd name="connsiteY17" fmla="*/ 1023009 h 1270935"/>
                              <a:gd name="connsiteX18" fmla="*/ 337810 w 540426"/>
                              <a:gd name="connsiteY18" fmla="*/ 1059370 h 1270935"/>
                              <a:gd name="connsiteX19" fmla="*/ 352465 w 540426"/>
                              <a:gd name="connsiteY19" fmla="*/ 1232881 h 1270935"/>
                              <a:gd name="connsiteX20" fmla="*/ 465996 w 540426"/>
                              <a:gd name="connsiteY20" fmla="*/ 1270935 h 1270935"/>
                              <a:gd name="connsiteX21" fmla="*/ 492395 w 540426"/>
                              <a:gd name="connsiteY21" fmla="*/ 1027551 h 1270935"/>
                              <a:gd name="connsiteX22" fmla="*/ 476130 w 540426"/>
                              <a:gd name="connsiteY22" fmla="*/ 926435 h 1270935"/>
                              <a:gd name="connsiteX23" fmla="*/ 454857 w 540426"/>
                              <a:gd name="connsiteY23" fmla="*/ 835607 h 1270935"/>
                              <a:gd name="connsiteX24" fmla="*/ 413244 w 540426"/>
                              <a:gd name="connsiteY24" fmla="*/ 675215 h 1270935"/>
                              <a:gd name="connsiteX25" fmla="*/ 421469 w 540426"/>
                              <a:gd name="connsiteY25" fmla="*/ 579992 h 1270935"/>
                              <a:gd name="connsiteX26" fmla="*/ 500928 w 540426"/>
                              <a:gd name="connsiteY26" fmla="*/ 381948 h 1270935"/>
                              <a:gd name="connsiteX27" fmla="*/ 540294 w 540426"/>
                              <a:gd name="connsiteY27" fmla="*/ 108876 h 1270935"/>
                              <a:gd name="connsiteX0" fmla="*/ 245937 w 540426"/>
                              <a:gd name="connsiteY0" fmla="*/ 0 h 1270935"/>
                              <a:gd name="connsiteX1" fmla="*/ 146898 w 540426"/>
                              <a:gd name="connsiteY1" fmla="*/ 193890 h 1270935"/>
                              <a:gd name="connsiteX2" fmla="*/ 96196 w 540426"/>
                              <a:gd name="connsiteY2" fmla="*/ 296544 h 1270935"/>
                              <a:gd name="connsiteX3" fmla="*/ 50850 w 540426"/>
                              <a:gd name="connsiteY3" fmla="*/ 422403 h 1270935"/>
                              <a:gd name="connsiteX4" fmla="*/ 37112 w 540426"/>
                              <a:gd name="connsiteY4" fmla="*/ 481845 h 1270935"/>
                              <a:gd name="connsiteX5" fmla="*/ 1 w 540426"/>
                              <a:gd name="connsiteY5" fmla="*/ 643323 h 1270935"/>
                              <a:gd name="connsiteX6" fmla="*/ 20216 w 540426"/>
                              <a:gd name="connsiteY6" fmla="*/ 709577 h 1270935"/>
                              <a:gd name="connsiteX7" fmla="*/ 43243 w 540426"/>
                              <a:gd name="connsiteY7" fmla="*/ 848653 h 1270935"/>
                              <a:gd name="connsiteX8" fmla="*/ 52930 w 540426"/>
                              <a:gd name="connsiteY8" fmla="*/ 977805 h 1270935"/>
                              <a:gd name="connsiteX9" fmla="*/ 64603 w 540426"/>
                              <a:gd name="connsiteY9" fmla="*/ 1210896 h 1270935"/>
                              <a:gd name="connsiteX10" fmla="*/ 208163 w 540426"/>
                              <a:gd name="connsiteY10" fmla="*/ 1207667 h 1270935"/>
                              <a:gd name="connsiteX11" fmla="*/ 228814 w 540426"/>
                              <a:gd name="connsiteY11" fmla="*/ 959905 h 1270935"/>
                              <a:gd name="connsiteX12" fmla="*/ 244389 w 540426"/>
                              <a:gd name="connsiteY12" fmla="*/ 762358 h 1270935"/>
                              <a:gd name="connsiteX13" fmla="*/ 252834 w 540426"/>
                              <a:gd name="connsiteY13" fmla="*/ 723773 h 1270935"/>
                              <a:gd name="connsiteX14" fmla="*/ 242058 w 540426"/>
                              <a:gd name="connsiteY14" fmla="*/ 814823 h 1270935"/>
                              <a:gd name="connsiteX15" fmla="*/ 274938 w 540426"/>
                              <a:gd name="connsiteY15" fmla="*/ 880163 h 1270935"/>
                              <a:gd name="connsiteX16" fmla="*/ 314464 w 540426"/>
                              <a:gd name="connsiteY16" fmla="*/ 997178 h 1270935"/>
                              <a:gd name="connsiteX17" fmla="*/ 308006 w 540426"/>
                              <a:gd name="connsiteY17" fmla="*/ 1023009 h 1270935"/>
                              <a:gd name="connsiteX18" fmla="*/ 337810 w 540426"/>
                              <a:gd name="connsiteY18" fmla="*/ 1059370 h 1270935"/>
                              <a:gd name="connsiteX19" fmla="*/ 352465 w 540426"/>
                              <a:gd name="connsiteY19" fmla="*/ 1232881 h 1270935"/>
                              <a:gd name="connsiteX20" fmla="*/ 465996 w 540426"/>
                              <a:gd name="connsiteY20" fmla="*/ 1270935 h 1270935"/>
                              <a:gd name="connsiteX21" fmla="*/ 492395 w 540426"/>
                              <a:gd name="connsiteY21" fmla="*/ 1027551 h 1270935"/>
                              <a:gd name="connsiteX22" fmla="*/ 476130 w 540426"/>
                              <a:gd name="connsiteY22" fmla="*/ 926435 h 1270935"/>
                              <a:gd name="connsiteX23" fmla="*/ 454857 w 540426"/>
                              <a:gd name="connsiteY23" fmla="*/ 835607 h 1270935"/>
                              <a:gd name="connsiteX24" fmla="*/ 413244 w 540426"/>
                              <a:gd name="connsiteY24" fmla="*/ 675215 h 1270935"/>
                              <a:gd name="connsiteX25" fmla="*/ 421469 w 540426"/>
                              <a:gd name="connsiteY25" fmla="*/ 579992 h 1270935"/>
                              <a:gd name="connsiteX26" fmla="*/ 500928 w 540426"/>
                              <a:gd name="connsiteY26" fmla="*/ 381948 h 1270935"/>
                              <a:gd name="connsiteX27" fmla="*/ 540294 w 540426"/>
                              <a:gd name="connsiteY27" fmla="*/ 108876 h 1270935"/>
                              <a:gd name="connsiteX0" fmla="*/ 245941 w 540430"/>
                              <a:gd name="connsiteY0" fmla="*/ 0 h 1270935"/>
                              <a:gd name="connsiteX1" fmla="*/ 146902 w 540430"/>
                              <a:gd name="connsiteY1" fmla="*/ 193890 h 1270935"/>
                              <a:gd name="connsiteX2" fmla="*/ 96200 w 540430"/>
                              <a:gd name="connsiteY2" fmla="*/ 296544 h 1270935"/>
                              <a:gd name="connsiteX3" fmla="*/ 50854 w 540430"/>
                              <a:gd name="connsiteY3" fmla="*/ 422403 h 1270935"/>
                              <a:gd name="connsiteX4" fmla="*/ 11786 w 540430"/>
                              <a:gd name="connsiteY4" fmla="*/ 499549 h 1270935"/>
                              <a:gd name="connsiteX5" fmla="*/ 5 w 540430"/>
                              <a:gd name="connsiteY5" fmla="*/ 643323 h 1270935"/>
                              <a:gd name="connsiteX6" fmla="*/ 20220 w 540430"/>
                              <a:gd name="connsiteY6" fmla="*/ 709577 h 1270935"/>
                              <a:gd name="connsiteX7" fmla="*/ 43247 w 540430"/>
                              <a:gd name="connsiteY7" fmla="*/ 848653 h 1270935"/>
                              <a:gd name="connsiteX8" fmla="*/ 52934 w 540430"/>
                              <a:gd name="connsiteY8" fmla="*/ 977805 h 1270935"/>
                              <a:gd name="connsiteX9" fmla="*/ 64607 w 540430"/>
                              <a:gd name="connsiteY9" fmla="*/ 1210896 h 1270935"/>
                              <a:gd name="connsiteX10" fmla="*/ 208167 w 540430"/>
                              <a:gd name="connsiteY10" fmla="*/ 1207667 h 1270935"/>
                              <a:gd name="connsiteX11" fmla="*/ 228818 w 540430"/>
                              <a:gd name="connsiteY11" fmla="*/ 959905 h 1270935"/>
                              <a:gd name="connsiteX12" fmla="*/ 244393 w 540430"/>
                              <a:gd name="connsiteY12" fmla="*/ 762358 h 1270935"/>
                              <a:gd name="connsiteX13" fmla="*/ 252838 w 540430"/>
                              <a:gd name="connsiteY13" fmla="*/ 723773 h 1270935"/>
                              <a:gd name="connsiteX14" fmla="*/ 242062 w 540430"/>
                              <a:gd name="connsiteY14" fmla="*/ 814823 h 1270935"/>
                              <a:gd name="connsiteX15" fmla="*/ 274942 w 540430"/>
                              <a:gd name="connsiteY15" fmla="*/ 880163 h 1270935"/>
                              <a:gd name="connsiteX16" fmla="*/ 314468 w 540430"/>
                              <a:gd name="connsiteY16" fmla="*/ 997178 h 1270935"/>
                              <a:gd name="connsiteX17" fmla="*/ 308010 w 540430"/>
                              <a:gd name="connsiteY17" fmla="*/ 1023009 h 1270935"/>
                              <a:gd name="connsiteX18" fmla="*/ 337814 w 540430"/>
                              <a:gd name="connsiteY18" fmla="*/ 1059370 h 1270935"/>
                              <a:gd name="connsiteX19" fmla="*/ 352469 w 540430"/>
                              <a:gd name="connsiteY19" fmla="*/ 1232881 h 1270935"/>
                              <a:gd name="connsiteX20" fmla="*/ 466000 w 540430"/>
                              <a:gd name="connsiteY20" fmla="*/ 1270935 h 1270935"/>
                              <a:gd name="connsiteX21" fmla="*/ 492399 w 540430"/>
                              <a:gd name="connsiteY21" fmla="*/ 1027551 h 1270935"/>
                              <a:gd name="connsiteX22" fmla="*/ 476134 w 540430"/>
                              <a:gd name="connsiteY22" fmla="*/ 926435 h 1270935"/>
                              <a:gd name="connsiteX23" fmla="*/ 454861 w 540430"/>
                              <a:gd name="connsiteY23" fmla="*/ 835607 h 1270935"/>
                              <a:gd name="connsiteX24" fmla="*/ 413248 w 540430"/>
                              <a:gd name="connsiteY24" fmla="*/ 675215 h 1270935"/>
                              <a:gd name="connsiteX25" fmla="*/ 421473 w 540430"/>
                              <a:gd name="connsiteY25" fmla="*/ 579992 h 1270935"/>
                              <a:gd name="connsiteX26" fmla="*/ 500932 w 540430"/>
                              <a:gd name="connsiteY26" fmla="*/ 381948 h 1270935"/>
                              <a:gd name="connsiteX27" fmla="*/ 540298 w 540430"/>
                              <a:gd name="connsiteY27" fmla="*/ 108876 h 1270935"/>
                              <a:gd name="connsiteX0" fmla="*/ 245941 w 540430"/>
                              <a:gd name="connsiteY0" fmla="*/ 0 h 1270935"/>
                              <a:gd name="connsiteX1" fmla="*/ 146902 w 540430"/>
                              <a:gd name="connsiteY1" fmla="*/ 193890 h 1270935"/>
                              <a:gd name="connsiteX2" fmla="*/ 96200 w 540430"/>
                              <a:gd name="connsiteY2" fmla="*/ 296544 h 1270935"/>
                              <a:gd name="connsiteX3" fmla="*/ 50854 w 540430"/>
                              <a:gd name="connsiteY3" fmla="*/ 422403 h 1270935"/>
                              <a:gd name="connsiteX4" fmla="*/ 11786 w 540430"/>
                              <a:gd name="connsiteY4" fmla="*/ 499549 h 1270935"/>
                              <a:gd name="connsiteX5" fmla="*/ 5 w 540430"/>
                              <a:gd name="connsiteY5" fmla="*/ 643323 h 1270935"/>
                              <a:gd name="connsiteX6" fmla="*/ 20220 w 540430"/>
                              <a:gd name="connsiteY6" fmla="*/ 709577 h 1270935"/>
                              <a:gd name="connsiteX7" fmla="*/ 43247 w 540430"/>
                              <a:gd name="connsiteY7" fmla="*/ 848653 h 1270935"/>
                              <a:gd name="connsiteX8" fmla="*/ 52934 w 540430"/>
                              <a:gd name="connsiteY8" fmla="*/ 977805 h 1270935"/>
                              <a:gd name="connsiteX9" fmla="*/ 64607 w 540430"/>
                              <a:gd name="connsiteY9" fmla="*/ 1210896 h 1270935"/>
                              <a:gd name="connsiteX10" fmla="*/ 208167 w 540430"/>
                              <a:gd name="connsiteY10" fmla="*/ 1207667 h 1270935"/>
                              <a:gd name="connsiteX11" fmla="*/ 228818 w 540430"/>
                              <a:gd name="connsiteY11" fmla="*/ 959905 h 1270935"/>
                              <a:gd name="connsiteX12" fmla="*/ 244393 w 540430"/>
                              <a:gd name="connsiteY12" fmla="*/ 762358 h 1270935"/>
                              <a:gd name="connsiteX13" fmla="*/ 252838 w 540430"/>
                              <a:gd name="connsiteY13" fmla="*/ 723773 h 1270935"/>
                              <a:gd name="connsiteX14" fmla="*/ 242062 w 540430"/>
                              <a:gd name="connsiteY14" fmla="*/ 814823 h 1270935"/>
                              <a:gd name="connsiteX15" fmla="*/ 274942 w 540430"/>
                              <a:gd name="connsiteY15" fmla="*/ 880163 h 1270935"/>
                              <a:gd name="connsiteX16" fmla="*/ 314468 w 540430"/>
                              <a:gd name="connsiteY16" fmla="*/ 997178 h 1270935"/>
                              <a:gd name="connsiteX17" fmla="*/ 308010 w 540430"/>
                              <a:gd name="connsiteY17" fmla="*/ 1023009 h 1270935"/>
                              <a:gd name="connsiteX18" fmla="*/ 337814 w 540430"/>
                              <a:gd name="connsiteY18" fmla="*/ 1059370 h 1270935"/>
                              <a:gd name="connsiteX19" fmla="*/ 352469 w 540430"/>
                              <a:gd name="connsiteY19" fmla="*/ 1232881 h 1270935"/>
                              <a:gd name="connsiteX20" fmla="*/ 466000 w 540430"/>
                              <a:gd name="connsiteY20" fmla="*/ 1270935 h 1270935"/>
                              <a:gd name="connsiteX21" fmla="*/ 492399 w 540430"/>
                              <a:gd name="connsiteY21" fmla="*/ 1027551 h 1270935"/>
                              <a:gd name="connsiteX22" fmla="*/ 476134 w 540430"/>
                              <a:gd name="connsiteY22" fmla="*/ 926435 h 1270935"/>
                              <a:gd name="connsiteX23" fmla="*/ 454861 w 540430"/>
                              <a:gd name="connsiteY23" fmla="*/ 835607 h 1270935"/>
                              <a:gd name="connsiteX24" fmla="*/ 413248 w 540430"/>
                              <a:gd name="connsiteY24" fmla="*/ 675215 h 1270935"/>
                              <a:gd name="connsiteX25" fmla="*/ 400366 w 540430"/>
                              <a:gd name="connsiteY25" fmla="*/ 557861 h 1270935"/>
                              <a:gd name="connsiteX26" fmla="*/ 500932 w 540430"/>
                              <a:gd name="connsiteY26" fmla="*/ 381948 h 1270935"/>
                              <a:gd name="connsiteX27" fmla="*/ 540298 w 540430"/>
                              <a:gd name="connsiteY27" fmla="*/ 108876 h 1270935"/>
                              <a:gd name="connsiteX0" fmla="*/ 245941 w 540430"/>
                              <a:gd name="connsiteY0" fmla="*/ 0 h 1270935"/>
                              <a:gd name="connsiteX1" fmla="*/ 146902 w 540430"/>
                              <a:gd name="connsiteY1" fmla="*/ 193890 h 1270935"/>
                              <a:gd name="connsiteX2" fmla="*/ 96200 w 540430"/>
                              <a:gd name="connsiteY2" fmla="*/ 296544 h 1270935"/>
                              <a:gd name="connsiteX3" fmla="*/ 50854 w 540430"/>
                              <a:gd name="connsiteY3" fmla="*/ 422403 h 1270935"/>
                              <a:gd name="connsiteX4" fmla="*/ 11786 w 540430"/>
                              <a:gd name="connsiteY4" fmla="*/ 499549 h 1270935"/>
                              <a:gd name="connsiteX5" fmla="*/ 5 w 540430"/>
                              <a:gd name="connsiteY5" fmla="*/ 643323 h 1270935"/>
                              <a:gd name="connsiteX6" fmla="*/ 20220 w 540430"/>
                              <a:gd name="connsiteY6" fmla="*/ 709577 h 1270935"/>
                              <a:gd name="connsiteX7" fmla="*/ 43247 w 540430"/>
                              <a:gd name="connsiteY7" fmla="*/ 848653 h 1270935"/>
                              <a:gd name="connsiteX8" fmla="*/ 52934 w 540430"/>
                              <a:gd name="connsiteY8" fmla="*/ 977805 h 1270935"/>
                              <a:gd name="connsiteX9" fmla="*/ 64607 w 540430"/>
                              <a:gd name="connsiteY9" fmla="*/ 1210896 h 1270935"/>
                              <a:gd name="connsiteX10" fmla="*/ 208167 w 540430"/>
                              <a:gd name="connsiteY10" fmla="*/ 1207667 h 1270935"/>
                              <a:gd name="connsiteX11" fmla="*/ 228818 w 540430"/>
                              <a:gd name="connsiteY11" fmla="*/ 959905 h 1270935"/>
                              <a:gd name="connsiteX12" fmla="*/ 244393 w 540430"/>
                              <a:gd name="connsiteY12" fmla="*/ 762358 h 1270935"/>
                              <a:gd name="connsiteX13" fmla="*/ 252838 w 540430"/>
                              <a:gd name="connsiteY13" fmla="*/ 723773 h 1270935"/>
                              <a:gd name="connsiteX14" fmla="*/ 242062 w 540430"/>
                              <a:gd name="connsiteY14" fmla="*/ 814823 h 1270935"/>
                              <a:gd name="connsiteX15" fmla="*/ 274942 w 540430"/>
                              <a:gd name="connsiteY15" fmla="*/ 880163 h 1270935"/>
                              <a:gd name="connsiteX16" fmla="*/ 314468 w 540430"/>
                              <a:gd name="connsiteY16" fmla="*/ 997178 h 1270935"/>
                              <a:gd name="connsiteX17" fmla="*/ 308010 w 540430"/>
                              <a:gd name="connsiteY17" fmla="*/ 1023009 h 1270935"/>
                              <a:gd name="connsiteX18" fmla="*/ 337814 w 540430"/>
                              <a:gd name="connsiteY18" fmla="*/ 1059370 h 1270935"/>
                              <a:gd name="connsiteX19" fmla="*/ 352469 w 540430"/>
                              <a:gd name="connsiteY19" fmla="*/ 1232881 h 1270935"/>
                              <a:gd name="connsiteX20" fmla="*/ 466000 w 540430"/>
                              <a:gd name="connsiteY20" fmla="*/ 1270935 h 1270935"/>
                              <a:gd name="connsiteX21" fmla="*/ 492399 w 540430"/>
                              <a:gd name="connsiteY21" fmla="*/ 1027551 h 1270935"/>
                              <a:gd name="connsiteX22" fmla="*/ 476134 w 540430"/>
                              <a:gd name="connsiteY22" fmla="*/ 926435 h 1270935"/>
                              <a:gd name="connsiteX23" fmla="*/ 454861 w 540430"/>
                              <a:gd name="connsiteY23" fmla="*/ 835607 h 1270935"/>
                              <a:gd name="connsiteX24" fmla="*/ 413248 w 540430"/>
                              <a:gd name="connsiteY24" fmla="*/ 675215 h 1270935"/>
                              <a:gd name="connsiteX25" fmla="*/ 400366 w 540430"/>
                              <a:gd name="connsiteY25" fmla="*/ 557861 h 1270935"/>
                              <a:gd name="connsiteX26" fmla="*/ 500932 w 540430"/>
                              <a:gd name="connsiteY26" fmla="*/ 381948 h 1270935"/>
                              <a:gd name="connsiteX27" fmla="*/ 540298 w 540430"/>
                              <a:gd name="connsiteY27" fmla="*/ 108876 h 1270935"/>
                              <a:gd name="connsiteX0" fmla="*/ 245941 w 540430"/>
                              <a:gd name="connsiteY0" fmla="*/ 0 h 1270935"/>
                              <a:gd name="connsiteX1" fmla="*/ 146902 w 540430"/>
                              <a:gd name="connsiteY1" fmla="*/ 193890 h 1270935"/>
                              <a:gd name="connsiteX2" fmla="*/ 96200 w 540430"/>
                              <a:gd name="connsiteY2" fmla="*/ 296544 h 1270935"/>
                              <a:gd name="connsiteX3" fmla="*/ 50854 w 540430"/>
                              <a:gd name="connsiteY3" fmla="*/ 422403 h 1270935"/>
                              <a:gd name="connsiteX4" fmla="*/ 11786 w 540430"/>
                              <a:gd name="connsiteY4" fmla="*/ 499549 h 1270935"/>
                              <a:gd name="connsiteX5" fmla="*/ 5 w 540430"/>
                              <a:gd name="connsiteY5" fmla="*/ 643323 h 1270935"/>
                              <a:gd name="connsiteX6" fmla="*/ 20220 w 540430"/>
                              <a:gd name="connsiteY6" fmla="*/ 709577 h 1270935"/>
                              <a:gd name="connsiteX7" fmla="*/ 43247 w 540430"/>
                              <a:gd name="connsiteY7" fmla="*/ 848653 h 1270935"/>
                              <a:gd name="connsiteX8" fmla="*/ 52934 w 540430"/>
                              <a:gd name="connsiteY8" fmla="*/ 977805 h 1270935"/>
                              <a:gd name="connsiteX9" fmla="*/ 64607 w 540430"/>
                              <a:gd name="connsiteY9" fmla="*/ 1210896 h 1270935"/>
                              <a:gd name="connsiteX10" fmla="*/ 208167 w 540430"/>
                              <a:gd name="connsiteY10" fmla="*/ 1207667 h 1270935"/>
                              <a:gd name="connsiteX11" fmla="*/ 228818 w 540430"/>
                              <a:gd name="connsiteY11" fmla="*/ 959905 h 1270935"/>
                              <a:gd name="connsiteX12" fmla="*/ 244393 w 540430"/>
                              <a:gd name="connsiteY12" fmla="*/ 762358 h 1270935"/>
                              <a:gd name="connsiteX13" fmla="*/ 252838 w 540430"/>
                              <a:gd name="connsiteY13" fmla="*/ 723773 h 1270935"/>
                              <a:gd name="connsiteX14" fmla="*/ 242062 w 540430"/>
                              <a:gd name="connsiteY14" fmla="*/ 814823 h 1270935"/>
                              <a:gd name="connsiteX15" fmla="*/ 274942 w 540430"/>
                              <a:gd name="connsiteY15" fmla="*/ 880163 h 1270935"/>
                              <a:gd name="connsiteX16" fmla="*/ 314468 w 540430"/>
                              <a:gd name="connsiteY16" fmla="*/ 997178 h 1270935"/>
                              <a:gd name="connsiteX17" fmla="*/ 308010 w 540430"/>
                              <a:gd name="connsiteY17" fmla="*/ 1023009 h 1270935"/>
                              <a:gd name="connsiteX18" fmla="*/ 337814 w 540430"/>
                              <a:gd name="connsiteY18" fmla="*/ 1059370 h 1270935"/>
                              <a:gd name="connsiteX19" fmla="*/ 352469 w 540430"/>
                              <a:gd name="connsiteY19" fmla="*/ 1232881 h 1270935"/>
                              <a:gd name="connsiteX20" fmla="*/ 466000 w 540430"/>
                              <a:gd name="connsiteY20" fmla="*/ 1270935 h 1270935"/>
                              <a:gd name="connsiteX21" fmla="*/ 492399 w 540430"/>
                              <a:gd name="connsiteY21" fmla="*/ 1027551 h 1270935"/>
                              <a:gd name="connsiteX22" fmla="*/ 476134 w 540430"/>
                              <a:gd name="connsiteY22" fmla="*/ 926435 h 1270935"/>
                              <a:gd name="connsiteX23" fmla="*/ 454861 w 540430"/>
                              <a:gd name="connsiteY23" fmla="*/ 835607 h 1270935"/>
                              <a:gd name="connsiteX24" fmla="*/ 413248 w 540430"/>
                              <a:gd name="connsiteY24" fmla="*/ 675215 h 1270935"/>
                              <a:gd name="connsiteX25" fmla="*/ 400366 w 540430"/>
                              <a:gd name="connsiteY25" fmla="*/ 557861 h 1270935"/>
                              <a:gd name="connsiteX26" fmla="*/ 500932 w 540430"/>
                              <a:gd name="connsiteY26" fmla="*/ 381948 h 1270935"/>
                              <a:gd name="connsiteX27" fmla="*/ 540298 w 540430"/>
                              <a:gd name="connsiteY27" fmla="*/ 108876 h 1270935"/>
                              <a:gd name="connsiteX0" fmla="*/ 245941 w 540430"/>
                              <a:gd name="connsiteY0" fmla="*/ 0 h 1270935"/>
                              <a:gd name="connsiteX1" fmla="*/ 146902 w 540430"/>
                              <a:gd name="connsiteY1" fmla="*/ 193890 h 1270935"/>
                              <a:gd name="connsiteX2" fmla="*/ 96200 w 540430"/>
                              <a:gd name="connsiteY2" fmla="*/ 296544 h 1270935"/>
                              <a:gd name="connsiteX3" fmla="*/ 50854 w 540430"/>
                              <a:gd name="connsiteY3" fmla="*/ 422403 h 1270935"/>
                              <a:gd name="connsiteX4" fmla="*/ 11786 w 540430"/>
                              <a:gd name="connsiteY4" fmla="*/ 499549 h 1270935"/>
                              <a:gd name="connsiteX5" fmla="*/ 5 w 540430"/>
                              <a:gd name="connsiteY5" fmla="*/ 643323 h 1270935"/>
                              <a:gd name="connsiteX6" fmla="*/ 20220 w 540430"/>
                              <a:gd name="connsiteY6" fmla="*/ 709577 h 1270935"/>
                              <a:gd name="connsiteX7" fmla="*/ 43247 w 540430"/>
                              <a:gd name="connsiteY7" fmla="*/ 848653 h 1270935"/>
                              <a:gd name="connsiteX8" fmla="*/ 52934 w 540430"/>
                              <a:gd name="connsiteY8" fmla="*/ 977805 h 1270935"/>
                              <a:gd name="connsiteX9" fmla="*/ 64607 w 540430"/>
                              <a:gd name="connsiteY9" fmla="*/ 1210896 h 1270935"/>
                              <a:gd name="connsiteX10" fmla="*/ 208167 w 540430"/>
                              <a:gd name="connsiteY10" fmla="*/ 1207667 h 1270935"/>
                              <a:gd name="connsiteX11" fmla="*/ 228818 w 540430"/>
                              <a:gd name="connsiteY11" fmla="*/ 959905 h 1270935"/>
                              <a:gd name="connsiteX12" fmla="*/ 244393 w 540430"/>
                              <a:gd name="connsiteY12" fmla="*/ 762358 h 1270935"/>
                              <a:gd name="connsiteX13" fmla="*/ 252838 w 540430"/>
                              <a:gd name="connsiteY13" fmla="*/ 723773 h 1270935"/>
                              <a:gd name="connsiteX14" fmla="*/ 242062 w 540430"/>
                              <a:gd name="connsiteY14" fmla="*/ 814823 h 1270935"/>
                              <a:gd name="connsiteX15" fmla="*/ 274942 w 540430"/>
                              <a:gd name="connsiteY15" fmla="*/ 880163 h 1270935"/>
                              <a:gd name="connsiteX16" fmla="*/ 314468 w 540430"/>
                              <a:gd name="connsiteY16" fmla="*/ 997178 h 1270935"/>
                              <a:gd name="connsiteX17" fmla="*/ 308010 w 540430"/>
                              <a:gd name="connsiteY17" fmla="*/ 1023009 h 1270935"/>
                              <a:gd name="connsiteX18" fmla="*/ 337814 w 540430"/>
                              <a:gd name="connsiteY18" fmla="*/ 1059370 h 1270935"/>
                              <a:gd name="connsiteX19" fmla="*/ 352469 w 540430"/>
                              <a:gd name="connsiteY19" fmla="*/ 1232881 h 1270935"/>
                              <a:gd name="connsiteX20" fmla="*/ 466000 w 540430"/>
                              <a:gd name="connsiteY20" fmla="*/ 1270935 h 1270935"/>
                              <a:gd name="connsiteX21" fmla="*/ 492399 w 540430"/>
                              <a:gd name="connsiteY21" fmla="*/ 1027551 h 1270935"/>
                              <a:gd name="connsiteX22" fmla="*/ 476134 w 540430"/>
                              <a:gd name="connsiteY22" fmla="*/ 926435 h 1270935"/>
                              <a:gd name="connsiteX23" fmla="*/ 454861 w 540430"/>
                              <a:gd name="connsiteY23" fmla="*/ 835607 h 1270935"/>
                              <a:gd name="connsiteX24" fmla="*/ 413248 w 540430"/>
                              <a:gd name="connsiteY24" fmla="*/ 675215 h 1270935"/>
                              <a:gd name="connsiteX25" fmla="*/ 400366 w 540430"/>
                              <a:gd name="connsiteY25" fmla="*/ 557861 h 1270935"/>
                              <a:gd name="connsiteX26" fmla="*/ 500932 w 540430"/>
                              <a:gd name="connsiteY26" fmla="*/ 381948 h 1270935"/>
                              <a:gd name="connsiteX27" fmla="*/ 540298 w 540430"/>
                              <a:gd name="connsiteY27" fmla="*/ 108876 h 1270935"/>
                              <a:gd name="connsiteX0" fmla="*/ 326147 w 540430"/>
                              <a:gd name="connsiteY0" fmla="*/ 0 h 1328477"/>
                              <a:gd name="connsiteX1" fmla="*/ 146902 w 540430"/>
                              <a:gd name="connsiteY1" fmla="*/ 251432 h 1328477"/>
                              <a:gd name="connsiteX2" fmla="*/ 96200 w 540430"/>
                              <a:gd name="connsiteY2" fmla="*/ 354086 h 1328477"/>
                              <a:gd name="connsiteX3" fmla="*/ 50854 w 540430"/>
                              <a:gd name="connsiteY3" fmla="*/ 479945 h 1328477"/>
                              <a:gd name="connsiteX4" fmla="*/ 11786 w 540430"/>
                              <a:gd name="connsiteY4" fmla="*/ 557091 h 1328477"/>
                              <a:gd name="connsiteX5" fmla="*/ 5 w 540430"/>
                              <a:gd name="connsiteY5" fmla="*/ 700865 h 1328477"/>
                              <a:gd name="connsiteX6" fmla="*/ 20220 w 540430"/>
                              <a:gd name="connsiteY6" fmla="*/ 767119 h 1328477"/>
                              <a:gd name="connsiteX7" fmla="*/ 43247 w 540430"/>
                              <a:gd name="connsiteY7" fmla="*/ 906195 h 1328477"/>
                              <a:gd name="connsiteX8" fmla="*/ 52934 w 540430"/>
                              <a:gd name="connsiteY8" fmla="*/ 1035347 h 1328477"/>
                              <a:gd name="connsiteX9" fmla="*/ 64607 w 540430"/>
                              <a:gd name="connsiteY9" fmla="*/ 1268438 h 1328477"/>
                              <a:gd name="connsiteX10" fmla="*/ 208167 w 540430"/>
                              <a:gd name="connsiteY10" fmla="*/ 1265209 h 1328477"/>
                              <a:gd name="connsiteX11" fmla="*/ 228818 w 540430"/>
                              <a:gd name="connsiteY11" fmla="*/ 1017447 h 1328477"/>
                              <a:gd name="connsiteX12" fmla="*/ 244393 w 540430"/>
                              <a:gd name="connsiteY12" fmla="*/ 819900 h 1328477"/>
                              <a:gd name="connsiteX13" fmla="*/ 252838 w 540430"/>
                              <a:gd name="connsiteY13" fmla="*/ 781315 h 1328477"/>
                              <a:gd name="connsiteX14" fmla="*/ 242062 w 540430"/>
                              <a:gd name="connsiteY14" fmla="*/ 872365 h 1328477"/>
                              <a:gd name="connsiteX15" fmla="*/ 274942 w 540430"/>
                              <a:gd name="connsiteY15" fmla="*/ 937705 h 1328477"/>
                              <a:gd name="connsiteX16" fmla="*/ 314468 w 540430"/>
                              <a:gd name="connsiteY16" fmla="*/ 1054720 h 1328477"/>
                              <a:gd name="connsiteX17" fmla="*/ 308010 w 540430"/>
                              <a:gd name="connsiteY17" fmla="*/ 1080551 h 1328477"/>
                              <a:gd name="connsiteX18" fmla="*/ 337814 w 540430"/>
                              <a:gd name="connsiteY18" fmla="*/ 1116912 h 1328477"/>
                              <a:gd name="connsiteX19" fmla="*/ 352469 w 540430"/>
                              <a:gd name="connsiteY19" fmla="*/ 1290423 h 1328477"/>
                              <a:gd name="connsiteX20" fmla="*/ 466000 w 540430"/>
                              <a:gd name="connsiteY20" fmla="*/ 1328477 h 1328477"/>
                              <a:gd name="connsiteX21" fmla="*/ 492399 w 540430"/>
                              <a:gd name="connsiteY21" fmla="*/ 1085093 h 1328477"/>
                              <a:gd name="connsiteX22" fmla="*/ 476134 w 540430"/>
                              <a:gd name="connsiteY22" fmla="*/ 983977 h 1328477"/>
                              <a:gd name="connsiteX23" fmla="*/ 454861 w 540430"/>
                              <a:gd name="connsiteY23" fmla="*/ 893149 h 1328477"/>
                              <a:gd name="connsiteX24" fmla="*/ 413248 w 540430"/>
                              <a:gd name="connsiteY24" fmla="*/ 732757 h 1328477"/>
                              <a:gd name="connsiteX25" fmla="*/ 400366 w 540430"/>
                              <a:gd name="connsiteY25" fmla="*/ 615403 h 1328477"/>
                              <a:gd name="connsiteX26" fmla="*/ 500932 w 540430"/>
                              <a:gd name="connsiteY26" fmla="*/ 439490 h 1328477"/>
                              <a:gd name="connsiteX27" fmla="*/ 540298 w 540430"/>
                              <a:gd name="connsiteY27" fmla="*/ 166418 h 1328477"/>
                              <a:gd name="connsiteX0" fmla="*/ 338811 w 540430"/>
                              <a:gd name="connsiteY0" fmla="*/ 0 h 1306346"/>
                              <a:gd name="connsiteX1" fmla="*/ 146902 w 540430"/>
                              <a:gd name="connsiteY1" fmla="*/ 229301 h 1306346"/>
                              <a:gd name="connsiteX2" fmla="*/ 96200 w 540430"/>
                              <a:gd name="connsiteY2" fmla="*/ 331955 h 1306346"/>
                              <a:gd name="connsiteX3" fmla="*/ 50854 w 540430"/>
                              <a:gd name="connsiteY3" fmla="*/ 457814 h 1306346"/>
                              <a:gd name="connsiteX4" fmla="*/ 11786 w 540430"/>
                              <a:gd name="connsiteY4" fmla="*/ 534960 h 1306346"/>
                              <a:gd name="connsiteX5" fmla="*/ 5 w 540430"/>
                              <a:gd name="connsiteY5" fmla="*/ 678734 h 1306346"/>
                              <a:gd name="connsiteX6" fmla="*/ 20220 w 540430"/>
                              <a:gd name="connsiteY6" fmla="*/ 744988 h 1306346"/>
                              <a:gd name="connsiteX7" fmla="*/ 43247 w 540430"/>
                              <a:gd name="connsiteY7" fmla="*/ 884064 h 1306346"/>
                              <a:gd name="connsiteX8" fmla="*/ 52934 w 540430"/>
                              <a:gd name="connsiteY8" fmla="*/ 1013216 h 1306346"/>
                              <a:gd name="connsiteX9" fmla="*/ 64607 w 540430"/>
                              <a:gd name="connsiteY9" fmla="*/ 1246307 h 1306346"/>
                              <a:gd name="connsiteX10" fmla="*/ 208167 w 540430"/>
                              <a:gd name="connsiteY10" fmla="*/ 1243078 h 1306346"/>
                              <a:gd name="connsiteX11" fmla="*/ 228818 w 540430"/>
                              <a:gd name="connsiteY11" fmla="*/ 995316 h 1306346"/>
                              <a:gd name="connsiteX12" fmla="*/ 244393 w 540430"/>
                              <a:gd name="connsiteY12" fmla="*/ 797769 h 1306346"/>
                              <a:gd name="connsiteX13" fmla="*/ 252838 w 540430"/>
                              <a:gd name="connsiteY13" fmla="*/ 759184 h 1306346"/>
                              <a:gd name="connsiteX14" fmla="*/ 242062 w 540430"/>
                              <a:gd name="connsiteY14" fmla="*/ 850234 h 1306346"/>
                              <a:gd name="connsiteX15" fmla="*/ 274942 w 540430"/>
                              <a:gd name="connsiteY15" fmla="*/ 915574 h 1306346"/>
                              <a:gd name="connsiteX16" fmla="*/ 314468 w 540430"/>
                              <a:gd name="connsiteY16" fmla="*/ 1032589 h 1306346"/>
                              <a:gd name="connsiteX17" fmla="*/ 308010 w 540430"/>
                              <a:gd name="connsiteY17" fmla="*/ 1058420 h 1306346"/>
                              <a:gd name="connsiteX18" fmla="*/ 337814 w 540430"/>
                              <a:gd name="connsiteY18" fmla="*/ 1094781 h 1306346"/>
                              <a:gd name="connsiteX19" fmla="*/ 352469 w 540430"/>
                              <a:gd name="connsiteY19" fmla="*/ 1268292 h 1306346"/>
                              <a:gd name="connsiteX20" fmla="*/ 466000 w 540430"/>
                              <a:gd name="connsiteY20" fmla="*/ 1306346 h 1306346"/>
                              <a:gd name="connsiteX21" fmla="*/ 492399 w 540430"/>
                              <a:gd name="connsiteY21" fmla="*/ 1062962 h 1306346"/>
                              <a:gd name="connsiteX22" fmla="*/ 476134 w 540430"/>
                              <a:gd name="connsiteY22" fmla="*/ 961846 h 1306346"/>
                              <a:gd name="connsiteX23" fmla="*/ 454861 w 540430"/>
                              <a:gd name="connsiteY23" fmla="*/ 871018 h 1306346"/>
                              <a:gd name="connsiteX24" fmla="*/ 413248 w 540430"/>
                              <a:gd name="connsiteY24" fmla="*/ 710626 h 1306346"/>
                              <a:gd name="connsiteX25" fmla="*/ 400366 w 540430"/>
                              <a:gd name="connsiteY25" fmla="*/ 593272 h 1306346"/>
                              <a:gd name="connsiteX26" fmla="*/ 500932 w 540430"/>
                              <a:gd name="connsiteY26" fmla="*/ 417359 h 1306346"/>
                              <a:gd name="connsiteX27" fmla="*/ 540298 w 540430"/>
                              <a:gd name="connsiteY27" fmla="*/ 144287 h 1306346"/>
                              <a:gd name="connsiteX0" fmla="*/ 305039 w 540430"/>
                              <a:gd name="connsiteY0" fmla="*/ 0 h 1306346"/>
                              <a:gd name="connsiteX1" fmla="*/ 146902 w 540430"/>
                              <a:gd name="connsiteY1" fmla="*/ 229301 h 1306346"/>
                              <a:gd name="connsiteX2" fmla="*/ 96200 w 540430"/>
                              <a:gd name="connsiteY2" fmla="*/ 331955 h 1306346"/>
                              <a:gd name="connsiteX3" fmla="*/ 50854 w 540430"/>
                              <a:gd name="connsiteY3" fmla="*/ 457814 h 1306346"/>
                              <a:gd name="connsiteX4" fmla="*/ 11786 w 540430"/>
                              <a:gd name="connsiteY4" fmla="*/ 534960 h 1306346"/>
                              <a:gd name="connsiteX5" fmla="*/ 5 w 540430"/>
                              <a:gd name="connsiteY5" fmla="*/ 678734 h 1306346"/>
                              <a:gd name="connsiteX6" fmla="*/ 20220 w 540430"/>
                              <a:gd name="connsiteY6" fmla="*/ 744988 h 1306346"/>
                              <a:gd name="connsiteX7" fmla="*/ 43247 w 540430"/>
                              <a:gd name="connsiteY7" fmla="*/ 884064 h 1306346"/>
                              <a:gd name="connsiteX8" fmla="*/ 52934 w 540430"/>
                              <a:gd name="connsiteY8" fmla="*/ 1013216 h 1306346"/>
                              <a:gd name="connsiteX9" fmla="*/ 64607 w 540430"/>
                              <a:gd name="connsiteY9" fmla="*/ 1246307 h 1306346"/>
                              <a:gd name="connsiteX10" fmla="*/ 208167 w 540430"/>
                              <a:gd name="connsiteY10" fmla="*/ 1243078 h 1306346"/>
                              <a:gd name="connsiteX11" fmla="*/ 228818 w 540430"/>
                              <a:gd name="connsiteY11" fmla="*/ 995316 h 1306346"/>
                              <a:gd name="connsiteX12" fmla="*/ 244393 w 540430"/>
                              <a:gd name="connsiteY12" fmla="*/ 797769 h 1306346"/>
                              <a:gd name="connsiteX13" fmla="*/ 252838 w 540430"/>
                              <a:gd name="connsiteY13" fmla="*/ 759184 h 1306346"/>
                              <a:gd name="connsiteX14" fmla="*/ 242062 w 540430"/>
                              <a:gd name="connsiteY14" fmla="*/ 850234 h 1306346"/>
                              <a:gd name="connsiteX15" fmla="*/ 274942 w 540430"/>
                              <a:gd name="connsiteY15" fmla="*/ 915574 h 1306346"/>
                              <a:gd name="connsiteX16" fmla="*/ 314468 w 540430"/>
                              <a:gd name="connsiteY16" fmla="*/ 1032589 h 1306346"/>
                              <a:gd name="connsiteX17" fmla="*/ 308010 w 540430"/>
                              <a:gd name="connsiteY17" fmla="*/ 1058420 h 1306346"/>
                              <a:gd name="connsiteX18" fmla="*/ 337814 w 540430"/>
                              <a:gd name="connsiteY18" fmla="*/ 1094781 h 1306346"/>
                              <a:gd name="connsiteX19" fmla="*/ 352469 w 540430"/>
                              <a:gd name="connsiteY19" fmla="*/ 1268292 h 1306346"/>
                              <a:gd name="connsiteX20" fmla="*/ 466000 w 540430"/>
                              <a:gd name="connsiteY20" fmla="*/ 1306346 h 1306346"/>
                              <a:gd name="connsiteX21" fmla="*/ 492399 w 540430"/>
                              <a:gd name="connsiteY21" fmla="*/ 1062962 h 1306346"/>
                              <a:gd name="connsiteX22" fmla="*/ 476134 w 540430"/>
                              <a:gd name="connsiteY22" fmla="*/ 961846 h 1306346"/>
                              <a:gd name="connsiteX23" fmla="*/ 454861 w 540430"/>
                              <a:gd name="connsiteY23" fmla="*/ 871018 h 1306346"/>
                              <a:gd name="connsiteX24" fmla="*/ 413248 w 540430"/>
                              <a:gd name="connsiteY24" fmla="*/ 710626 h 1306346"/>
                              <a:gd name="connsiteX25" fmla="*/ 400366 w 540430"/>
                              <a:gd name="connsiteY25" fmla="*/ 593272 h 1306346"/>
                              <a:gd name="connsiteX26" fmla="*/ 500932 w 540430"/>
                              <a:gd name="connsiteY26" fmla="*/ 417359 h 1306346"/>
                              <a:gd name="connsiteX27" fmla="*/ 540298 w 540430"/>
                              <a:gd name="connsiteY27" fmla="*/ 144287 h 1306346"/>
                              <a:gd name="connsiteX0" fmla="*/ 305039 w 540430"/>
                              <a:gd name="connsiteY0" fmla="*/ 0 h 1306346"/>
                              <a:gd name="connsiteX1" fmla="*/ 146902 w 540430"/>
                              <a:gd name="connsiteY1" fmla="*/ 229301 h 1306346"/>
                              <a:gd name="connsiteX2" fmla="*/ 96200 w 540430"/>
                              <a:gd name="connsiteY2" fmla="*/ 331955 h 1306346"/>
                              <a:gd name="connsiteX3" fmla="*/ 50854 w 540430"/>
                              <a:gd name="connsiteY3" fmla="*/ 457814 h 1306346"/>
                              <a:gd name="connsiteX4" fmla="*/ 11786 w 540430"/>
                              <a:gd name="connsiteY4" fmla="*/ 534960 h 1306346"/>
                              <a:gd name="connsiteX5" fmla="*/ 5 w 540430"/>
                              <a:gd name="connsiteY5" fmla="*/ 678734 h 1306346"/>
                              <a:gd name="connsiteX6" fmla="*/ 20220 w 540430"/>
                              <a:gd name="connsiteY6" fmla="*/ 744988 h 1306346"/>
                              <a:gd name="connsiteX7" fmla="*/ 43247 w 540430"/>
                              <a:gd name="connsiteY7" fmla="*/ 884064 h 1306346"/>
                              <a:gd name="connsiteX8" fmla="*/ 52934 w 540430"/>
                              <a:gd name="connsiteY8" fmla="*/ 1013216 h 1306346"/>
                              <a:gd name="connsiteX9" fmla="*/ 64607 w 540430"/>
                              <a:gd name="connsiteY9" fmla="*/ 1246307 h 1306346"/>
                              <a:gd name="connsiteX10" fmla="*/ 208167 w 540430"/>
                              <a:gd name="connsiteY10" fmla="*/ 1243078 h 1306346"/>
                              <a:gd name="connsiteX11" fmla="*/ 228818 w 540430"/>
                              <a:gd name="connsiteY11" fmla="*/ 995316 h 1306346"/>
                              <a:gd name="connsiteX12" fmla="*/ 244393 w 540430"/>
                              <a:gd name="connsiteY12" fmla="*/ 797769 h 1306346"/>
                              <a:gd name="connsiteX13" fmla="*/ 252838 w 540430"/>
                              <a:gd name="connsiteY13" fmla="*/ 759184 h 1306346"/>
                              <a:gd name="connsiteX14" fmla="*/ 242062 w 540430"/>
                              <a:gd name="connsiteY14" fmla="*/ 850234 h 1306346"/>
                              <a:gd name="connsiteX15" fmla="*/ 274942 w 540430"/>
                              <a:gd name="connsiteY15" fmla="*/ 915574 h 1306346"/>
                              <a:gd name="connsiteX16" fmla="*/ 314468 w 540430"/>
                              <a:gd name="connsiteY16" fmla="*/ 1032589 h 1306346"/>
                              <a:gd name="connsiteX17" fmla="*/ 308010 w 540430"/>
                              <a:gd name="connsiteY17" fmla="*/ 1058420 h 1306346"/>
                              <a:gd name="connsiteX18" fmla="*/ 337814 w 540430"/>
                              <a:gd name="connsiteY18" fmla="*/ 1094781 h 1306346"/>
                              <a:gd name="connsiteX19" fmla="*/ 352469 w 540430"/>
                              <a:gd name="connsiteY19" fmla="*/ 1268292 h 1306346"/>
                              <a:gd name="connsiteX20" fmla="*/ 466000 w 540430"/>
                              <a:gd name="connsiteY20" fmla="*/ 1306346 h 1306346"/>
                              <a:gd name="connsiteX21" fmla="*/ 492399 w 540430"/>
                              <a:gd name="connsiteY21" fmla="*/ 1062962 h 1306346"/>
                              <a:gd name="connsiteX22" fmla="*/ 476134 w 540430"/>
                              <a:gd name="connsiteY22" fmla="*/ 961846 h 1306346"/>
                              <a:gd name="connsiteX23" fmla="*/ 454861 w 540430"/>
                              <a:gd name="connsiteY23" fmla="*/ 871018 h 1306346"/>
                              <a:gd name="connsiteX24" fmla="*/ 413248 w 540430"/>
                              <a:gd name="connsiteY24" fmla="*/ 710626 h 1306346"/>
                              <a:gd name="connsiteX25" fmla="*/ 400366 w 540430"/>
                              <a:gd name="connsiteY25" fmla="*/ 593272 h 1306346"/>
                              <a:gd name="connsiteX26" fmla="*/ 500932 w 540430"/>
                              <a:gd name="connsiteY26" fmla="*/ 417359 h 1306346"/>
                              <a:gd name="connsiteX27" fmla="*/ 540298 w 540430"/>
                              <a:gd name="connsiteY27" fmla="*/ 144287 h 1306346"/>
                              <a:gd name="connsiteX0" fmla="*/ 486560 w 540430"/>
                              <a:gd name="connsiteY0" fmla="*/ 0 h 1337329"/>
                              <a:gd name="connsiteX1" fmla="*/ 146902 w 540430"/>
                              <a:gd name="connsiteY1" fmla="*/ 260284 h 1337329"/>
                              <a:gd name="connsiteX2" fmla="*/ 96200 w 540430"/>
                              <a:gd name="connsiteY2" fmla="*/ 362938 h 1337329"/>
                              <a:gd name="connsiteX3" fmla="*/ 50854 w 540430"/>
                              <a:gd name="connsiteY3" fmla="*/ 488797 h 1337329"/>
                              <a:gd name="connsiteX4" fmla="*/ 11786 w 540430"/>
                              <a:gd name="connsiteY4" fmla="*/ 565943 h 1337329"/>
                              <a:gd name="connsiteX5" fmla="*/ 5 w 540430"/>
                              <a:gd name="connsiteY5" fmla="*/ 709717 h 1337329"/>
                              <a:gd name="connsiteX6" fmla="*/ 20220 w 540430"/>
                              <a:gd name="connsiteY6" fmla="*/ 775971 h 1337329"/>
                              <a:gd name="connsiteX7" fmla="*/ 43247 w 540430"/>
                              <a:gd name="connsiteY7" fmla="*/ 915047 h 1337329"/>
                              <a:gd name="connsiteX8" fmla="*/ 52934 w 540430"/>
                              <a:gd name="connsiteY8" fmla="*/ 1044199 h 1337329"/>
                              <a:gd name="connsiteX9" fmla="*/ 64607 w 540430"/>
                              <a:gd name="connsiteY9" fmla="*/ 1277290 h 1337329"/>
                              <a:gd name="connsiteX10" fmla="*/ 208167 w 540430"/>
                              <a:gd name="connsiteY10" fmla="*/ 1274061 h 1337329"/>
                              <a:gd name="connsiteX11" fmla="*/ 228818 w 540430"/>
                              <a:gd name="connsiteY11" fmla="*/ 1026299 h 1337329"/>
                              <a:gd name="connsiteX12" fmla="*/ 244393 w 540430"/>
                              <a:gd name="connsiteY12" fmla="*/ 828752 h 1337329"/>
                              <a:gd name="connsiteX13" fmla="*/ 252838 w 540430"/>
                              <a:gd name="connsiteY13" fmla="*/ 790167 h 1337329"/>
                              <a:gd name="connsiteX14" fmla="*/ 242062 w 540430"/>
                              <a:gd name="connsiteY14" fmla="*/ 881217 h 1337329"/>
                              <a:gd name="connsiteX15" fmla="*/ 274942 w 540430"/>
                              <a:gd name="connsiteY15" fmla="*/ 946557 h 1337329"/>
                              <a:gd name="connsiteX16" fmla="*/ 314468 w 540430"/>
                              <a:gd name="connsiteY16" fmla="*/ 1063572 h 1337329"/>
                              <a:gd name="connsiteX17" fmla="*/ 308010 w 540430"/>
                              <a:gd name="connsiteY17" fmla="*/ 1089403 h 1337329"/>
                              <a:gd name="connsiteX18" fmla="*/ 337814 w 540430"/>
                              <a:gd name="connsiteY18" fmla="*/ 1125764 h 1337329"/>
                              <a:gd name="connsiteX19" fmla="*/ 352469 w 540430"/>
                              <a:gd name="connsiteY19" fmla="*/ 1299275 h 1337329"/>
                              <a:gd name="connsiteX20" fmla="*/ 466000 w 540430"/>
                              <a:gd name="connsiteY20" fmla="*/ 1337329 h 1337329"/>
                              <a:gd name="connsiteX21" fmla="*/ 492399 w 540430"/>
                              <a:gd name="connsiteY21" fmla="*/ 1093945 h 1337329"/>
                              <a:gd name="connsiteX22" fmla="*/ 476134 w 540430"/>
                              <a:gd name="connsiteY22" fmla="*/ 992829 h 1337329"/>
                              <a:gd name="connsiteX23" fmla="*/ 454861 w 540430"/>
                              <a:gd name="connsiteY23" fmla="*/ 902001 h 1337329"/>
                              <a:gd name="connsiteX24" fmla="*/ 413248 w 540430"/>
                              <a:gd name="connsiteY24" fmla="*/ 741609 h 1337329"/>
                              <a:gd name="connsiteX25" fmla="*/ 400366 w 540430"/>
                              <a:gd name="connsiteY25" fmla="*/ 624255 h 1337329"/>
                              <a:gd name="connsiteX26" fmla="*/ 500932 w 540430"/>
                              <a:gd name="connsiteY26" fmla="*/ 448342 h 1337329"/>
                              <a:gd name="connsiteX27" fmla="*/ 540298 w 540430"/>
                              <a:gd name="connsiteY27" fmla="*/ 175270 h 1337329"/>
                              <a:gd name="connsiteX0" fmla="*/ 486560 w 540430"/>
                              <a:gd name="connsiteY0" fmla="*/ 0 h 1337329"/>
                              <a:gd name="connsiteX1" fmla="*/ 146902 w 540430"/>
                              <a:gd name="connsiteY1" fmla="*/ 260284 h 1337329"/>
                              <a:gd name="connsiteX2" fmla="*/ 96200 w 540430"/>
                              <a:gd name="connsiteY2" fmla="*/ 362938 h 1337329"/>
                              <a:gd name="connsiteX3" fmla="*/ 50854 w 540430"/>
                              <a:gd name="connsiteY3" fmla="*/ 488797 h 1337329"/>
                              <a:gd name="connsiteX4" fmla="*/ 11786 w 540430"/>
                              <a:gd name="connsiteY4" fmla="*/ 565943 h 1337329"/>
                              <a:gd name="connsiteX5" fmla="*/ 5 w 540430"/>
                              <a:gd name="connsiteY5" fmla="*/ 709717 h 1337329"/>
                              <a:gd name="connsiteX6" fmla="*/ 20220 w 540430"/>
                              <a:gd name="connsiteY6" fmla="*/ 775971 h 1337329"/>
                              <a:gd name="connsiteX7" fmla="*/ 43247 w 540430"/>
                              <a:gd name="connsiteY7" fmla="*/ 915047 h 1337329"/>
                              <a:gd name="connsiteX8" fmla="*/ 52934 w 540430"/>
                              <a:gd name="connsiteY8" fmla="*/ 1044199 h 1337329"/>
                              <a:gd name="connsiteX9" fmla="*/ 64607 w 540430"/>
                              <a:gd name="connsiteY9" fmla="*/ 1277290 h 1337329"/>
                              <a:gd name="connsiteX10" fmla="*/ 208167 w 540430"/>
                              <a:gd name="connsiteY10" fmla="*/ 1274061 h 1337329"/>
                              <a:gd name="connsiteX11" fmla="*/ 228818 w 540430"/>
                              <a:gd name="connsiteY11" fmla="*/ 1026299 h 1337329"/>
                              <a:gd name="connsiteX12" fmla="*/ 244393 w 540430"/>
                              <a:gd name="connsiteY12" fmla="*/ 828752 h 1337329"/>
                              <a:gd name="connsiteX13" fmla="*/ 252838 w 540430"/>
                              <a:gd name="connsiteY13" fmla="*/ 790167 h 1337329"/>
                              <a:gd name="connsiteX14" fmla="*/ 242062 w 540430"/>
                              <a:gd name="connsiteY14" fmla="*/ 881217 h 1337329"/>
                              <a:gd name="connsiteX15" fmla="*/ 274942 w 540430"/>
                              <a:gd name="connsiteY15" fmla="*/ 946557 h 1337329"/>
                              <a:gd name="connsiteX16" fmla="*/ 314468 w 540430"/>
                              <a:gd name="connsiteY16" fmla="*/ 1063572 h 1337329"/>
                              <a:gd name="connsiteX17" fmla="*/ 308010 w 540430"/>
                              <a:gd name="connsiteY17" fmla="*/ 1089403 h 1337329"/>
                              <a:gd name="connsiteX18" fmla="*/ 337814 w 540430"/>
                              <a:gd name="connsiteY18" fmla="*/ 1125764 h 1337329"/>
                              <a:gd name="connsiteX19" fmla="*/ 352469 w 540430"/>
                              <a:gd name="connsiteY19" fmla="*/ 1299275 h 1337329"/>
                              <a:gd name="connsiteX20" fmla="*/ 466000 w 540430"/>
                              <a:gd name="connsiteY20" fmla="*/ 1337329 h 1337329"/>
                              <a:gd name="connsiteX21" fmla="*/ 492399 w 540430"/>
                              <a:gd name="connsiteY21" fmla="*/ 1093945 h 1337329"/>
                              <a:gd name="connsiteX22" fmla="*/ 476134 w 540430"/>
                              <a:gd name="connsiteY22" fmla="*/ 992829 h 1337329"/>
                              <a:gd name="connsiteX23" fmla="*/ 454861 w 540430"/>
                              <a:gd name="connsiteY23" fmla="*/ 902001 h 1337329"/>
                              <a:gd name="connsiteX24" fmla="*/ 413248 w 540430"/>
                              <a:gd name="connsiteY24" fmla="*/ 741609 h 1337329"/>
                              <a:gd name="connsiteX25" fmla="*/ 400366 w 540430"/>
                              <a:gd name="connsiteY25" fmla="*/ 624255 h 1337329"/>
                              <a:gd name="connsiteX26" fmla="*/ 500932 w 540430"/>
                              <a:gd name="connsiteY26" fmla="*/ 448342 h 1337329"/>
                              <a:gd name="connsiteX27" fmla="*/ 540298 w 540430"/>
                              <a:gd name="connsiteY27" fmla="*/ 175270 h 1337329"/>
                              <a:gd name="connsiteX0" fmla="*/ 486560 w 540430"/>
                              <a:gd name="connsiteY0" fmla="*/ 0 h 1337329"/>
                              <a:gd name="connsiteX1" fmla="*/ 146902 w 540430"/>
                              <a:gd name="connsiteY1" fmla="*/ 260284 h 1337329"/>
                              <a:gd name="connsiteX2" fmla="*/ 96200 w 540430"/>
                              <a:gd name="connsiteY2" fmla="*/ 362938 h 1337329"/>
                              <a:gd name="connsiteX3" fmla="*/ 50854 w 540430"/>
                              <a:gd name="connsiteY3" fmla="*/ 488797 h 1337329"/>
                              <a:gd name="connsiteX4" fmla="*/ 11786 w 540430"/>
                              <a:gd name="connsiteY4" fmla="*/ 565943 h 1337329"/>
                              <a:gd name="connsiteX5" fmla="*/ 5 w 540430"/>
                              <a:gd name="connsiteY5" fmla="*/ 709717 h 1337329"/>
                              <a:gd name="connsiteX6" fmla="*/ 20220 w 540430"/>
                              <a:gd name="connsiteY6" fmla="*/ 775971 h 1337329"/>
                              <a:gd name="connsiteX7" fmla="*/ 43247 w 540430"/>
                              <a:gd name="connsiteY7" fmla="*/ 915047 h 1337329"/>
                              <a:gd name="connsiteX8" fmla="*/ 52934 w 540430"/>
                              <a:gd name="connsiteY8" fmla="*/ 1044199 h 1337329"/>
                              <a:gd name="connsiteX9" fmla="*/ 64607 w 540430"/>
                              <a:gd name="connsiteY9" fmla="*/ 1277290 h 1337329"/>
                              <a:gd name="connsiteX10" fmla="*/ 208167 w 540430"/>
                              <a:gd name="connsiteY10" fmla="*/ 1274061 h 1337329"/>
                              <a:gd name="connsiteX11" fmla="*/ 228818 w 540430"/>
                              <a:gd name="connsiteY11" fmla="*/ 1026299 h 1337329"/>
                              <a:gd name="connsiteX12" fmla="*/ 244393 w 540430"/>
                              <a:gd name="connsiteY12" fmla="*/ 828752 h 1337329"/>
                              <a:gd name="connsiteX13" fmla="*/ 252838 w 540430"/>
                              <a:gd name="connsiteY13" fmla="*/ 790167 h 1337329"/>
                              <a:gd name="connsiteX14" fmla="*/ 242062 w 540430"/>
                              <a:gd name="connsiteY14" fmla="*/ 881217 h 1337329"/>
                              <a:gd name="connsiteX15" fmla="*/ 274942 w 540430"/>
                              <a:gd name="connsiteY15" fmla="*/ 946557 h 1337329"/>
                              <a:gd name="connsiteX16" fmla="*/ 314468 w 540430"/>
                              <a:gd name="connsiteY16" fmla="*/ 1063572 h 1337329"/>
                              <a:gd name="connsiteX17" fmla="*/ 308010 w 540430"/>
                              <a:gd name="connsiteY17" fmla="*/ 1089403 h 1337329"/>
                              <a:gd name="connsiteX18" fmla="*/ 337814 w 540430"/>
                              <a:gd name="connsiteY18" fmla="*/ 1125764 h 1337329"/>
                              <a:gd name="connsiteX19" fmla="*/ 352469 w 540430"/>
                              <a:gd name="connsiteY19" fmla="*/ 1299275 h 1337329"/>
                              <a:gd name="connsiteX20" fmla="*/ 466000 w 540430"/>
                              <a:gd name="connsiteY20" fmla="*/ 1337329 h 1337329"/>
                              <a:gd name="connsiteX21" fmla="*/ 492399 w 540430"/>
                              <a:gd name="connsiteY21" fmla="*/ 1093945 h 1337329"/>
                              <a:gd name="connsiteX22" fmla="*/ 476134 w 540430"/>
                              <a:gd name="connsiteY22" fmla="*/ 992829 h 1337329"/>
                              <a:gd name="connsiteX23" fmla="*/ 454861 w 540430"/>
                              <a:gd name="connsiteY23" fmla="*/ 902001 h 1337329"/>
                              <a:gd name="connsiteX24" fmla="*/ 413248 w 540430"/>
                              <a:gd name="connsiteY24" fmla="*/ 741609 h 1337329"/>
                              <a:gd name="connsiteX25" fmla="*/ 400366 w 540430"/>
                              <a:gd name="connsiteY25" fmla="*/ 624255 h 1337329"/>
                              <a:gd name="connsiteX26" fmla="*/ 500932 w 540430"/>
                              <a:gd name="connsiteY26" fmla="*/ 448342 h 1337329"/>
                              <a:gd name="connsiteX27" fmla="*/ 540298 w 540430"/>
                              <a:gd name="connsiteY27" fmla="*/ 175270 h 1337329"/>
                              <a:gd name="connsiteX0" fmla="*/ 486560 w 540408"/>
                              <a:gd name="connsiteY0" fmla="*/ 0 h 1337329"/>
                              <a:gd name="connsiteX1" fmla="*/ 146902 w 540408"/>
                              <a:gd name="connsiteY1" fmla="*/ 260284 h 1337329"/>
                              <a:gd name="connsiteX2" fmla="*/ 96200 w 540408"/>
                              <a:gd name="connsiteY2" fmla="*/ 362938 h 1337329"/>
                              <a:gd name="connsiteX3" fmla="*/ 50854 w 540408"/>
                              <a:gd name="connsiteY3" fmla="*/ 488797 h 1337329"/>
                              <a:gd name="connsiteX4" fmla="*/ 11786 w 540408"/>
                              <a:gd name="connsiteY4" fmla="*/ 565943 h 1337329"/>
                              <a:gd name="connsiteX5" fmla="*/ 5 w 540408"/>
                              <a:gd name="connsiteY5" fmla="*/ 709717 h 1337329"/>
                              <a:gd name="connsiteX6" fmla="*/ 20220 w 540408"/>
                              <a:gd name="connsiteY6" fmla="*/ 775971 h 1337329"/>
                              <a:gd name="connsiteX7" fmla="*/ 43247 w 540408"/>
                              <a:gd name="connsiteY7" fmla="*/ 915047 h 1337329"/>
                              <a:gd name="connsiteX8" fmla="*/ 52934 w 540408"/>
                              <a:gd name="connsiteY8" fmla="*/ 1044199 h 1337329"/>
                              <a:gd name="connsiteX9" fmla="*/ 64607 w 540408"/>
                              <a:gd name="connsiteY9" fmla="*/ 1277290 h 1337329"/>
                              <a:gd name="connsiteX10" fmla="*/ 208167 w 540408"/>
                              <a:gd name="connsiteY10" fmla="*/ 1274061 h 1337329"/>
                              <a:gd name="connsiteX11" fmla="*/ 228818 w 540408"/>
                              <a:gd name="connsiteY11" fmla="*/ 1026299 h 1337329"/>
                              <a:gd name="connsiteX12" fmla="*/ 244393 w 540408"/>
                              <a:gd name="connsiteY12" fmla="*/ 828752 h 1337329"/>
                              <a:gd name="connsiteX13" fmla="*/ 252838 w 540408"/>
                              <a:gd name="connsiteY13" fmla="*/ 790167 h 1337329"/>
                              <a:gd name="connsiteX14" fmla="*/ 242062 w 540408"/>
                              <a:gd name="connsiteY14" fmla="*/ 881217 h 1337329"/>
                              <a:gd name="connsiteX15" fmla="*/ 274942 w 540408"/>
                              <a:gd name="connsiteY15" fmla="*/ 946557 h 1337329"/>
                              <a:gd name="connsiteX16" fmla="*/ 314468 w 540408"/>
                              <a:gd name="connsiteY16" fmla="*/ 1063572 h 1337329"/>
                              <a:gd name="connsiteX17" fmla="*/ 308010 w 540408"/>
                              <a:gd name="connsiteY17" fmla="*/ 1089403 h 1337329"/>
                              <a:gd name="connsiteX18" fmla="*/ 337814 w 540408"/>
                              <a:gd name="connsiteY18" fmla="*/ 1125764 h 1337329"/>
                              <a:gd name="connsiteX19" fmla="*/ 352469 w 540408"/>
                              <a:gd name="connsiteY19" fmla="*/ 1299275 h 1337329"/>
                              <a:gd name="connsiteX20" fmla="*/ 466000 w 540408"/>
                              <a:gd name="connsiteY20" fmla="*/ 1337329 h 1337329"/>
                              <a:gd name="connsiteX21" fmla="*/ 492399 w 540408"/>
                              <a:gd name="connsiteY21" fmla="*/ 1093945 h 1337329"/>
                              <a:gd name="connsiteX22" fmla="*/ 476134 w 540408"/>
                              <a:gd name="connsiteY22" fmla="*/ 992829 h 1337329"/>
                              <a:gd name="connsiteX23" fmla="*/ 454861 w 540408"/>
                              <a:gd name="connsiteY23" fmla="*/ 902001 h 1337329"/>
                              <a:gd name="connsiteX24" fmla="*/ 413248 w 540408"/>
                              <a:gd name="connsiteY24" fmla="*/ 741609 h 1337329"/>
                              <a:gd name="connsiteX25" fmla="*/ 400366 w 540408"/>
                              <a:gd name="connsiteY25" fmla="*/ 624255 h 1337329"/>
                              <a:gd name="connsiteX26" fmla="*/ 499728 w 540408"/>
                              <a:gd name="connsiteY26" fmla="*/ 411859 h 1337329"/>
                              <a:gd name="connsiteX27" fmla="*/ 540298 w 540408"/>
                              <a:gd name="connsiteY27" fmla="*/ 175270 h 1337329"/>
                              <a:gd name="connsiteX0" fmla="*/ 486560 w 540408"/>
                              <a:gd name="connsiteY0" fmla="*/ 0 h 1337329"/>
                              <a:gd name="connsiteX1" fmla="*/ 146902 w 540408"/>
                              <a:gd name="connsiteY1" fmla="*/ 260284 h 1337329"/>
                              <a:gd name="connsiteX2" fmla="*/ 96200 w 540408"/>
                              <a:gd name="connsiteY2" fmla="*/ 362938 h 1337329"/>
                              <a:gd name="connsiteX3" fmla="*/ 50854 w 540408"/>
                              <a:gd name="connsiteY3" fmla="*/ 488797 h 1337329"/>
                              <a:gd name="connsiteX4" fmla="*/ 11786 w 540408"/>
                              <a:gd name="connsiteY4" fmla="*/ 565943 h 1337329"/>
                              <a:gd name="connsiteX5" fmla="*/ 5 w 540408"/>
                              <a:gd name="connsiteY5" fmla="*/ 709717 h 1337329"/>
                              <a:gd name="connsiteX6" fmla="*/ 20220 w 540408"/>
                              <a:gd name="connsiteY6" fmla="*/ 775971 h 1337329"/>
                              <a:gd name="connsiteX7" fmla="*/ 43247 w 540408"/>
                              <a:gd name="connsiteY7" fmla="*/ 915047 h 1337329"/>
                              <a:gd name="connsiteX8" fmla="*/ 52934 w 540408"/>
                              <a:gd name="connsiteY8" fmla="*/ 1044199 h 1337329"/>
                              <a:gd name="connsiteX9" fmla="*/ 64607 w 540408"/>
                              <a:gd name="connsiteY9" fmla="*/ 1277290 h 1337329"/>
                              <a:gd name="connsiteX10" fmla="*/ 208167 w 540408"/>
                              <a:gd name="connsiteY10" fmla="*/ 1274061 h 1337329"/>
                              <a:gd name="connsiteX11" fmla="*/ 228818 w 540408"/>
                              <a:gd name="connsiteY11" fmla="*/ 1026299 h 1337329"/>
                              <a:gd name="connsiteX12" fmla="*/ 244393 w 540408"/>
                              <a:gd name="connsiteY12" fmla="*/ 828752 h 1337329"/>
                              <a:gd name="connsiteX13" fmla="*/ 252838 w 540408"/>
                              <a:gd name="connsiteY13" fmla="*/ 790167 h 1337329"/>
                              <a:gd name="connsiteX14" fmla="*/ 242062 w 540408"/>
                              <a:gd name="connsiteY14" fmla="*/ 881217 h 1337329"/>
                              <a:gd name="connsiteX15" fmla="*/ 274942 w 540408"/>
                              <a:gd name="connsiteY15" fmla="*/ 946557 h 1337329"/>
                              <a:gd name="connsiteX16" fmla="*/ 314468 w 540408"/>
                              <a:gd name="connsiteY16" fmla="*/ 1063572 h 1337329"/>
                              <a:gd name="connsiteX17" fmla="*/ 308010 w 540408"/>
                              <a:gd name="connsiteY17" fmla="*/ 1089403 h 1337329"/>
                              <a:gd name="connsiteX18" fmla="*/ 337814 w 540408"/>
                              <a:gd name="connsiteY18" fmla="*/ 1125764 h 1337329"/>
                              <a:gd name="connsiteX19" fmla="*/ 352469 w 540408"/>
                              <a:gd name="connsiteY19" fmla="*/ 1299275 h 1337329"/>
                              <a:gd name="connsiteX20" fmla="*/ 466000 w 540408"/>
                              <a:gd name="connsiteY20" fmla="*/ 1337329 h 1337329"/>
                              <a:gd name="connsiteX21" fmla="*/ 492399 w 540408"/>
                              <a:gd name="connsiteY21" fmla="*/ 1093945 h 1337329"/>
                              <a:gd name="connsiteX22" fmla="*/ 476134 w 540408"/>
                              <a:gd name="connsiteY22" fmla="*/ 992829 h 1337329"/>
                              <a:gd name="connsiteX23" fmla="*/ 454861 w 540408"/>
                              <a:gd name="connsiteY23" fmla="*/ 902001 h 1337329"/>
                              <a:gd name="connsiteX24" fmla="*/ 413248 w 540408"/>
                              <a:gd name="connsiteY24" fmla="*/ 741609 h 1337329"/>
                              <a:gd name="connsiteX25" fmla="*/ 400366 w 540408"/>
                              <a:gd name="connsiteY25" fmla="*/ 624255 h 1337329"/>
                              <a:gd name="connsiteX26" fmla="*/ 499728 w 540408"/>
                              <a:gd name="connsiteY26" fmla="*/ 411859 h 1337329"/>
                              <a:gd name="connsiteX27" fmla="*/ 540298 w 540408"/>
                              <a:gd name="connsiteY27" fmla="*/ 175270 h 1337329"/>
                              <a:gd name="connsiteX0" fmla="*/ 486560 w 540408"/>
                              <a:gd name="connsiteY0" fmla="*/ 0 h 1337329"/>
                              <a:gd name="connsiteX1" fmla="*/ 146902 w 540408"/>
                              <a:gd name="connsiteY1" fmla="*/ 260284 h 1337329"/>
                              <a:gd name="connsiteX2" fmla="*/ 96200 w 540408"/>
                              <a:gd name="connsiteY2" fmla="*/ 362938 h 1337329"/>
                              <a:gd name="connsiteX3" fmla="*/ 50854 w 540408"/>
                              <a:gd name="connsiteY3" fmla="*/ 488797 h 1337329"/>
                              <a:gd name="connsiteX4" fmla="*/ 11786 w 540408"/>
                              <a:gd name="connsiteY4" fmla="*/ 565943 h 1337329"/>
                              <a:gd name="connsiteX5" fmla="*/ 5 w 540408"/>
                              <a:gd name="connsiteY5" fmla="*/ 709717 h 1337329"/>
                              <a:gd name="connsiteX6" fmla="*/ 20220 w 540408"/>
                              <a:gd name="connsiteY6" fmla="*/ 775971 h 1337329"/>
                              <a:gd name="connsiteX7" fmla="*/ 43247 w 540408"/>
                              <a:gd name="connsiteY7" fmla="*/ 915047 h 1337329"/>
                              <a:gd name="connsiteX8" fmla="*/ 52934 w 540408"/>
                              <a:gd name="connsiteY8" fmla="*/ 1044199 h 1337329"/>
                              <a:gd name="connsiteX9" fmla="*/ 64607 w 540408"/>
                              <a:gd name="connsiteY9" fmla="*/ 1277290 h 1337329"/>
                              <a:gd name="connsiteX10" fmla="*/ 208167 w 540408"/>
                              <a:gd name="connsiteY10" fmla="*/ 1274061 h 1337329"/>
                              <a:gd name="connsiteX11" fmla="*/ 228818 w 540408"/>
                              <a:gd name="connsiteY11" fmla="*/ 1026299 h 1337329"/>
                              <a:gd name="connsiteX12" fmla="*/ 244393 w 540408"/>
                              <a:gd name="connsiteY12" fmla="*/ 828752 h 1337329"/>
                              <a:gd name="connsiteX13" fmla="*/ 252838 w 540408"/>
                              <a:gd name="connsiteY13" fmla="*/ 790167 h 1337329"/>
                              <a:gd name="connsiteX14" fmla="*/ 242062 w 540408"/>
                              <a:gd name="connsiteY14" fmla="*/ 881217 h 1337329"/>
                              <a:gd name="connsiteX15" fmla="*/ 274942 w 540408"/>
                              <a:gd name="connsiteY15" fmla="*/ 946557 h 1337329"/>
                              <a:gd name="connsiteX16" fmla="*/ 314468 w 540408"/>
                              <a:gd name="connsiteY16" fmla="*/ 1063572 h 1337329"/>
                              <a:gd name="connsiteX17" fmla="*/ 308010 w 540408"/>
                              <a:gd name="connsiteY17" fmla="*/ 1089403 h 1337329"/>
                              <a:gd name="connsiteX18" fmla="*/ 337814 w 540408"/>
                              <a:gd name="connsiteY18" fmla="*/ 1125764 h 1337329"/>
                              <a:gd name="connsiteX19" fmla="*/ 352469 w 540408"/>
                              <a:gd name="connsiteY19" fmla="*/ 1299275 h 1337329"/>
                              <a:gd name="connsiteX20" fmla="*/ 466000 w 540408"/>
                              <a:gd name="connsiteY20" fmla="*/ 1337329 h 1337329"/>
                              <a:gd name="connsiteX21" fmla="*/ 492399 w 540408"/>
                              <a:gd name="connsiteY21" fmla="*/ 1093945 h 1337329"/>
                              <a:gd name="connsiteX22" fmla="*/ 476134 w 540408"/>
                              <a:gd name="connsiteY22" fmla="*/ 992829 h 1337329"/>
                              <a:gd name="connsiteX23" fmla="*/ 454861 w 540408"/>
                              <a:gd name="connsiteY23" fmla="*/ 902001 h 1337329"/>
                              <a:gd name="connsiteX24" fmla="*/ 413248 w 540408"/>
                              <a:gd name="connsiteY24" fmla="*/ 741609 h 1337329"/>
                              <a:gd name="connsiteX25" fmla="*/ 362095 w 540408"/>
                              <a:gd name="connsiteY25" fmla="*/ 612754 h 1337329"/>
                              <a:gd name="connsiteX26" fmla="*/ 499728 w 540408"/>
                              <a:gd name="connsiteY26" fmla="*/ 411859 h 1337329"/>
                              <a:gd name="connsiteX27" fmla="*/ 540298 w 540408"/>
                              <a:gd name="connsiteY27" fmla="*/ 175270 h 1337329"/>
                              <a:gd name="connsiteX0" fmla="*/ 486560 w 540408"/>
                              <a:gd name="connsiteY0" fmla="*/ 0 h 1337329"/>
                              <a:gd name="connsiteX1" fmla="*/ 146902 w 540408"/>
                              <a:gd name="connsiteY1" fmla="*/ 260284 h 1337329"/>
                              <a:gd name="connsiteX2" fmla="*/ 96200 w 540408"/>
                              <a:gd name="connsiteY2" fmla="*/ 362938 h 1337329"/>
                              <a:gd name="connsiteX3" fmla="*/ 50854 w 540408"/>
                              <a:gd name="connsiteY3" fmla="*/ 488797 h 1337329"/>
                              <a:gd name="connsiteX4" fmla="*/ 11786 w 540408"/>
                              <a:gd name="connsiteY4" fmla="*/ 565943 h 1337329"/>
                              <a:gd name="connsiteX5" fmla="*/ 5 w 540408"/>
                              <a:gd name="connsiteY5" fmla="*/ 709717 h 1337329"/>
                              <a:gd name="connsiteX6" fmla="*/ 20220 w 540408"/>
                              <a:gd name="connsiteY6" fmla="*/ 775971 h 1337329"/>
                              <a:gd name="connsiteX7" fmla="*/ 43247 w 540408"/>
                              <a:gd name="connsiteY7" fmla="*/ 915047 h 1337329"/>
                              <a:gd name="connsiteX8" fmla="*/ 52934 w 540408"/>
                              <a:gd name="connsiteY8" fmla="*/ 1044199 h 1337329"/>
                              <a:gd name="connsiteX9" fmla="*/ 64607 w 540408"/>
                              <a:gd name="connsiteY9" fmla="*/ 1277290 h 1337329"/>
                              <a:gd name="connsiteX10" fmla="*/ 208167 w 540408"/>
                              <a:gd name="connsiteY10" fmla="*/ 1274061 h 1337329"/>
                              <a:gd name="connsiteX11" fmla="*/ 228818 w 540408"/>
                              <a:gd name="connsiteY11" fmla="*/ 1026299 h 1337329"/>
                              <a:gd name="connsiteX12" fmla="*/ 244393 w 540408"/>
                              <a:gd name="connsiteY12" fmla="*/ 828752 h 1337329"/>
                              <a:gd name="connsiteX13" fmla="*/ 252838 w 540408"/>
                              <a:gd name="connsiteY13" fmla="*/ 790167 h 1337329"/>
                              <a:gd name="connsiteX14" fmla="*/ 242062 w 540408"/>
                              <a:gd name="connsiteY14" fmla="*/ 881217 h 1337329"/>
                              <a:gd name="connsiteX15" fmla="*/ 274942 w 540408"/>
                              <a:gd name="connsiteY15" fmla="*/ 946557 h 1337329"/>
                              <a:gd name="connsiteX16" fmla="*/ 314468 w 540408"/>
                              <a:gd name="connsiteY16" fmla="*/ 1063572 h 1337329"/>
                              <a:gd name="connsiteX17" fmla="*/ 308010 w 540408"/>
                              <a:gd name="connsiteY17" fmla="*/ 1089403 h 1337329"/>
                              <a:gd name="connsiteX18" fmla="*/ 337814 w 540408"/>
                              <a:gd name="connsiteY18" fmla="*/ 1125764 h 1337329"/>
                              <a:gd name="connsiteX19" fmla="*/ 352469 w 540408"/>
                              <a:gd name="connsiteY19" fmla="*/ 1299275 h 1337329"/>
                              <a:gd name="connsiteX20" fmla="*/ 466000 w 540408"/>
                              <a:gd name="connsiteY20" fmla="*/ 1337329 h 1337329"/>
                              <a:gd name="connsiteX21" fmla="*/ 492399 w 540408"/>
                              <a:gd name="connsiteY21" fmla="*/ 1093945 h 1337329"/>
                              <a:gd name="connsiteX22" fmla="*/ 476134 w 540408"/>
                              <a:gd name="connsiteY22" fmla="*/ 992829 h 1337329"/>
                              <a:gd name="connsiteX23" fmla="*/ 454861 w 540408"/>
                              <a:gd name="connsiteY23" fmla="*/ 902001 h 1337329"/>
                              <a:gd name="connsiteX24" fmla="*/ 413248 w 540408"/>
                              <a:gd name="connsiteY24" fmla="*/ 741609 h 1337329"/>
                              <a:gd name="connsiteX25" fmla="*/ 362095 w 540408"/>
                              <a:gd name="connsiteY25" fmla="*/ 612754 h 1337329"/>
                              <a:gd name="connsiteX26" fmla="*/ 499728 w 540408"/>
                              <a:gd name="connsiteY26" fmla="*/ 411859 h 1337329"/>
                              <a:gd name="connsiteX27" fmla="*/ 540298 w 540408"/>
                              <a:gd name="connsiteY27" fmla="*/ 175270 h 1337329"/>
                              <a:gd name="connsiteX0" fmla="*/ 486560 w 540408"/>
                              <a:gd name="connsiteY0" fmla="*/ 0 h 1337329"/>
                              <a:gd name="connsiteX1" fmla="*/ 146902 w 540408"/>
                              <a:gd name="connsiteY1" fmla="*/ 260284 h 1337329"/>
                              <a:gd name="connsiteX2" fmla="*/ 96200 w 540408"/>
                              <a:gd name="connsiteY2" fmla="*/ 362938 h 1337329"/>
                              <a:gd name="connsiteX3" fmla="*/ 50854 w 540408"/>
                              <a:gd name="connsiteY3" fmla="*/ 488797 h 1337329"/>
                              <a:gd name="connsiteX4" fmla="*/ 11786 w 540408"/>
                              <a:gd name="connsiteY4" fmla="*/ 565943 h 1337329"/>
                              <a:gd name="connsiteX5" fmla="*/ 5 w 540408"/>
                              <a:gd name="connsiteY5" fmla="*/ 709717 h 1337329"/>
                              <a:gd name="connsiteX6" fmla="*/ 20220 w 540408"/>
                              <a:gd name="connsiteY6" fmla="*/ 775971 h 1337329"/>
                              <a:gd name="connsiteX7" fmla="*/ 43247 w 540408"/>
                              <a:gd name="connsiteY7" fmla="*/ 915047 h 1337329"/>
                              <a:gd name="connsiteX8" fmla="*/ 52934 w 540408"/>
                              <a:gd name="connsiteY8" fmla="*/ 1044199 h 1337329"/>
                              <a:gd name="connsiteX9" fmla="*/ 64607 w 540408"/>
                              <a:gd name="connsiteY9" fmla="*/ 1277290 h 1337329"/>
                              <a:gd name="connsiteX10" fmla="*/ 208167 w 540408"/>
                              <a:gd name="connsiteY10" fmla="*/ 1274061 h 1337329"/>
                              <a:gd name="connsiteX11" fmla="*/ 228818 w 540408"/>
                              <a:gd name="connsiteY11" fmla="*/ 1026299 h 1337329"/>
                              <a:gd name="connsiteX12" fmla="*/ 244393 w 540408"/>
                              <a:gd name="connsiteY12" fmla="*/ 828752 h 1337329"/>
                              <a:gd name="connsiteX13" fmla="*/ 252838 w 540408"/>
                              <a:gd name="connsiteY13" fmla="*/ 790167 h 1337329"/>
                              <a:gd name="connsiteX14" fmla="*/ 242062 w 540408"/>
                              <a:gd name="connsiteY14" fmla="*/ 881217 h 1337329"/>
                              <a:gd name="connsiteX15" fmla="*/ 274942 w 540408"/>
                              <a:gd name="connsiteY15" fmla="*/ 946557 h 1337329"/>
                              <a:gd name="connsiteX16" fmla="*/ 314468 w 540408"/>
                              <a:gd name="connsiteY16" fmla="*/ 1063572 h 1337329"/>
                              <a:gd name="connsiteX17" fmla="*/ 308010 w 540408"/>
                              <a:gd name="connsiteY17" fmla="*/ 1089403 h 1337329"/>
                              <a:gd name="connsiteX18" fmla="*/ 337814 w 540408"/>
                              <a:gd name="connsiteY18" fmla="*/ 1125764 h 1337329"/>
                              <a:gd name="connsiteX19" fmla="*/ 352469 w 540408"/>
                              <a:gd name="connsiteY19" fmla="*/ 1299275 h 1337329"/>
                              <a:gd name="connsiteX20" fmla="*/ 466000 w 540408"/>
                              <a:gd name="connsiteY20" fmla="*/ 1337329 h 1337329"/>
                              <a:gd name="connsiteX21" fmla="*/ 492399 w 540408"/>
                              <a:gd name="connsiteY21" fmla="*/ 1093945 h 1337329"/>
                              <a:gd name="connsiteX22" fmla="*/ 476134 w 540408"/>
                              <a:gd name="connsiteY22" fmla="*/ 992829 h 1337329"/>
                              <a:gd name="connsiteX23" fmla="*/ 454861 w 540408"/>
                              <a:gd name="connsiteY23" fmla="*/ 902001 h 1337329"/>
                              <a:gd name="connsiteX24" fmla="*/ 507061 w 540408"/>
                              <a:gd name="connsiteY24" fmla="*/ 667295 h 1337329"/>
                              <a:gd name="connsiteX25" fmla="*/ 362095 w 540408"/>
                              <a:gd name="connsiteY25" fmla="*/ 612754 h 1337329"/>
                              <a:gd name="connsiteX26" fmla="*/ 499728 w 540408"/>
                              <a:gd name="connsiteY26" fmla="*/ 411859 h 1337329"/>
                              <a:gd name="connsiteX27" fmla="*/ 540298 w 540408"/>
                              <a:gd name="connsiteY27" fmla="*/ 175270 h 1337329"/>
                              <a:gd name="connsiteX0" fmla="*/ 486560 w 649512"/>
                              <a:gd name="connsiteY0" fmla="*/ 0 h 1337329"/>
                              <a:gd name="connsiteX1" fmla="*/ 146902 w 649512"/>
                              <a:gd name="connsiteY1" fmla="*/ 260284 h 1337329"/>
                              <a:gd name="connsiteX2" fmla="*/ 96200 w 649512"/>
                              <a:gd name="connsiteY2" fmla="*/ 362938 h 1337329"/>
                              <a:gd name="connsiteX3" fmla="*/ 50854 w 649512"/>
                              <a:gd name="connsiteY3" fmla="*/ 488797 h 1337329"/>
                              <a:gd name="connsiteX4" fmla="*/ 11786 w 649512"/>
                              <a:gd name="connsiteY4" fmla="*/ 565943 h 1337329"/>
                              <a:gd name="connsiteX5" fmla="*/ 5 w 649512"/>
                              <a:gd name="connsiteY5" fmla="*/ 709717 h 1337329"/>
                              <a:gd name="connsiteX6" fmla="*/ 20220 w 649512"/>
                              <a:gd name="connsiteY6" fmla="*/ 775971 h 1337329"/>
                              <a:gd name="connsiteX7" fmla="*/ 43247 w 649512"/>
                              <a:gd name="connsiteY7" fmla="*/ 915047 h 1337329"/>
                              <a:gd name="connsiteX8" fmla="*/ 52934 w 649512"/>
                              <a:gd name="connsiteY8" fmla="*/ 1044199 h 1337329"/>
                              <a:gd name="connsiteX9" fmla="*/ 64607 w 649512"/>
                              <a:gd name="connsiteY9" fmla="*/ 1277290 h 1337329"/>
                              <a:gd name="connsiteX10" fmla="*/ 208167 w 649512"/>
                              <a:gd name="connsiteY10" fmla="*/ 1274061 h 1337329"/>
                              <a:gd name="connsiteX11" fmla="*/ 228818 w 649512"/>
                              <a:gd name="connsiteY11" fmla="*/ 1026299 h 1337329"/>
                              <a:gd name="connsiteX12" fmla="*/ 244393 w 649512"/>
                              <a:gd name="connsiteY12" fmla="*/ 828752 h 1337329"/>
                              <a:gd name="connsiteX13" fmla="*/ 252838 w 649512"/>
                              <a:gd name="connsiteY13" fmla="*/ 790167 h 1337329"/>
                              <a:gd name="connsiteX14" fmla="*/ 242062 w 649512"/>
                              <a:gd name="connsiteY14" fmla="*/ 881217 h 1337329"/>
                              <a:gd name="connsiteX15" fmla="*/ 274942 w 649512"/>
                              <a:gd name="connsiteY15" fmla="*/ 946557 h 1337329"/>
                              <a:gd name="connsiteX16" fmla="*/ 314468 w 649512"/>
                              <a:gd name="connsiteY16" fmla="*/ 1063572 h 1337329"/>
                              <a:gd name="connsiteX17" fmla="*/ 308010 w 649512"/>
                              <a:gd name="connsiteY17" fmla="*/ 1089403 h 1337329"/>
                              <a:gd name="connsiteX18" fmla="*/ 337814 w 649512"/>
                              <a:gd name="connsiteY18" fmla="*/ 1125764 h 1337329"/>
                              <a:gd name="connsiteX19" fmla="*/ 352469 w 649512"/>
                              <a:gd name="connsiteY19" fmla="*/ 1299275 h 1337329"/>
                              <a:gd name="connsiteX20" fmla="*/ 466000 w 649512"/>
                              <a:gd name="connsiteY20" fmla="*/ 1337329 h 1337329"/>
                              <a:gd name="connsiteX21" fmla="*/ 492399 w 649512"/>
                              <a:gd name="connsiteY21" fmla="*/ 1093945 h 1337329"/>
                              <a:gd name="connsiteX22" fmla="*/ 476134 w 649512"/>
                              <a:gd name="connsiteY22" fmla="*/ 992829 h 1337329"/>
                              <a:gd name="connsiteX23" fmla="*/ 649512 w 649512"/>
                              <a:gd name="connsiteY23" fmla="*/ 811134 h 1337329"/>
                              <a:gd name="connsiteX24" fmla="*/ 507061 w 649512"/>
                              <a:gd name="connsiteY24" fmla="*/ 667295 h 1337329"/>
                              <a:gd name="connsiteX25" fmla="*/ 362095 w 649512"/>
                              <a:gd name="connsiteY25" fmla="*/ 612754 h 1337329"/>
                              <a:gd name="connsiteX26" fmla="*/ 499728 w 649512"/>
                              <a:gd name="connsiteY26" fmla="*/ 411859 h 1337329"/>
                              <a:gd name="connsiteX27" fmla="*/ 540298 w 649512"/>
                              <a:gd name="connsiteY27" fmla="*/ 175270 h 1337329"/>
                              <a:gd name="connsiteX0" fmla="*/ 486560 w 649512"/>
                              <a:gd name="connsiteY0" fmla="*/ 0 h 1337329"/>
                              <a:gd name="connsiteX1" fmla="*/ 146902 w 649512"/>
                              <a:gd name="connsiteY1" fmla="*/ 260284 h 1337329"/>
                              <a:gd name="connsiteX2" fmla="*/ 96200 w 649512"/>
                              <a:gd name="connsiteY2" fmla="*/ 362938 h 1337329"/>
                              <a:gd name="connsiteX3" fmla="*/ 50854 w 649512"/>
                              <a:gd name="connsiteY3" fmla="*/ 488797 h 1337329"/>
                              <a:gd name="connsiteX4" fmla="*/ 11786 w 649512"/>
                              <a:gd name="connsiteY4" fmla="*/ 565943 h 1337329"/>
                              <a:gd name="connsiteX5" fmla="*/ 5 w 649512"/>
                              <a:gd name="connsiteY5" fmla="*/ 709717 h 1337329"/>
                              <a:gd name="connsiteX6" fmla="*/ 20220 w 649512"/>
                              <a:gd name="connsiteY6" fmla="*/ 775971 h 1337329"/>
                              <a:gd name="connsiteX7" fmla="*/ 43247 w 649512"/>
                              <a:gd name="connsiteY7" fmla="*/ 915047 h 1337329"/>
                              <a:gd name="connsiteX8" fmla="*/ 52934 w 649512"/>
                              <a:gd name="connsiteY8" fmla="*/ 1044199 h 1337329"/>
                              <a:gd name="connsiteX9" fmla="*/ 64607 w 649512"/>
                              <a:gd name="connsiteY9" fmla="*/ 1277290 h 1337329"/>
                              <a:gd name="connsiteX10" fmla="*/ 208167 w 649512"/>
                              <a:gd name="connsiteY10" fmla="*/ 1274061 h 1337329"/>
                              <a:gd name="connsiteX11" fmla="*/ 228818 w 649512"/>
                              <a:gd name="connsiteY11" fmla="*/ 1026299 h 1337329"/>
                              <a:gd name="connsiteX12" fmla="*/ 244393 w 649512"/>
                              <a:gd name="connsiteY12" fmla="*/ 828752 h 1337329"/>
                              <a:gd name="connsiteX13" fmla="*/ 252838 w 649512"/>
                              <a:gd name="connsiteY13" fmla="*/ 790167 h 1337329"/>
                              <a:gd name="connsiteX14" fmla="*/ 242062 w 649512"/>
                              <a:gd name="connsiteY14" fmla="*/ 881217 h 1337329"/>
                              <a:gd name="connsiteX15" fmla="*/ 274942 w 649512"/>
                              <a:gd name="connsiteY15" fmla="*/ 946557 h 1337329"/>
                              <a:gd name="connsiteX16" fmla="*/ 314468 w 649512"/>
                              <a:gd name="connsiteY16" fmla="*/ 1063572 h 1337329"/>
                              <a:gd name="connsiteX17" fmla="*/ 308010 w 649512"/>
                              <a:gd name="connsiteY17" fmla="*/ 1089403 h 1337329"/>
                              <a:gd name="connsiteX18" fmla="*/ 337814 w 649512"/>
                              <a:gd name="connsiteY18" fmla="*/ 1125764 h 1337329"/>
                              <a:gd name="connsiteX19" fmla="*/ 352469 w 649512"/>
                              <a:gd name="connsiteY19" fmla="*/ 1299275 h 1337329"/>
                              <a:gd name="connsiteX20" fmla="*/ 466000 w 649512"/>
                              <a:gd name="connsiteY20" fmla="*/ 1337329 h 1337329"/>
                              <a:gd name="connsiteX21" fmla="*/ 492399 w 649512"/>
                              <a:gd name="connsiteY21" fmla="*/ 1093945 h 1337329"/>
                              <a:gd name="connsiteX22" fmla="*/ 599464 w 649512"/>
                              <a:gd name="connsiteY22" fmla="*/ 881990 h 1337329"/>
                              <a:gd name="connsiteX23" fmla="*/ 649512 w 649512"/>
                              <a:gd name="connsiteY23" fmla="*/ 811134 h 1337329"/>
                              <a:gd name="connsiteX24" fmla="*/ 507061 w 649512"/>
                              <a:gd name="connsiteY24" fmla="*/ 667295 h 1337329"/>
                              <a:gd name="connsiteX25" fmla="*/ 362095 w 649512"/>
                              <a:gd name="connsiteY25" fmla="*/ 612754 h 1337329"/>
                              <a:gd name="connsiteX26" fmla="*/ 499728 w 649512"/>
                              <a:gd name="connsiteY26" fmla="*/ 411859 h 1337329"/>
                              <a:gd name="connsiteX27" fmla="*/ 540298 w 649512"/>
                              <a:gd name="connsiteY27" fmla="*/ 175270 h 1337329"/>
                              <a:gd name="connsiteX0" fmla="*/ 486560 w 649512"/>
                              <a:gd name="connsiteY0" fmla="*/ 0 h 1337329"/>
                              <a:gd name="connsiteX1" fmla="*/ 146902 w 649512"/>
                              <a:gd name="connsiteY1" fmla="*/ 260284 h 1337329"/>
                              <a:gd name="connsiteX2" fmla="*/ 96200 w 649512"/>
                              <a:gd name="connsiteY2" fmla="*/ 362938 h 1337329"/>
                              <a:gd name="connsiteX3" fmla="*/ 50854 w 649512"/>
                              <a:gd name="connsiteY3" fmla="*/ 488797 h 1337329"/>
                              <a:gd name="connsiteX4" fmla="*/ 11786 w 649512"/>
                              <a:gd name="connsiteY4" fmla="*/ 565943 h 1337329"/>
                              <a:gd name="connsiteX5" fmla="*/ 5 w 649512"/>
                              <a:gd name="connsiteY5" fmla="*/ 709717 h 1337329"/>
                              <a:gd name="connsiteX6" fmla="*/ 20220 w 649512"/>
                              <a:gd name="connsiteY6" fmla="*/ 775971 h 1337329"/>
                              <a:gd name="connsiteX7" fmla="*/ 43247 w 649512"/>
                              <a:gd name="connsiteY7" fmla="*/ 915047 h 1337329"/>
                              <a:gd name="connsiteX8" fmla="*/ 52934 w 649512"/>
                              <a:gd name="connsiteY8" fmla="*/ 1044199 h 1337329"/>
                              <a:gd name="connsiteX9" fmla="*/ 64607 w 649512"/>
                              <a:gd name="connsiteY9" fmla="*/ 1277290 h 1337329"/>
                              <a:gd name="connsiteX10" fmla="*/ 208167 w 649512"/>
                              <a:gd name="connsiteY10" fmla="*/ 1274061 h 1337329"/>
                              <a:gd name="connsiteX11" fmla="*/ 228818 w 649512"/>
                              <a:gd name="connsiteY11" fmla="*/ 1026299 h 1337329"/>
                              <a:gd name="connsiteX12" fmla="*/ 244393 w 649512"/>
                              <a:gd name="connsiteY12" fmla="*/ 828752 h 1337329"/>
                              <a:gd name="connsiteX13" fmla="*/ 252838 w 649512"/>
                              <a:gd name="connsiteY13" fmla="*/ 790167 h 1337329"/>
                              <a:gd name="connsiteX14" fmla="*/ 242062 w 649512"/>
                              <a:gd name="connsiteY14" fmla="*/ 881217 h 1337329"/>
                              <a:gd name="connsiteX15" fmla="*/ 274942 w 649512"/>
                              <a:gd name="connsiteY15" fmla="*/ 946557 h 1337329"/>
                              <a:gd name="connsiteX16" fmla="*/ 314468 w 649512"/>
                              <a:gd name="connsiteY16" fmla="*/ 1063572 h 1337329"/>
                              <a:gd name="connsiteX17" fmla="*/ 308010 w 649512"/>
                              <a:gd name="connsiteY17" fmla="*/ 1089403 h 1337329"/>
                              <a:gd name="connsiteX18" fmla="*/ 337814 w 649512"/>
                              <a:gd name="connsiteY18" fmla="*/ 1125764 h 1337329"/>
                              <a:gd name="connsiteX19" fmla="*/ 352469 w 649512"/>
                              <a:gd name="connsiteY19" fmla="*/ 1299275 h 1337329"/>
                              <a:gd name="connsiteX20" fmla="*/ 466000 w 649512"/>
                              <a:gd name="connsiteY20" fmla="*/ 1337329 h 1337329"/>
                              <a:gd name="connsiteX21" fmla="*/ 445777 w 649512"/>
                              <a:gd name="connsiteY21" fmla="*/ 891515 h 1337329"/>
                              <a:gd name="connsiteX22" fmla="*/ 599464 w 649512"/>
                              <a:gd name="connsiteY22" fmla="*/ 881990 h 1337329"/>
                              <a:gd name="connsiteX23" fmla="*/ 649512 w 649512"/>
                              <a:gd name="connsiteY23" fmla="*/ 811134 h 1337329"/>
                              <a:gd name="connsiteX24" fmla="*/ 507061 w 649512"/>
                              <a:gd name="connsiteY24" fmla="*/ 667295 h 1337329"/>
                              <a:gd name="connsiteX25" fmla="*/ 362095 w 649512"/>
                              <a:gd name="connsiteY25" fmla="*/ 612754 h 1337329"/>
                              <a:gd name="connsiteX26" fmla="*/ 499728 w 649512"/>
                              <a:gd name="connsiteY26" fmla="*/ 411859 h 1337329"/>
                              <a:gd name="connsiteX27" fmla="*/ 540298 w 649512"/>
                              <a:gd name="connsiteY27" fmla="*/ 175270 h 1337329"/>
                              <a:gd name="connsiteX0" fmla="*/ 486560 w 649512"/>
                              <a:gd name="connsiteY0" fmla="*/ 0 h 1299275"/>
                              <a:gd name="connsiteX1" fmla="*/ 146902 w 649512"/>
                              <a:gd name="connsiteY1" fmla="*/ 260284 h 1299275"/>
                              <a:gd name="connsiteX2" fmla="*/ 96200 w 649512"/>
                              <a:gd name="connsiteY2" fmla="*/ 362938 h 1299275"/>
                              <a:gd name="connsiteX3" fmla="*/ 50854 w 649512"/>
                              <a:gd name="connsiteY3" fmla="*/ 488797 h 1299275"/>
                              <a:gd name="connsiteX4" fmla="*/ 11786 w 649512"/>
                              <a:gd name="connsiteY4" fmla="*/ 565943 h 1299275"/>
                              <a:gd name="connsiteX5" fmla="*/ 5 w 649512"/>
                              <a:gd name="connsiteY5" fmla="*/ 709717 h 1299275"/>
                              <a:gd name="connsiteX6" fmla="*/ 20220 w 649512"/>
                              <a:gd name="connsiteY6" fmla="*/ 775971 h 1299275"/>
                              <a:gd name="connsiteX7" fmla="*/ 43247 w 649512"/>
                              <a:gd name="connsiteY7" fmla="*/ 915047 h 1299275"/>
                              <a:gd name="connsiteX8" fmla="*/ 52934 w 649512"/>
                              <a:gd name="connsiteY8" fmla="*/ 1044199 h 1299275"/>
                              <a:gd name="connsiteX9" fmla="*/ 64607 w 649512"/>
                              <a:gd name="connsiteY9" fmla="*/ 1277290 h 1299275"/>
                              <a:gd name="connsiteX10" fmla="*/ 208167 w 649512"/>
                              <a:gd name="connsiteY10" fmla="*/ 1274061 h 1299275"/>
                              <a:gd name="connsiteX11" fmla="*/ 228818 w 649512"/>
                              <a:gd name="connsiteY11" fmla="*/ 1026299 h 1299275"/>
                              <a:gd name="connsiteX12" fmla="*/ 244393 w 649512"/>
                              <a:gd name="connsiteY12" fmla="*/ 828752 h 1299275"/>
                              <a:gd name="connsiteX13" fmla="*/ 252838 w 649512"/>
                              <a:gd name="connsiteY13" fmla="*/ 790167 h 1299275"/>
                              <a:gd name="connsiteX14" fmla="*/ 242062 w 649512"/>
                              <a:gd name="connsiteY14" fmla="*/ 881217 h 1299275"/>
                              <a:gd name="connsiteX15" fmla="*/ 274942 w 649512"/>
                              <a:gd name="connsiteY15" fmla="*/ 946557 h 1299275"/>
                              <a:gd name="connsiteX16" fmla="*/ 314468 w 649512"/>
                              <a:gd name="connsiteY16" fmla="*/ 1063572 h 1299275"/>
                              <a:gd name="connsiteX17" fmla="*/ 308010 w 649512"/>
                              <a:gd name="connsiteY17" fmla="*/ 1089403 h 1299275"/>
                              <a:gd name="connsiteX18" fmla="*/ 337814 w 649512"/>
                              <a:gd name="connsiteY18" fmla="*/ 1125764 h 1299275"/>
                              <a:gd name="connsiteX19" fmla="*/ 352469 w 649512"/>
                              <a:gd name="connsiteY19" fmla="*/ 1299275 h 1299275"/>
                              <a:gd name="connsiteX20" fmla="*/ 357097 w 649512"/>
                              <a:gd name="connsiteY20" fmla="*/ 923370 h 1299275"/>
                              <a:gd name="connsiteX21" fmla="*/ 445777 w 649512"/>
                              <a:gd name="connsiteY21" fmla="*/ 891515 h 1299275"/>
                              <a:gd name="connsiteX22" fmla="*/ 599464 w 649512"/>
                              <a:gd name="connsiteY22" fmla="*/ 881990 h 1299275"/>
                              <a:gd name="connsiteX23" fmla="*/ 649512 w 649512"/>
                              <a:gd name="connsiteY23" fmla="*/ 811134 h 1299275"/>
                              <a:gd name="connsiteX24" fmla="*/ 507061 w 649512"/>
                              <a:gd name="connsiteY24" fmla="*/ 667295 h 1299275"/>
                              <a:gd name="connsiteX25" fmla="*/ 362095 w 649512"/>
                              <a:gd name="connsiteY25" fmla="*/ 612754 h 1299275"/>
                              <a:gd name="connsiteX26" fmla="*/ 499728 w 649512"/>
                              <a:gd name="connsiteY26" fmla="*/ 411859 h 1299275"/>
                              <a:gd name="connsiteX27" fmla="*/ 540298 w 649512"/>
                              <a:gd name="connsiteY27" fmla="*/ 175270 h 1299275"/>
                              <a:gd name="connsiteX0" fmla="*/ 486560 w 644775"/>
                              <a:gd name="connsiteY0" fmla="*/ 0 h 1299275"/>
                              <a:gd name="connsiteX1" fmla="*/ 146902 w 644775"/>
                              <a:gd name="connsiteY1" fmla="*/ 260284 h 1299275"/>
                              <a:gd name="connsiteX2" fmla="*/ 96200 w 644775"/>
                              <a:gd name="connsiteY2" fmla="*/ 362938 h 1299275"/>
                              <a:gd name="connsiteX3" fmla="*/ 50854 w 644775"/>
                              <a:gd name="connsiteY3" fmla="*/ 488797 h 1299275"/>
                              <a:gd name="connsiteX4" fmla="*/ 11786 w 644775"/>
                              <a:gd name="connsiteY4" fmla="*/ 565943 h 1299275"/>
                              <a:gd name="connsiteX5" fmla="*/ 5 w 644775"/>
                              <a:gd name="connsiteY5" fmla="*/ 709717 h 1299275"/>
                              <a:gd name="connsiteX6" fmla="*/ 20220 w 644775"/>
                              <a:gd name="connsiteY6" fmla="*/ 775971 h 1299275"/>
                              <a:gd name="connsiteX7" fmla="*/ 43247 w 644775"/>
                              <a:gd name="connsiteY7" fmla="*/ 915047 h 1299275"/>
                              <a:gd name="connsiteX8" fmla="*/ 52934 w 644775"/>
                              <a:gd name="connsiteY8" fmla="*/ 1044199 h 1299275"/>
                              <a:gd name="connsiteX9" fmla="*/ 64607 w 644775"/>
                              <a:gd name="connsiteY9" fmla="*/ 1277290 h 1299275"/>
                              <a:gd name="connsiteX10" fmla="*/ 208167 w 644775"/>
                              <a:gd name="connsiteY10" fmla="*/ 1274061 h 1299275"/>
                              <a:gd name="connsiteX11" fmla="*/ 228818 w 644775"/>
                              <a:gd name="connsiteY11" fmla="*/ 1026299 h 1299275"/>
                              <a:gd name="connsiteX12" fmla="*/ 244393 w 644775"/>
                              <a:gd name="connsiteY12" fmla="*/ 828752 h 1299275"/>
                              <a:gd name="connsiteX13" fmla="*/ 252838 w 644775"/>
                              <a:gd name="connsiteY13" fmla="*/ 790167 h 1299275"/>
                              <a:gd name="connsiteX14" fmla="*/ 242062 w 644775"/>
                              <a:gd name="connsiteY14" fmla="*/ 881217 h 1299275"/>
                              <a:gd name="connsiteX15" fmla="*/ 274942 w 644775"/>
                              <a:gd name="connsiteY15" fmla="*/ 946557 h 1299275"/>
                              <a:gd name="connsiteX16" fmla="*/ 314468 w 644775"/>
                              <a:gd name="connsiteY16" fmla="*/ 1063572 h 1299275"/>
                              <a:gd name="connsiteX17" fmla="*/ 308010 w 644775"/>
                              <a:gd name="connsiteY17" fmla="*/ 1089403 h 1299275"/>
                              <a:gd name="connsiteX18" fmla="*/ 337814 w 644775"/>
                              <a:gd name="connsiteY18" fmla="*/ 1125764 h 1299275"/>
                              <a:gd name="connsiteX19" fmla="*/ 352469 w 644775"/>
                              <a:gd name="connsiteY19" fmla="*/ 1299275 h 1299275"/>
                              <a:gd name="connsiteX20" fmla="*/ 357097 w 644775"/>
                              <a:gd name="connsiteY20" fmla="*/ 923370 h 1299275"/>
                              <a:gd name="connsiteX21" fmla="*/ 445777 w 644775"/>
                              <a:gd name="connsiteY21" fmla="*/ 891515 h 1299275"/>
                              <a:gd name="connsiteX22" fmla="*/ 599464 w 644775"/>
                              <a:gd name="connsiteY22" fmla="*/ 881990 h 1299275"/>
                              <a:gd name="connsiteX23" fmla="*/ 644775 w 644775"/>
                              <a:gd name="connsiteY23" fmla="*/ 729657 h 1299275"/>
                              <a:gd name="connsiteX24" fmla="*/ 507061 w 644775"/>
                              <a:gd name="connsiteY24" fmla="*/ 667295 h 1299275"/>
                              <a:gd name="connsiteX25" fmla="*/ 362095 w 644775"/>
                              <a:gd name="connsiteY25" fmla="*/ 612754 h 1299275"/>
                              <a:gd name="connsiteX26" fmla="*/ 499728 w 644775"/>
                              <a:gd name="connsiteY26" fmla="*/ 411859 h 1299275"/>
                              <a:gd name="connsiteX27" fmla="*/ 540298 w 644775"/>
                              <a:gd name="connsiteY27" fmla="*/ 175270 h 1299275"/>
                              <a:gd name="connsiteX0" fmla="*/ 486560 w 645026"/>
                              <a:gd name="connsiteY0" fmla="*/ 0 h 1299275"/>
                              <a:gd name="connsiteX1" fmla="*/ 146902 w 645026"/>
                              <a:gd name="connsiteY1" fmla="*/ 260284 h 1299275"/>
                              <a:gd name="connsiteX2" fmla="*/ 96200 w 645026"/>
                              <a:gd name="connsiteY2" fmla="*/ 362938 h 1299275"/>
                              <a:gd name="connsiteX3" fmla="*/ 50854 w 645026"/>
                              <a:gd name="connsiteY3" fmla="*/ 488797 h 1299275"/>
                              <a:gd name="connsiteX4" fmla="*/ 11786 w 645026"/>
                              <a:gd name="connsiteY4" fmla="*/ 565943 h 1299275"/>
                              <a:gd name="connsiteX5" fmla="*/ 5 w 645026"/>
                              <a:gd name="connsiteY5" fmla="*/ 709717 h 1299275"/>
                              <a:gd name="connsiteX6" fmla="*/ 20220 w 645026"/>
                              <a:gd name="connsiteY6" fmla="*/ 775971 h 1299275"/>
                              <a:gd name="connsiteX7" fmla="*/ 43247 w 645026"/>
                              <a:gd name="connsiteY7" fmla="*/ 915047 h 1299275"/>
                              <a:gd name="connsiteX8" fmla="*/ 52934 w 645026"/>
                              <a:gd name="connsiteY8" fmla="*/ 1044199 h 1299275"/>
                              <a:gd name="connsiteX9" fmla="*/ 64607 w 645026"/>
                              <a:gd name="connsiteY9" fmla="*/ 1277290 h 1299275"/>
                              <a:gd name="connsiteX10" fmla="*/ 208167 w 645026"/>
                              <a:gd name="connsiteY10" fmla="*/ 1274061 h 1299275"/>
                              <a:gd name="connsiteX11" fmla="*/ 228818 w 645026"/>
                              <a:gd name="connsiteY11" fmla="*/ 1026299 h 1299275"/>
                              <a:gd name="connsiteX12" fmla="*/ 244393 w 645026"/>
                              <a:gd name="connsiteY12" fmla="*/ 828752 h 1299275"/>
                              <a:gd name="connsiteX13" fmla="*/ 252838 w 645026"/>
                              <a:gd name="connsiteY13" fmla="*/ 790167 h 1299275"/>
                              <a:gd name="connsiteX14" fmla="*/ 242062 w 645026"/>
                              <a:gd name="connsiteY14" fmla="*/ 881217 h 1299275"/>
                              <a:gd name="connsiteX15" fmla="*/ 274942 w 645026"/>
                              <a:gd name="connsiteY15" fmla="*/ 946557 h 1299275"/>
                              <a:gd name="connsiteX16" fmla="*/ 314468 w 645026"/>
                              <a:gd name="connsiteY16" fmla="*/ 1063572 h 1299275"/>
                              <a:gd name="connsiteX17" fmla="*/ 308010 w 645026"/>
                              <a:gd name="connsiteY17" fmla="*/ 1089403 h 1299275"/>
                              <a:gd name="connsiteX18" fmla="*/ 337814 w 645026"/>
                              <a:gd name="connsiteY18" fmla="*/ 1125764 h 1299275"/>
                              <a:gd name="connsiteX19" fmla="*/ 352469 w 645026"/>
                              <a:gd name="connsiteY19" fmla="*/ 1299275 h 1299275"/>
                              <a:gd name="connsiteX20" fmla="*/ 357097 w 645026"/>
                              <a:gd name="connsiteY20" fmla="*/ 923370 h 1299275"/>
                              <a:gd name="connsiteX21" fmla="*/ 445777 w 645026"/>
                              <a:gd name="connsiteY21" fmla="*/ 891515 h 1299275"/>
                              <a:gd name="connsiteX22" fmla="*/ 599464 w 645026"/>
                              <a:gd name="connsiteY22" fmla="*/ 881990 h 1299275"/>
                              <a:gd name="connsiteX23" fmla="*/ 644775 w 645026"/>
                              <a:gd name="connsiteY23" fmla="*/ 729657 h 1299275"/>
                              <a:gd name="connsiteX24" fmla="*/ 507061 w 645026"/>
                              <a:gd name="connsiteY24" fmla="*/ 667295 h 1299275"/>
                              <a:gd name="connsiteX25" fmla="*/ 362095 w 645026"/>
                              <a:gd name="connsiteY25" fmla="*/ 612754 h 1299275"/>
                              <a:gd name="connsiteX26" fmla="*/ 499728 w 645026"/>
                              <a:gd name="connsiteY26" fmla="*/ 411859 h 1299275"/>
                              <a:gd name="connsiteX27" fmla="*/ 540298 w 645026"/>
                              <a:gd name="connsiteY27" fmla="*/ 175270 h 1299275"/>
                              <a:gd name="connsiteX0" fmla="*/ 486560 w 645252"/>
                              <a:gd name="connsiteY0" fmla="*/ 0 h 1299275"/>
                              <a:gd name="connsiteX1" fmla="*/ 146902 w 645252"/>
                              <a:gd name="connsiteY1" fmla="*/ 260284 h 1299275"/>
                              <a:gd name="connsiteX2" fmla="*/ 96200 w 645252"/>
                              <a:gd name="connsiteY2" fmla="*/ 362938 h 1299275"/>
                              <a:gd name="connsiteX3" fmla="*/ 50854 w 645252"/>
                              <a:gd name="connsiteY3" fmla="*/ 488797 h 1299275"/>
                              <a:gd name="connsiteX4" fmla="*/ 11786 w 645252"/>
                              <a:gd name="connsiteY4" fmla="*/ 565943 h 1299275"/>
                              <a:gd name="connsiteX5" fmla="*/ 5 w 645252"/>
                              <a:gd name="connsiteY5" fmla="*/ 709717 h 1299275"/>
                              <a:gd name="connsiteX6" fmla="*/ 20220 w 645252"/>
                              <a:gd name="connsiteY6" fmla="*/ 775971 h 1299275"/>
                              <a:gd name="connsiteX7" fmla="*/ 43247 w 645252"/>
                              <a:gd name="connsiteY7" fmla="*/ 915047 h 1299275"/>
                              <a:gd name="connsiteX8" fmla="*/ 52934 w 645252"/>
                              <a:gd name="connsiteY8" fmla="*/ 1044199 h 1299275"/>
                              <a:gd name="connsiteX9" fmla="*/ 64607 w 645252"/>
                              <a:gd name="connsiteY9" fmla="*/ 1277290 h 1299275"/>
                              <a:gd name="connsiteX10" fmla="*/ 208167 w 645252"/>
                              <a:gd name="connsiteY10" fmla="*/ 1274061 h 1299275"/>
                              <a:gd name="connsiteX11" fmla="*/ 228818 w 645252"/>
                              <a:gd name="connsiteY11" fmla="*/ 1026299 h 1299275"/>
                              <a:gd name="connsiteX12" fmla="*/ 244393 w 645252"/>
                              <a:gd name="connsiteY12" fmla="*/ 828752 h 1299275"/>
                              <a:gd name="connsiteX13" fmla="*/ 252838 w 645252"/>
                              <a:gd name="connsiteY13" fmla="*/ 790167 h 1299275"/>
                              <a:gd name="connsiteX14" fmla="*/ 242062 w 645252"/>
                              <a:gd name="connsiteY14" fmla="*/ 881217 h 1299275"/>
                              <a:gd name="connsiteX15" fmla="*/ 274942 w 645252"/>
                              <a:gd name="connsiteY15" fmla="*/ 946557 h 1299275"/>
                              <a:gd name="connsiteX16" fmla="*/ 314468 w 645252"/>
                              <a:gd name="connsiteY16" fmla="*/ 1063572 h 1299275"/>
                              <a:gd name="connsiteX17" fmla="*/ 308010 w 645252"/>
                              <a:gd name="connsiteY17" fmla="*/ 1089403 h 1299275"/>
                              <a:gd name="connsiteX18" fmla="*/ 337814 w 645252"/>
                              <a:gd name="connsiteY18" fmla="*/ 1125764 h 1299275"/>
                              <a:gd name="connsiteX19" fmla="*/ 352469 w 645252"/>
                              <a:gd name="connsiteY19" fmla="*/ 1299275 h 1299275"/>
                              <a:gd name="connsiteX20" fmla="*/ 357097 w 645252"/>
                              <a:gd name="connsiteY20" fmla="*/ 923370 h 1299275"/>
                              <a:gd name="connsiteX21" fmla="*/ 445777 w 645252"/>
                              <a:gd name="connsiteY21" fmla="*/ 891515 h 1299275"/>
                              <a:gd name="connsiteX22" fmla="*/ 599464 w 645252"/>
                              <a:gd name="connsiteY22" fmla="*/ 881990 h 1299275"/>
                              <a:gd name="connsiteX23" fmla="*/ 644775 w 645252"/>
                              <a:gd name="connsiteY23" fmla="*/ 729657 h 1299275"/>
                              <a:gd name="connsiteX24" fmla="*/ 507061 w 645252"/>
                              <a:gd name="connsiteY24" fmla="*/ 667295 h 1299275"/>
                              <a:gd name="connsiteX25" fmla="*/ 362095 w 645252"/>
                              <a:gd name="connsiteY25" fmla="*/ 612754 h 1299275"/>
                              <a:gd name="connsiteX26" fmla="*/ 499728 w 645252"/>
                              <a:gd name="connsiteY26" fmla="*/ 411859 h 1299275"/>
                              <a:gd name="connsiteX27" fmla="*/ 540298 w 645252"/>
                              <a:gd name="connsiteY27" fmla="*/ 175270 h 1299275"/>
                              <a:gd name="connsiteX0" fmla="*/ 486560 w 645252"/>
                              <a:gd name="connsiteY0" fmla="*/ 0 h 1299275"/>
                              <a:gd name="connsiteX1" fmla="*/ 146902 w 645252"/>
                              <a:gd name="connsiteY1" fmla="*/ 260284 h 1299275"/>
                              <a:gd name="connsiteX2" fmla="*/ 96200 w 645252"/>
                              <a:gd name="connsiteY2" fmla="*/ 362938 h 1299275"/>
                              <a:gd name="connsiteX3" fmla="*/ 50854 w 645252"/>
                              <a:gd name="connsiteY3" fmla="*/ 488797 h 1299275"/>
                              <a:gd name="connsiteX4" fmla="*/ 11786 w 645252"/>
                              <a:gd name="connsiteY4" fmla="*/ 565943 h 1299275"/>
                              <a:gd name="connsiteX5" fmla="*/ 5 w 645252"/>
                              <a:gd name="connsiteY5" fmla="*/ 709717 h 1299275"/>
                              <a:gd name="connsiteX6" fmla="*/ 20220 w 645252"/>
                              <a:gd name="connsiteY6" fmla="*/ 775971 h 1299275"/>
                              <a:gd name="connsiteX7" fmla="*/ 43247 w 645252"/>
                              <a:gd name="connsiteY7" fmla="*/ 915047 h 1299275"/>
                              <a:gd name="connsiteX8" fmla="*/ 52934 w 645252"/>
                              <a:gd name="connsiteY8" fmla="*/ 1044199 h 1299275"/>
                              <a:gd name="connsiteX9" fmla="*/ 64607 w 645252"/>
                              <a:gd name="connsiteY9" fmla="*/ 1277290 h 1299275"/>
                              <a:gd name="connsiteX10" fmla="*/ 208167 w 645252"/>
                              <a:gd name="connsiteY10" fmla="*/ 1274061 h 1299275"/>
                              <a:gd name="connsiteX11" fmla="*/ 228818 w 645252"/>
                              <a:gd name="connsiteY11" fmla="*/ 1026299 h 1299275"/>
                              <a:gd name="connsiteX12" fmla="*/ 244393 w 645252"/>
                              <a:gd name="connsiteY12" fmla="*/ 828752 h 1299275"/>
                              <a:gd name="connsiteX13" fmla="*/ 252838 w 645252"/>
                              <a:gd name="connsiteY13" fmla="*/ 790167 h 1299275"/>
                              <a:gd name="connsiteX14" fmla="*/ 242062 w 645252"/>
                              <a:gd name="connsiteY14" fmla="*/ 881217 h 1299275"/>
                              <a:gd name="connsiteX15" fmla="*/ 274942 w 645252"/>
                              <a:gd name="connsiteY15" fmla="*/ 946557 h 1299275"/>
                              <a:gd name="connsiteX16" fmla="*/ 314468 w 645252"/>
                              <a:gd name="connsiteY16" fmla="*/ 1063572 h 1299275"/>
                              <a:gd name="connsiteX17" fmla="*/ 308010 w 645252"/>
                              <a:gd name="connsiteY17" fmla="*/ 1089403 h 1299275"/>
                              <a:gd name="connsiteX18" fmla="*/ 337814 w 645252"/>
                              <a:gd name="connsiteY18" fmla="*/ 1125764 h 1299275"/>
                              <a:gd name="connsiteX19" fmla="*/ 352469 w 645252"/>
                              <a:gd name="connsiteY19" fmla="*/ 1299275 h 1299275"/>
                              <a:gd name="connsiteX20" fmla="*/ 357097 w 645252"/>
                              <a:gd name="connsiteY20" fmla="*/ 923370 h 1299275"/>
                              <a:gd name="connsiteX21" fmla="*/ 445777 w 645252"/>
                              <a:gd name="connsiteY21" fmla="*/ 891515 h 1299275"/>
                              <a:gd name="connsiteX22" fmla="*/ 599464 w 645252"/>
                              <a:gd name="connsiteY22" fmla="*/ 881990 h 1299275"/>
                              <a:gd name="connsiteX23" fmla="*/ 644775 w 645252"/>
                              <a:gd name="connsiteY23" fmla="*/ 729657 h 1299275"/>
                              <a:gd name="connsiteX24" fmla="*/ 526739 w 645252"/>
                              <a:gd name="connsiteY24" fmla="*/ 642943 h 1299275"/>
                              <a:gd name="connsiteX25" fmla="*/ 362095 w 645252"/>
                              <a:gd name="connsiteY25" fmla="*/ 612754 h 1299275"/>
                              <a:gd name="connsiteX26" fmla="*/ 499728 w 645252"/>
                              <a:gd name="connsiteY26" fmla="*/ 411859 h 1299275"/>
                              <a:gd name="connsiteX27" fmla="*/ 540298 w 645252"/>
                              <a:gd name="connsiteY27" fmla="*/ 175270 h 1299275"/>
                              <a:gd name="connsiteX0" fmla="*/ 486560 w 1186692"/>
                              <a:gd name="connsiteY0" fmla="*/ 0 h 1299275"/>
                              <a:gd name="connsiteX1" fmla="*/ 146902 w 1186692"/>
                              <a:gd name="connsiteY1" fmla="*/ 260284 h 1299275"/>
                              <a:gd name="connsiteX2" fmla="*/ 96200 w 1186692"/>
                              <a:gd name="connsiteY2" fmla="*/ 362938 h 1299275"/>
                              <a:gd name="connsiteX3" fmla="*/ 50854 w 1186692"/>
                              <a:gd name="connsiteY3" fmla="*/ 488797 h 1299275"/>
                              <a:gd name="connsiteX4" fmla="*/ 11786 w 1186692"/>
                              <a:gd name="connsiteY4" fmla="*/ 565943 h 1299275"/>
                              <a:gd name="connsiteX5" fmla="*/ 5 w 1186692"/>
                              <a:gd name="connsiteY5" fmla="*/ 709717 h 1299275"/>
                              <a:gd name="connsiteX6" fmla="*/ 20220 w 1186692"/>
                              <a:gd name="connsiteY6" fmla="*/ 775971 h 1299275"/>
                              <a:gd name="connsiteX7" fmla="*/ 43247 w 1186692"/>
                              <a:gd name="connsiteY7" fmla="*/ 915047 h 1299275"/>
                              <a:gd name="connsiteX8" fmla="*/ 52934 w 1186692"/>
                              <a:gd name="connsiteY8" fmla="*/ 1044199 h 1299275"/>
                              <a:gd name="connsiteX9" fmla="*/ 64607 w 1186692"/>
                              <a:gd name="connsiteY9" fmla="*/ 1277290 h 1299275"/>
                              <a:gd name="connsiteX10" fmla="*/ 208167 w 1186692"/>
                              <a:gd name="connsiteY10" fmla="*/ 1274061 h 1299275"/>
                              <a:gd name="connsiteX11" fmla="*/ 228818 w 1186692"/>
                              <a:gd name="connsiteY11" fmla="*/ 1026299 h 1299275"/>
                              <a:gd name="connsiteX12" fmla="*/ 244393 w 1186692"/>
                              <a:gd name="connsiteY12" fmla="*/ 828752 h 1299275"/>
                              <a:gd name="connsiteX13" fmla="*/ 1186692 w 1186692"/>
                              <a:gd name="connsiteY13" fmla="*/ 817488 h 1299275"/>
                              <a:gd name="connsiteX14" fmla="*/ 242062 w 1186692"/>
                              <a:gd name="connsiteY14" fmla="*/ 881217 h 1299275"/>
                              <a:gd name="connsiteX15" fmla="*/ 274942 w 1186692"/>
                              <a:gd name="connsiteY15" fmla="*/ 946557 h 1299275"/>
                              <a:gd name="connsiteX16" fmla="*/ 314468 w 1186692"/>
                              <a:gd name="connsiteY16" fmla="*/ 1063572 h 1299275"/>
                              <a:gd name="connsiteX17" fmla="*/ 308010 w 1186692"/>
                              <a:gd name="connsiteY17" fmla="*/ 1089403 h 1299275"/>
                              <a:gd name="connsiteX18" fmla="*/ 337814 w 1186692"/>
                              <a:gd name="connsiteY18" fmla="*/ 1125764 h 1299275"/>
                              <a:gd name="connsiteX19" fmla="*/ 352469 w 1186692"/>
                              <a:gd name="connsiteY19" fmla="*/ 1299275 h 1299275"/>
                              <a:gd name="connsiteX20" fmla="*/ 357097 w 1186692"/>
                              <a:gd name="connsiteY20" fmla="*/ 923370 h 1299275"/>
                              <a:gd name="connsiteX21" fmla="*/ 445777 w 1186692"/>
                              <a:gd name="connsiteY21" fmla="*/ 891515 h 1299275"/>
                              <a:gd name="connsiteX22" fmla="*/ 599464 w 1186692"/>
                              <a:gd name="connsiteY22" fmla="*/ 881990 h 1299275"/>
                              <a:gd name="connsiteX23" fmla="*/ 644775 w 1186692"/>
                              <a:gd name="connsiteY23" fmla="*/ 729657 h 1299275"/>
                              <a:gd name="connsiteX24" fmla="*/ 526739 w 1186692"/>
                              <a:gd name="connsiteY24" fmla="*/ 642943 h 1299275"/>
                              <a:gd name="connsiteX25" fmla="*/ 362095 w 1186692"/>
                              <a:gd name="connsiteY25" fmla="*/ 612754 h 1299275"/>
                              <a:gd name="connsiteX26" fmla="*/ 499728 w 1186692"/>
                              <a:gd name="connsiteY26" fmla="*/ 411859 h 1299275"/>
                              <a:gd name="connsiteX27" fmla="*/ 540298 w 1186692"/>
                              <a:gd name="connsiteY27" fmla="*/ 175270 h 1299275"/>
                              <a:gd name="connsiteX0" fmla="*/ 486560 w 1186692"/>
                              <a:gd name="connsiteY0" fmla="*/ 0 h 1299275"/>
                              <a:gd name="connsiteX1" fmla="*/ 146902 w 1186692"/>
                              <a:gd name="connsiteY1" fmla="*/ 260284 h 1299275"/>
                              <a:gd name="connsiteX2" fmla="*/ 96200 w 1186692"/>
                              <a:gd name="connsiteY2" fmla="*/ 362938 h 1299275"/>
                              <a:gd name="connsiteX3" fmla="*/ 50854 w 1186692"/>
                              <a:gd name="connsiteY3" fmla="*/ 488797 h 1299275"/>
                              <a:gd name="connsiteX4" fmla="*/ 11786 w 1186692"/>
                              <a:gd name="connsiteY4" fmla="*/ 565943 h 1299275"/>
                              <a:gd name="connsiteX5" fmla="*/ 5 w 1186692"/>
                              <a:gd name="connsiteY5" fmla="*/ 709717 h 1299275"/>
                              <a:gd name="connsiteX6" fmla="*/ 20220 w 1186692"/>
                              <a:gd name="connsiteY6" fmla="*/ 775971 h 1299275"/>
                              <a:gd name="connsiteX7" fmla="*/ 43247 w 1186692"/>
                              <a:gd name="connsiteY7" fmla="*/ 915047 h 1299275"/>
                              <a:gd name="connsiteX8" fmla="*/ 52934 w 1186692"/>
                              <a:gd name="connsiteY8" fmla="*/ 1044199 h 1299275"/>
                              <a:gd name="connsiteX9" fmla="*/ 64607 w 1186692"/>
                              <a:gd name="connsiteY9" fmla="*/ 1277290 h 1299275"/>
                              <a:gd name="connsiteX10" fmla="*/ 208167 w 1186692"/>
                              <a:gd name="connsiteY10" fmla="*/ 1274061 h 1299275"/>
                              <a:gd name="connsiteX11" fmla="*/ 228818 w 1186692"/>
                              <a:gd name="connsiteY11" fmla="*/ 1026299 h 1299275"/>
                              <a:gd name="connsiteX12" fmla="*/ 244393 w 1186692"/>
                              <a:gd name="connsiteY12" fmla="*/ 828752 h 1299275"/>
                              <a:gd name="connsiteX13" fmla="*/ 1186692 w 1186692"/>
                              <a:gd name="connsiteY13" fmla="*/ 817488 h 1299275"/>
                              <a:gd name="connsiteX14" fmla="*/ 864842 w 1186692"/>
                              <a:gd name="connsiteY14" fmla="*/ 1071317 h 1299275"/>
                              <a:gd name="connsiteX15" fmla="*/ 274942 w 1186692"/>
                              <a:gd name="connsiteY15" fmla="*/ 946557 h 1299275"/>
                              <a:gd name="connsiteX16" fmla="*/ 314468 w 1186692"/>
                              <a:gd name="connsiteY16" fmla="*/ 1063572 h 1299275"/>
                              <a:gd name="connsiteX17" fmla="*/ 308010 w 1186692"/>
                              <a:gd name="connsiteY17" fmla="*/ 1089403 h 1299275"/>
                              <a:gd name="connsiteX18" fmla="*/ 337814 w 1186692"/>
                              <a:gd name="connsiteY18" fmla="*/ 1125764 h 1299275"/>
                              <a:gd name="connsiteX19" fmla="*/ 352469 w 1186692"/>
                              <a:gd name="connsiteY19" fmla="*/ 1299275 h 1299275"/>
                              <a:gd name="connsiteX20" fmla="*/ 357097 w 1186692"/>
                              <a:gd name="connsiteY20" fmla="*/ 923370 h 1299275"/>
                              <a:gd name="connsiteX21" fmla="*/ 445777 w 1186692"/>
                              <a:gd name="connsiteY21" fmla="*/ 891515 h 1299275"/>
                              <a:gd name="connsiteX22" fmla="*/ 599464 w 1186692"/>
                              <a:gd name="connsiteY22" fmla="*/ 881990 h 1299275"/>
                              <a:gd name="connsiteX23" fmla="*/ 644775 w 1186692"/>
                              <a:gd name="connsiteY23" fmla="*/ 729657 h 1299275"/>
                              <a:gd name="connsiteX24" fmla="*/ 526739 w 1186692"/>
                              <a:gd name="connsiteY24" fmla="*/ 642943 h 1299275"/>
                              <a:gd name="connsiteX25" fmla="*/ 362095 w 1186692"/>
                              <a:gd name="connsiteY25" fmla="*/ 612754 h 1299275"/>
                              <a:gd name="connsiteX26" fmla="*/ 499728 w 1186692"/>
                              <a:gd name="connsiteY26" fmla="*/ 411859 h 1299275"/>
                              <a:gd name="connsiteX27" fmla="*/ 540298 w 1186692"/>
                              <a:gd name="connsiteY27" fmla="*/ 175270 h 1299275"/>
                              <a:gd name="connsiteX0" fmla="*/ 486560 w 1335823"/>
                              <a:gd name="connsiteY0" fmla="*/ 0 h 1299275"/>
                              <a:gd name="connsiteX1" fmla="*/ 146902 w 1335823"/>
                              <a:gd name="connsiteY1" fmla="*/ 260284 h 1299275"/>
                              <a:gd name="connsiteX2" fmla="*/ 96200 w 1335823"/>
                              <a:gd name="connsiteY2" fmla="*/ 362938 h 1299275"/>
                              <a:gd name="connsiteX3" fmla="*/ 50854 w 1335823"/>
                              <a:gd name="connsiteY3" fmla="*/ 488797 h 1299275"/>
                              <a:gd name="connsiteX4" fmla="*/ 11786 w 1335823"/>
                              <a:gd name="connsiteY4" fmla="*/ 565943 h 1299275"/>
                              <a:gd name="connsiteX5" fmla="*/ 5 w 1335823"/>
                              <a:gd name="connsiteY5" fmla="*/ 709717 h 1299275"/>
                              <a:gd name="connsiteX6" fmla="*/ 20220 w 1335823"/>
                              <a:gd name="connsiteY6" fmla="*/ 775971 h 1299275"/>
                              <a:gd name="connsiteX7" fmla="*/ 43247 w 1335823"/>
                              <a:gd name="connsiteY7" fmla="*/ 915047 h 1299275"/>
                              <a:gd name="connsiteX8" fmla="*/ 52934 w 1335823"/>
                              <a:gd name="connsiteY8" fmla="*/ 1044199 h 1299275"/>
                              <a:gd name="connsiteX9" fmla="*/ 64607 w 1335823"/>
                              <a:gd name="connsiteY9" fmla="*/ 1277290 h 1299275"/>
                              <a:gd name="connsiteX10" fmla="*/ 208167 w 1335823"/>
                              <a:gd name="connsiteY10" fmla="*/ 1274061 h 1299275"/>
                              <a:gd name="connsiteX11" fmla="*/ 228818 w 1335823"/>
                              <a:gd name="connsiteY11" fmla="*/ 1026299 h 1299275"/>
                              <a:gd name="connsiteX12" fmla="*/ 1335823 w 1335823"/>
                              <a:gd name="connsiteY12" fmla="*/ 1255374 h 1299275"/>
                              <a:gd name="connsiteX13" fmla="*/ 1186692 w 1335823"/>
                              <a:gd name="connsiteY13" fmla="*/ 817488 h 1299275"/>
                              <a:gd name="connsiteX14" fmla="*/ 864842 w 1335823"/>
                              <a:gd name="connsiteY14" fmla="*/ 1071317 h 1299275"/>
                              <a:gd name="connsiteX15" fmla="*/ 274942 w 1335823"/>
                              <a:gd name="connsiteY15" fmla="*/ 946557 h 1299275"/>
                              <a:gd name="connsiteX16" fmla="*/ 314468 w 1335823"/>
                              <a:gd name="connsiteY16" fmla="*/ 1063572 h 1299275"/>
                              <a:gd name="connsiteX17" fmla="*/ 308010 w 1335823"/>
                              <a:gd name="connsiteY17" fmla="*/ 1089403 h 1299275"/>
                              <a:gd name="connsiteX18" fmla="*/ 337814 w 1335823"/>
                              <a:gd name="connsiteY18" fmla="*/ 1125764 h 1299275"/>
                              <a:gd name="connsiteX19" fmla="*/ 352469 w 1335823"/>
                              <a:gd name="connsiteY19" fmla="*/ 1299275 h 1299275"/>
                              <a:gd name="connsiteX20" fmla="*/ 357097 w 1335823"/>
                              <a:gd name="connsiteY20" fmla="*/ 923370 h 1299275"/>
                              <a:gd name="connsiteX21" fmla="*/ 445777 w 1335823"/>
                              <a:gd name="connsiteY21" fmla="*/ 891515 h 1299275"/>
                              <a:gd name="connsiteX22" fmla="*/ 599464 w 1335823"/>
                              <a:gd name="connsiteY22" fmla="*/ 881990 h 1299275"/>
                              <a:gd name="connsiteX23" fmla="*/ 644775 w 1335823"/>
                              <a:gd name="connsiteY23" fmla="*/ 729657 h 1299275"/>
                              <a:gd name="connsiteX24" fmla="*/ 526739 w 1335823"/>
                              <a:gd name="connsiteY24" fmla="*/ 642943 h 1299275"/>
                              <a:gd name="connsiteX25" fmla="*/ 362095 w 1335823"/>
                              <a:gd name="connsiteY25" fmla="*/ 612754 h 1299275"/>
                              <a:gd name="connsiteX26" fmla="*/ 499728 w 1335823"/>
                              <a:gd name="connsiteY26" fmla="*/ 411859 h 1299275"/>
                              <a:gd name="connsiteX27" fmla="*/ 540298 w 1335823"/>
                              <a:gd name="connsiteY27" fmla="*/ 175270 h 1299275"/>
                              <a:gd name="connsiteX0" fmla="*/ 486560 w 1335823"/>
                              <a:gd name="connsiteY0" fmla="*/ 0 h 1385089"/>
                              <a:gd name="connsiteX1" fmla="*/ 146902 w 1335823"/>
                              <a:gd name="connsiteY1" fmla="*/ 260284 h 1385089"/>
                              <a:gd name="connsiteX2" fmla="*/ 96200 w 1335823"/>
                              <a:gd name="connsiteY2" fmla="*/ 362938 h 1385089"/>
                              <a:gd name="connsiteX3" fmla="*/ 50854 w 1335823"/>
                              <a:gd name="connsiteY3" fmla="*/ 488797 h 1385089"/>
                              <a:gd name="connsiteX4" fmla="*/ 11786 w 1335823"/>
                              <a:gd name="connsiteY4" fmla="*/ 565943 h 1385089"/>
                              <a:gd name="connsiteX5" fmla="*/ 5 w 1335823"/>
                              <a:gd name="connsiteY5" fmla="*/ 709717 h 1385089"/>
                              <a:gd name="connsiteX6" fmla="*/ 20220 w 1335823"/>
                              <a:gd name="connsiteY6" fmla="*/ 775971 h 1385089"/>
                              <a:gd name="connsiteX7" fmla="*/ 43247 w 1335823"/>
                              <a:gd name="connsiteY7" fmla="*/ 915047 h 1385089"/>
                              <a:gd name="connsiteX8" fmla="*/ 52934 w 1335823"/>
                              <a:gd name="connsiteY8" fmla="*/ 1044199 h 1385089"/>
                              <a:gd name="connsiteX9" fmla="*/ 64607 w 1335823"/>
                              <a:gd name="connsiteY9" fmla="*/ 1277290 h 1385089"/>
                              <a:gd name="connsiteX10" fmla="*/ 208167 w 1335823"/>
                              <a:gd name="connsiteY10" fmla="*/ 1274061 h 1385089"/>
                              <a:gd name="connsiteX11" fmla="*/ 1117286 w 1335823"/>
                              <a:gd name="connsiteY11" fmla="*/ 1385089 h 1385089"/>
                              <a:gd name="connsiteX12" fmla="*/ 1335823 w 1335823"/>
                              <a:gd name="connsiteY12" fmla="*/ 1255374 h 1385089"/>
                              <a:gd name="connsiteX13" fmla="*/ 1186692 w 1335823"/>
                              <a:gd name="connsiteY13" fmla="*/ 817488 h 1385089"/>
                              <a:gd name="connsiteX14" fmla="*/ 864842 w 1335823"/>
                              <a:gd name="connsiteY14" fmla="*/ 1071317 h 1385089"/>
                              <a:gd name="connsiteX15" fmla="*/ 274942 w 1335823"/>
                              <a:gd name="connsiteY15" fmla="*/ 946557 h 1385089"/>
                              <a:gd name="connsiteX16" fmla="*/ 314468 w 1335823"/>
                              <a:gd name="connsiteY16" fmla="*/ 1063572 h 1385089"/>
                              <a:gd name="connsiteX17" fmla="*/ 308010 w 1335823"/>
                              <a:gd name="connsiteY17" fmla="*/ 1089403 h 1385089"/>
                              <a:gd name="connsiteX18" fmla="*/ 337814 w 1335823"/>
                              <a:gd name="connsiteY18" fmla="*/ 1125764 h 1385089"/>
                              <a:gd name="connsiteX19" fmla="*/ 352469 w 1335823"/>
                              <a:gd name="connsiteY19" fmla="*/ 1299275 h 1385089"/>
                              <a:gd name="connsiteX20" fmla="*/ 357097 w 1335823"/>
                              <a:gd name="connsiteY20" fmla="*/ 923370 h 1385089"/>
                              <a:gd name="connsiteX21" fmla="*/ 445777 w 1335823"/>
                              <a:gd name="connsiteY21" fmla="*/ 891515 h 1385089"/>
                              <a:gd name="connsiteX22" fmla="*/ 599464 w 1335823"/>
                              <a:gd name="connsiteY22" fmla="*/ 881990 h 1385089"/>
                              <a:gd name="connsiteX23" fmla="*/ 644775 w 1335823"/>
                              <a:gd name="connsiteY23" fmla="*/ 729657 h 1385089"/>
                              <a:gd name="connsiteX24" fmla="*/ 526739 w 1335823"/>
                              <a:gd name="connsiteY24" fmla="*/ 642943 h 1385089"/>
                              <a:gd name="connsiteX25" fmla="*/ 362095 w 1335823"/>
                              <a:gd name="connsiteY25" fmla="*/ 612754 h 1385089"/>
                              <a:gd name="connsiteX26" fmla="*/ 499728 w 1335823"/>
                              <a:gd name="connsiteY26" fmla="*/ 411859 h 1385089"/>
                              <a:gd name="connsiteX27" fmla="*/ 540298 w 1335823"/>
                              <a:gd name="connsiteY27" fmla="*/ 175270 h 1385089"/>
                              <a:gd name="connsiteX0" fmla="*/ 486560 w 1335823"/>
                              <a:gd name="connsiteY0" fmla="*/ 0 h 1385089"/>
                              <a:gd name="connsiteX1" fmla="*/ 146902 w 1335823"/>
                              <a:gd name="connsiteY1" fmla="*/ 260284 h 1385089"/>
                              <a:gd name="connsiteX2" fmla="*/ 96200 w 1335823"/>
                              <a:gd name="connsiteY2" fmla="*/ 362938 h 1385089"/>
                              <a:gd name="connsiteX3" fmla="*/ 50854 w 1335823"/>
                              <a:gd name="connsiteY3" fmla="*/ 488797 h 1385089"/>
                              <a:gd name="connsiteX4" fmla="*/ 11786 w 1335823"/>
                              <a:gd name="connsiteY4" fmla="*/ 565943 h 1385089"/>
                              <a:gd name="connsiteX5" fmla="*/ 5 w 1335823"/>
                              <a:gd name="connsiteY5" fmla="*/ 709717 h 1385089"/>
                              <a:gd name="connsiteX6" fmla="*/ 20220 w 1335823"/>
                              <a:gd name="connsiteY6" fmla="*/ 775971 h 1385089"/>
                              <a:gd name="connsiteX7" fmla="*/ 43247 w 1335823"/>
                              <a:gd name="connsiteY7" fmla="*/ 915047 h 1385089"/>
                              <a:gd name="connsiteX8" fmla="*/ 52934 w 1335823"/>
                              <a:gd name="connsiteY8" fmla="*/ 1044199 h 1385089"/>
                              <a:gd name="connsiteX9" fmla="*/ 64607 w 1335823"/>
                              <a:gd name="connsiteY9" fmla="*/ 1277290 h 1385089"/>
                              <a:gd name="connsiteX10" fmla="*/ 208167 w 1335823"/>
                              <a:gd name="connsiteY10" fmla="*/ 1274061 h 1385089"/>
                              <a:gd name="connsiteX11" fmla="*/ 1117286 w 1335823"/>
                              <a:gd name="connsiteY11" fmla="*/ 1385089 h 1385089"/>
                              <a:gd name="connsiteX12" fmla="*/ 1335823 w 1335823"/>
                              <a:gd name="connsiteY12" fmla="*/ 1255374 h 1385089"/>
                              <a:gd name="connsiteX13" fmla="*/ 1186692 w 1335823"/>
                              <a:gd name="connsiteY13" fmla="*/ 817488 h 1385089"/>
                              <a:gd name="connsiteX14" fmla="*/ 864842 w 1335823"/>
                              <a:gd name="connsiteY14" fmla="*/ 1071317 h 1385089"/>
                              <a:gd name="connsiteX15" fmla="*/ 1147761 w 1335823"/>
                              <a:gd name="connsiteY15" fmla="*/ 831059 h 1385089"/>
                              <a:gd name="connsiteX16" fmla="*/ 314468 w 1335823"/>
                              <a:gd name="connsiteY16" fmla="*/ 1063572 h 1385089"/>
                              <a:gd name="connsiteX17" fmla="*/ 308010 w 1335823"/>
                              <a:gd name="connsiteY17" fmla="*/ 1089403 h 1385089"/>
                              <a:gd name="connsiteX18" fmla="*/ 337814 w 1335823"/>
                              <a:gd name="connsiteY18" fmla="*/ 1125764 h 1385089"/>
                              <a:gd name="connsiteX19" fmla="*/ 352469 w 1335823"/>
                              <a:gd name="connsiteY19" fmla="*/ 1299275 h 1385089"/>
                              <a:gd name="connsiteX20" fmla="*/ 357097 w 1335823"/>
                              <a:gd name="connsiteY20" fmla="*/ 923370 h 1385089"/>
                              <a:gd name="connsiteX21" fmla="*/ 445777 w 1335823"/>
                              <a:gd name="connsiteY21" fmla="*/ 891515 h 1385089"/>
                              <a:gd name="connsiteX22" fmla="*/ 599464 w 1335823"/>
                              <a:gd name="connsiteY22" fmla="*/ 881990 h 1385089"/>
                              <a:gd name="connsiteX23" fmla="*/ 644775 w 1335823"/>
                              <a:gd name="connsiteY23" fmla="*/ 729657 h 1385089"/>
                              <a:gd name="connsiteX24" fmla="*/ 526739 w 1335823"/>
                              <a:gd name="connsiteY24" fmla="*/ 642943 h 1385089"/>
                              <a:gd name="connsiteX25" fmla="*/ 362095 w 1335823"/>
                              <a:gd name="connsiteY25" fmla="*/ 612754 h 1385089"/>
                              <a:gd name="connsiteX26" fmla="*/ 499728 w 1335823"/>
                              <a:gd name="connsiteY26" fmla="*/ 411859 h 1385089"/>
                              <a:gd name="connsiteX27" fmla="*/ 540298 w 1335823"/>
                              <a:gd name="connsiteY27" fmla="*/ 175270 h 1385089"/>
                              <a:gd name="connsiteX0" fmla="*/ 486560 w 1335823"/>
                              <a:gd name="connsiteY0" fmla="*/ 0 h 1385089"/>
                              <a:gd name="connsiteX1" fmla="*/ 146902 w 1335823"/>
                              <a:gd name="connsiteY1" fmla="*/ 260284 h 1385089"/>
                              <a:gd name="connsiteX2" fmla="*/ 96200 w 1335823"/>
                              <a:gd name="connsiteY2" fmla="*/ 362938 h 1385089"/>
                              <a:gd name="connsiteX3" fmla="*/ 50854 w 1335823"/>
                              <a:gd name="connsiteY3" fmla="*/ 488797 h 1385089"/>
                              <a:gd name="connsiteX4" fmla="*/ 11786 w 1335823"/>
                              <a:gd name="connsiteY4" fmla="*/ 565943 h 1385089"/>
                              <a:gd name="connsiteX5" fmla="*/ 5 w 1335823"/>
                              <a:gd name="connsiteY5" fmla="*/ 709717 h 1385089"/>
                              <a:gd name="connsiteX6" fmla="*/ 20220 w 1335823"/>
                              <a:gd name="connsiteY6" fmla="*/ 775971 h 1385089"/>
                              <a:gd name="connsiteX7" fmla="*/ 90754 w 1335823"/>
                              <a:gd name="connsiteY7" fmla="*/ 896132 h 1385089"/>
                              <a:gd name="connsiteX8" fmla="*/ 52934 w 1335823"/>
                              <a:gd name="connsiteY8" fmla="*/ 1044199 h 1385089"/>
                              <a:gd name="connsiteX9" fmla="*/ 64607 w 1335823"/>
                              <a:gd name="connsiteY9" fmla="*/ 1277290 h 1385089"/>
                              <a:gd name="connsiteX10" fmla="*/ 208167 w 1335823"/>
                              <a:gd name="connsiteY10" fmla="*/ 1274061 h 1385089"/>
                              <a:gd name="connsiteX11" fmla="*/ 1117286 w 1335823"/>
                              <a:gd name="connsiteY11" fmla="*/ 1385089 h 1385089"/>
                              <a:gd name="connsiteX12" fmla="*/ 1335823 w 1335823"/>
                              <a:gd name="connsiteY12" fmla="*/ 1255374 h 1385089"/>
                              <a:gd name="connsiteX13" fmla="*/ 1186692 w 1335823"/>
                              <a:gd name="connsiteY13" fmla="*/ 817488 h 1385089"/>
                              <a:gd name="connsiteX14" fmla="*/ 864842 w 1335823"/>
                              <a:gd name="connsiteY14" fmla="*/ 1071317 h 1385089"/>
                              <a:gd name="connsiteX15" fmla="*/ 1147761 w 1335823"/>
                              <a:gd name="connsiteY15" fmla="*/ 831059 h 1385089"/>
                              <a:gd name="connsiteX16" fmla="*/ 314468 w 1335823"/>
                              <a:gd name="connsiteY16" fmla="*/ 1063572 h 1385089"/>
                              <a:gd name="connsiteX17" fmla="*/ 308010 w 1335823"/>
                              <a:gd name="connsiteY17" fmla="*/ 1089403 h 1385089"/>
                              <a:gd name="connsiteX18" fmla="*/ 337814 w 1335823"/>
                              <a:gd name="connsiteY18" fmla="*/ 1125764 h 1385089"/>
                              <a:gd name="connsiteX19" fmla="*/ 352469 w 1335823"/>
                              <a:gd name="connsiteY19" fmla="*/ 1299275 h 1385089"/>
                              <a:gd name="connsiteX20" fmla="*/ 357097 w 1335823"/>
                              <a:gd name="connsiteY20" fmla="*/ 923370 h 1385089"/>
                              <a:gd name="connsiteX21" fmla="*/ 445777 w 1335823"/>
                              <a:gd name="connsiteY21" fmla="*/ 891515 h 1385089"/>
                              <a:gd name="connsiteX22" fmla="*/ 599464 w 1335823"/>
                              <a:gd name="connsiteY22" fmla="*/ 881990 h 1385089"/>
                              <a:gd name="connsiteX23" fmla="*/ 644775 w 1335823"/>
                              <a:gd name="connsiteY23" fmla="*/ 729657 h 1385089"/>
                              <a:gd name="connsiteX24" fmla="*/ 526739 w 1335823"/>
                              <a:gd name="connsiteY24" fmla="*/ 642943 h 1385089"/>
                              <a:gd name="connsiteX25" fmla="*/ 362095 w 1335823"/>
                              <a:gd name="connsiteY25" fmla="*/ 612754 h 1385089"/>
                              <a:gd name="connsiteX26" fmla="*/ 499728 w 1335823"/>
                              <a:gd name="connsiteY26" fmla="*/ 411859 h 1385089"/>
                              <a:gd name="connsiteX27" fmla="*/ 540298 w 1335823"/>
                              <a:gd name="connsiteY27" fmla="*/ 175270 h 1385089"/>
                              <a:gd name="connsiteX0" fmla="*/ 486560 w 1335823"/>
                              <a:gd name="connsiteY0" fmla="*/ 0 h 1385089"/>
                              <a:gd name="connsiteX1" fmla="*/ 146902 w 1335823"/>
                              <a:gd name="connsiteY1" fmla="*/ 260284 h 1385089"/>
                              <a:gd name="connsiteX2" fmla="*/ 96200 w 1335823"/>
                              <a:gd name="connsiteY2" fmla="*/ 362938 h 1385089"/>
                              <a:gd name="connsiteX3" fmla="*/ 50854 w 1335823"/>
                              <a:gd name="connsiteY3" fmla="*/ 488797 h 1385089"/>
                              <a:gd name="connsiteX4" fmla="*/ 11786 w 1335823"/>
                              <a:gd name="connsiteY4" fmla="*/ 565943 h 1385089"/>
                              <a:gd name="connsiteX5" fmla="*/ 5 w 1335823"/>
                              <a:gd name="connsiteY5" fmla="*/ 709717 h 1385089"/>
                              <a:gd name="connsiteX6" fmla="*/ 20220 w 1335823"/>
                              <a:gd name="connsiteY6" fmla="*/ 775971 h 1385089"/>
                              <a:gd name="connsiteX7" fmla="*/ 90754 w 1335823"/>
                              <a:gd name="connsiteY7" fmla="*/ 896132 h 1385089"/>
                              <a:gd name="connsiteX8" fmla="*/ 439869 w 1335823"/>
                              <a:gd name="connsiteY8" fmla="*/ 821725 h 1385089"/>
                              <a:gd name="connsiteX9" fmla="*/ 64607 w 1335823"/>
                              <a:gd name="connsiteY9" fmla="*/ 1277290 h 1385089"/>
                              <a:gd name="connsiteX10" fmla="*/ 208167 w 1335823"/>
                              <a:gd name="connsiteY10" fmla="*/ 1274061 h 1385089"/>
                              <a:gd name="connsiteX11" fmla="*/ 1117286 w 1335823"/>
                              <a:gd name="connsiteY11" fmla="*/ 1385089 h 1385089"/>
                              <a:gd name="connsiteX12" fmla="*/ 1335823 w 1335823"/>
                              <a:gd name="connsiteY12" fmla="*/ 1255374 h 1385089"/>
                              <a:gd name="connsiteX13" fmla="*/ 1186692 w 1335823"/>
                              <a:gd name="connsiteY13" fmla="*/ 817488 h 1385089"/>
                              <a:gd name="connsiteX14" fmla="*/ 864842 w 1335823"/>
                              <a:gd name="connsiteY14" fmla="*/ 1071317 h 1385089"/>
                              <a:gd name="connsiteX15" fmla="*/ 1147761 w 1335823"/>
                              <a:gd name="connsiteY15" fmla="*/ 831059 h 1385089"/>
                              <a:gd name="connsiteX16" fmla="*/ 314468 w 1335823"/>
                              <a:gd name="connsiteY16" fmla="*/ 1063572 h 1385089"/>
                              <a:gd name="connsiteX17" fmla="*/ 308010 w 1335823"/>
                              <a:gd name="connsiteY17" fmla="*/ 1089403 h 1385089"/>
                              <a:gd name="connsiteX18" fmla="*/ 337814 w 1335823"/>
                              <a:gd name="connsiteY18" fmla="*/ 1125764 h 1385089"/>
                              <a:gd name="connsiteX19" fmla="*/ 352469 w 1335823"/>
                              <a:gd name="connsiteY19" fmla="*/ 1299275 h 1385089"/>
                              <a:gd name="connsiteX20" fmla="*/ 357097 w 1335823"/>
                              <a:gd name="connsiteY20" fmla="*/ 923370 h 1385089"/>
                              <a:gd name="connsiteX21" fmla="*/ 445777 w 1335823"/>
                              <a:gd name="connsiteY21" fmla="*/ 891515 h 1385089"/>
                              <a:gd name="connsiteX22" fmla="*/ 599464 w 1335823"/>
                              <a:gd name="connsiteY22" fmla="*/ 881990 h 1385089"/>
                              <a:gd name="connsiteX23" fmla="*/ 644775 w 1335823"/>
                              <a:gd name="connsiteY23" fmla="*/ 729657 h 1385089"/>
                              <a:gd name="connsiteX24" fmla="*/ 526739 w 1335823"/>
                              <a:gd name="connsiteY24" fmla="*/ 642943 h 1385089"/>
                              <a:gd name="connsiteX25" fmla="*/ 362095 w 1335823"/>
                              <a:gd name="connsiteY25" fmla="*/ 612754 h 1385089"/>
                              <a:gd name="connsiteX26" fmla="*/ 499728 w 1335823"/>
                              <a:gd name="connsiteY26" fmla="*/ 411859 h 1385089"/>
                              <a:gd name="connsiteX27" fmla="*/ 540298 w 1335823"/>
                              <a:gd name="connsiteY27" fmla="*/ 175270 h 1385089"/>
                              <a:gd name="connsiteX0" fmla="*/ 486560 w 1335823"/>
                              <a:gd name="connsiteY0" fmla="*/ 0 h 1385089"/>
                              <a:gd name="connsiteX1" fmla="*/ 146902 w 1335823"/>
                              <a:gd name="connsiteY1" fmla="*/ 260284 h 1385089"/>
                              <a:gd name="connsiteX2" fmla="*/ 96200 w 1335823"/>
                              <a:gd name="connsiteY2" fmla="*/ 362938 h 1385089"/>
                              <a:gd name="connsiteX3" fmla="*/ 50854 w 1335823"/>
                              <a:gd name="connsiteY3" fmla="*/ 488797 h 1385089"/>
                              <a:gd name="connsiteX4" fmla="*/ 11786 w 1335823"/>
                              <a:gd name="connsiteY4" fmla="*/ 565943 h 1385089"/>
                              <a:gd name="connsiteX5" fmla="*/ 5 w 1335823"/>
                              <a:gd name="connsiteY5" fmla="*/ 709717 h 1385089"/>
                              <a:gd name="connsiteX6" fmla="*/ 20220 w 1335823"/>
                              <a:gd name="connsiteY6" fmla="*/ 775971 h 1385089"/>
                              <a:gd name="connsiteX7" fmla="*/ 90754 w 1335823"/>
                              <a:gd name="connsiteY7" fmla="*/ 896132 h 1385089"/>
                              <a:gd name="connsiteX8" fmla="*/ 439869 w 1335823"/>
                              <a:gd name="connsiteY8" fmla="*/ 821725 h 1385089"/>
                              <a:gd name="connsiteX9" fmla="*/ 64607 w 1335823"/>
                              <a:gd name="connsiteY9" fmla="*/ 1277290 h 1385089"/>
                              <a:gd name="connsiteX10" fmla="*/ 208167 w 1335823"/>
                              <a:gd name="connsiteY10" fmla="*/ 1274061 h 1385089"/>
                              <a:gd name="connsiteX11" fmla="*/ 1117286 w 1335823"/>
                              <a:gd name="connsiteY11" fmla="*/ 1385089 h 1385089"/>
                              <a:gd name="connsiteX12" fmla="*/ 1335823 w 1335823"/>
                              <a:gd name="connsiteY12" fmla="*/ 1255374 h 1385089"/>
                              <a:gd name="connsiteX13" fmla="*/ 1186692 w 1335823"/>
                              <a:gd name="connsiteY13" fmla="*/ 817488 h 1385089"/>
                              <a:gd name="connsiteX14" fmla="*/ 864842 w 1335823"/>
                              <a:gd name="connsiteY14" fmla="*/ 1071317 h 1385089"/>
                              <a:gd name="connsiteX15" fmla="*/ 1147761 w 1335823"/>
                              <a:gd name="connsiteY15" fmla="*/ 831059 h 1385089"/>
                              <a:gd name="connsiteX16" fmla="*/ 314468 w 1335823"/>
                              <a:gd name="connsiteY16" fmla="*/ 1063572 h 1385089"/>
                              <a:gd name="connsiteX17" fmla="*/ 308010 w 1335823"/>
                              <a:gd name="connsiteY17" fmla="*/ 1089403 h 1385089"/>
                              <a:gd name="connsiteX18" fmla="*/ 337814 w 1335823"/>
                              <a:gd name="connsiteY18" fmla="*/ 1125764 h 1385089"/>
                              <a:gd name="connsiteX19" fmla="*/ 352469 w 1335823"/>
                              <a:gd name="connsiteY19" fmla="*/ 1299275 h 1385089"/>
                              <a:gd name="connsiteX20" fmla="*/ 357097 w 1335823"/>
                              <a:gd name="connsiteY20" fmla="*/ 923370 h 1385089"/>
                              <a:gd name="connsiteX21" fmla="*/ 445777 w 1335823"/>
                              <a:gd name="connsiteY21" fmla="*/ 891515 h 1385089"/>
                              <a:gd name="connsiteX22" fmla="*/ 599464 w 1335823"/>
                              <a:gd name="connsiteY22" fmla="*/ 881990 h 1385089"/>
                              <a:gd name="connsiteX23" fmla="*/ 644775 w 1335823"/>
                              <a:gd name="connsiteY23" fmla="*/ 729657 h 1385089"/>
                              <a:gd name="connsiteX24" fmla="*/ 526739 w 1335823"/>
                              <a:gd name="connsiteY24" fmla="*/ 642943 h 1385089"/>
                              <a:gd name="connsiteX25" fmla="*/ 362095 w 1335823"/>
                              <a:gd name="connsiteY25" fmla="*/ 612754 h 1385089"/>
                              <a:gd name="connsiteX26" fmla="*/ 499728 w 1335823"/>
                              <a:gd name="connsiteY26" fmla="*/ 411859 h 1385089"/>
                              <a:gd name="connsiteX27" fmla="*/ 540298 w 1335823"/>
                              <a:gd name="connsiteY27" fmla="*/ 175270 h 1385089"/>
                              <a:gd name="connsiteX0" fmla="*/ 486560 w 1335823"/>
                              <a:gd name="connsiteY0" fmla="*/ 0 h 1385089"/>
                              <a:gd name="connsiteX1" fmla="*/ 146902 w 1335823"/>
                              <a:gd name="connsiteY1" fmla="*/ 260284 h 1385089"/>
                              <a:gd name="connsiteX2" fmla="*/ 96200 w 1335823"/>
                              <a:gd name="connsiteY2" fmla="*/ 362938 h 1385089"/>
                              <a:gd name="connsiteX3" fmla="*/ 50854 w 1335823"/>
                              <a:gd name="connsiteY3" fmla="*/ 488797 h 1385089"/>
                              <a:gd name="connsiteX4" fmla="*/ 11786 w 1335823"/>
                              <a:gd name="connsiteY4" fmla="*/ 565943 h 1385089"/>
                              <a:gd name="connsiteX5" fmla="*/ 5 w 1335823"/>
                              <a:gd name="connsiteY5" fmla="*/ 709717 h 1385089"/>
                              <a:gd name="connsiteX6" fmla="*/ 20220 w 1335823"/>
                              <a:gd name="connsiteY6" fmla="*/ 775971 h 1385089"/>
                              <a:gd name="connsiteX7" fmla="*/ 90754 w 1335823"/>
                              <a:gd name="connsiteY7" fmla="*/ 896132 h 1385089"/>
                              <a:gd name="connsiteX8" fmla="*/ 439869 w 1335823"/>
                              <a:gd name="connsiteY8" fmla="*/ 821725 h 1385089"/>
                              <a:gd name="connsiteX9" fmla="*/ 64607 w 1335823"/>
                              <a:gd name="connsiteY9" fmla="*/ 1277290 h 1385089"/>
                              <a:gd name="connsiteX10" fmla="*/ 208167 w 1335823"/>
                              <a:gd name="connsiteY10" fmla="*/ 1274061 h 1385089"/>
                              <a:gd name="connsiteX11" fmla="*/ 1117286 w 1335823"/>
                              <a:gd name="connsiteY11" fmla="*/ 1385089 h 1385089"/>
                              <a:gd name="connsiteX12" fmla="*/ 1335823 w 1335823"/>
                              <a:gd name="connsiteY12" fmla="*/ 1255374 h 1385089"/>
                              <a:gd name="connsiteX13" fmla="*/ 1186692 w 1335823"/>
                              <a:gd name="connsiteY13" fmla="*/ 817488 h 1385089"/>
                              <a:gd name="connsiteX14" fmla="*/ 864842 w 1335823"/>
                              <a:gd name="connsiteY14" fmla="*/ 1071317 h 1385089"/>
                              <a:gd name="connsiteX15" fmla="*/ 1147761 w 1335823"/>
                              <a:gd name="connsiteY15" fmla="*/ 831059 h 1385089"/>
                              <a:gd name="connsiteX16" fmla="*/ 314468 w 1335823"/>
                              <a:gd name="connsiteY16" fmla="*/ 1063572 h 1385089"/>
                              <a:gd name="connsiteX17" fmla="*/ 308010 w 1335823"/>
                              <a:gd name="connsiteY17" fmla="*/ 1089403 h 1385089"/>
                              <a:gd name="connsiteX18" fmla="*/ 337814 w 1335823"/>
                              <a:gd name="connsiteY18" fmla="*/ 1125764 h 1385089"/>
                              <a:gd name="connsiteX19" fmla="*/ 352469 w 1335823"/>
                              <a:gd name="connsiteY19" fmla="*/ 1299275 h 1385089"/>
                              <a:gd name="connsiteX20" fmla="*/ 357097 w 1335823"/>
                              <a:gd name="connsiteY20" fmla="*/ 923370 h 1385089"/>
                              <a:gd name="connsiteX21" fmla="*/ 445777 w 1335823"/>
                              <a:gd name="connsiteY21" fmla="*/ 891515 h 1385089"/>
                              <a:gd name="connsiteX22" fmla="*/ 599464 w 1335823"/>
                              <a:gd name="connsiteY22" fmla="*/ 881990 h 1385089"/>
                              <a:gd name="connsiteX23" fmla="*/ 644775 w 1335823"/>
                              <a:gd name="connsiteY23" fmla="*/ 729657 h 1385089"/>
                              <a:gd name="connsiteX24" fmla="*/ 526739 w 1335823"/>
                              <a:gd name="connsiteY24" fmla="*/ 642943 h 1385089"/>
                              <a:gd name="connsiteX25" fmla="*/ 362095 w 1335823"/>
                              <a:gd name="connsiteY25" fmla="*/ 612754 h 1385089"/>
                              <a:gd name="connsiteX26" fmla="*/ 499728 w 1335823"/>
                              <a:gd name="connsiteY26" fmla="*/ 411859 h 1385089"/>
                              <a:gd name="connsiteX27" fmla="*/ 540298 w 1335823"/>
                              <a:gd name="connsiteY27" fmla="*/ 175270 h 1385089"/>
                              <a:gd name="connsiteX0" fmla="*/ 486560 w 1335823"/>
                              <a:gd name="connsiteY0" fmla="*/ 0 h 1385089"/>
                              <a:gd name="connsiteX1" fmla="*/ 146902 w 1335823"/>
                              <a:gd name="connsiteY1" fmla="*/ 260284 h 1385089"/>
                              <a:gd name="connsiteX2" fmla="*/ 96200 w 1335823"/>
                              <a:gd name="connsiteY2" fmla="*/ 362938 h 1385089"/>
                              <a:gd name="connsiteX3" fmla="*/ 50854 w 1335823"/>
                              <a:gd name="connsiteY3" fmla="*/ 488797 h 1385089"/>
                              <a:gd name="connsiteX4" fmla="*/ 11786 w 1335823"/>
                              <a:gd name="connsiteY4" fmla="*/ 565943 h 1385089"/>
                              <a:gd name="connsiteX5" fmla="*/ 5 w 1335823"/>
                              <a:gd name="connsiteY5" fmla="*/ 709717 h 1385089"/>
                              <a:gd name="connsiteX6" fmla="*/ 20220 w 1335823"/>
                              <a:gd name="connsiteY6" fmla="*/ 775971 h 1385089"/>
                              <a:gd name="connsiteX7" fmla="*/ 90754 w 1335823"/>
                              <a:gd name="connsiteY7" fmla="*/ 896132 h 1385089"/>
                              <a:gd name="connsiteX8" fmla="*/ 439869 w 1335823"/>
                              <a:gd name="connsiteY8" fmla="*/ 821725 h 1385089"/>
                              <a:gd name="connsiteX9" fmla="*/ 64607 w 1335823"/>
                              <a:gd name="connsiteY9" fmla="*/ 1277290 h 1385089"/>
                              <a:gd name="connsiteX10" fmla="*/ 208167 w 1335823"/>
                              <a:gd name="connsiteY10" fmla="*/ 1274061 h 1385089"/>
                              <a:gd name="connsiteX11" fmla="*/ 1117286 w 1335823"/>
                              <a:gd name="connsiteY11" fmla="*/ 1385089 h 1385089"/>
                              <a:gd name="connsiteX12" fmla="*/ 1335823 w 1335823"/>
                              <a:gd name="connsiteY12" fmla="*/ 1255374 h 1385089"/>
                              <a:gd name="connsiteX13" fmla="*/ 1186692 w 1335823"/>
                              <a:gd name="connsiteY13" fmla="*/ 817488 h 1385089"/>
                              <a:gd name="connsiteX14" fmla="*/ 864842 w 1335823"/>
                              <a:gd name="connsiteY14" fmla="*/ 1071317 h 1385089"/>
                              <a:gd name="connsiteX15" fmla="*/ 1147761 w 1335823"/>
                              <a:gd name="connsiteY15" fmla="*/ 831059 h 1385089"/>
                              <a:gd name="connsiteX16" fmla="*/ 314468 w 1335823"/>
                              <a:gd name="connsiteY16" fmla="*/ 1063572 h 1385089"/>
                              <a:gd name="connsiteX17" fmla="*/ 308010 w 1335823"/>
                              <a:gd name="connsiteY17" fmla="*/ 1089403 h 1385089"/>
                              <a:gd name="connsiteX18" fmla="*/ 337814 w 1335823"/>
                              <a:gd name="connsiteY18" fmla="*/ 1125764 h 1385089"/>
                              <a:gd name="connsiteX19" fmla="*/ 352469 w 1335823"/>
                              <a:gd name="connsiteY19" fmla="*/ 1299275 h 1385089"/>
                              <a:gd name="connsiteX20" fmla="*/ 357097 w 1335823"/>
                              <a:gd name="connsiteY20" fmla="*/ 923370 h 1385089"/>
                              <a:gd name="connsiteX21" fmla="*/ 445777 w 1335823"/>
                              <a:gd name="connsiteY21" fmla="*/ 891515 h 1385089"/>
                              <a:gd name="connsiteX22" fmla="*/ 599464 w 1335823"/>
                              <a:gd name="connsiteY22" fmla="*/ 881990 h 1385089"/>
                              <a:gd name="connsiteX23" fmla="*/ 659193 w 1335823"/>
                              <a:gd name="connsiteY23" fmla="*/ 670045 h 1385089"/>
                              <a:gd name="connsiteX24" fmla="*/ 526739 w 1335823"/>
                              <a:gd name="connsiteY24" fmla="*/ 642943 h 1385089"/>
                              <a:gd name="connsiteX25" fmla="*/ 362095 w 1335823"/>
                              <a:gd name="connsiteY25" fmla="*/ 612754 h 1385089"/>
                              <a:gd name="connsiteX26" fmla="*/ 499728 w 1335823"/>
                              <a:gd name="connsiteY26" fmla="*/ 411859 h 1385089"/>
                              <a:gd name="connsiteX27" fmla="*/ 540298 w 1335823"/>
                              <a:gd name="connsiteY27" fmla="*/ 175270 h 1385089"/>
                              <a:gd name="connsiteX0" fmla="*/ 486560 w 1335823"/>
                              <a:gd name="connsiteY0" fmla="*/ 0 h 1385089"/>
                              <a:gd name="connsiteX1" fmla="*/ 146902 w 1335823"/>
                              <a:gd name="connsiteY1" fmla="*/ 260284 h 1385089"/>
                              <a:gd name="connsiteX2" fmla="*/ 96200 w 1335823"/>
                              <a:gd name="connsiteY2" fmla="*/ 362938 h 1385089"/>
                              <a:gd name="connsiteX3" fmla="*/ 50854 w 1335823"/>
                              <a:gd name="connsiteY3" fmla="*/ 488797 h 1385089"/>
                              <a:gd name="connsiteX4" fmla="*/ 11786 w 1335823"/>
                              <a:gd name="connsiteY4" fmla="*/ 565943 h 1385089"/>
                              <a:gd name="connsiteX5" fmla="*/ 5 w 1335823"/>
                              <a:gd name="connsiteY5" fmla="*/ 709717 h 1385089"/>
                              <a:gd name="connsiteX6" fmla="*/ 20220 w 1335823"/>
                              <a:gd name="connsiteY6" fmla="*/ 775971 h 1385089"/>
                              <a:gd name="connsiteX7" fmla="*/ 90754 w 1335823"/>
                              <a:gd name="connsiteY7" fmla="*/ 896132 h 1385089"/>
                              <a:gd name="connsiteX8" fmla="*/ 439869 w 1335823"/>
                              <a:gd name="connsiteY8" fmla="*/ 821725 h 1385089"/>
                              <a:gd name="connsiteX9" fmla="*/ 64607 w 1335823"/>
                              <a:gd name="connsiteY9" fmla="*/ 1277290 h 1385089"/>
                              <a:gd name="connsiteX10" fmla="*/ 208167 w 1335823"/>
                              <a:gd name="connsiteY10" fmla="*/ 1274061 h 1385089"/>
                              <a:gd name="connsiteX11" fmla="*/ 1117286 w 1335823"/>
                              <a:gd name="connsiteY11" fmla="*/ 1385089 h 1385089"/>
                              <a:gd name="connsiteX12" fmla="*/ 1335823 w 1335823"/>
                              <a:gd name="connsiteY12" fmla="*/ 1255374 h 1385089"/>
                              <a:gd name="connsiteX13" fmla="*/ 1186692 w 1335823"/>
                              <a:gd name="connsiteY13" fmla="*/ 817488 h 1385089"/>
                              <a:gd name="connsiteX14" fmla="*/ 864842 w 1335823"/>
                              <a:gd name="connsiteY14" fmla="*/ 1071317 h 1385089"/>
                              <a:gd name="connsiteX15" fmla="*/ 1147761 w 1335823"/>
                              <a:gd name="connsiteY15" fmla="*/ 831059 h 1385089"/>
                              <a:gd name="connsiteX16" fmla="*/ 314468 w 1335823"/>
                              <a:gd name="connsiteY16" fmla="*/ 1063572 h 1385089"/>
                              <a:gd name="connsiteX17" fmla="*/ 308010 w 1335823"/>
                              <a:gd name="connsiteY17" fmla="*/ 1089403 h 1385089"/>
                              <a:gd name="connsiteX18" fmla="*/ 337814 w 1335823"/>
                              <a:gd name="connsiteY18" fmla="*/ 1125764 h 1385089"/>
                              <a:gd name="connsiteX19" fmla="*/ 352469 w 1335823"/>
                              <a:gd name="connsiteY19" fmla="*/ 1299275 h 1385089"/>
                              <a:gd name="connsiteX20" fmla="*/ 357097 w 1335823"/>
                              <a:gd name="connsiteY20" fmla="*/ 923370 h 1385089"/>
                              <a:gd name="connsiteX21" fmla="*/ 445777 w 1335823"/>
                              <a:gd name="connsiteY21" fmla="*/ 891515 h 1385089"/>
                              <a:gd name="connsiteX22" fmla="*/ 599464 w 1335823"/>
                              <a:gd name="connsiteY22" fmla="*/ 881990 h 1385089"/>
                              <a:gd name="connsiteX23" fmla="*/ 659193 w 1335823"/>
                              <a:gd name="connsiteY23" fmla="*/ 670045 h 1385089"/>
                              <a:gd name="connsiteX24" fmla="*/ 502364 w 1335823"/>
                              <a:gd name="connsiteY24" fmla="*/ 618044 h 1385089"/>
                              <a:gd name="connsiteX25" fmla="*/ 362095 w 1335823"/>
                              <a:gd name="connsiteY25" fmla="*/ 612754 h 1385089"/>
                              <a:gd name="connsiteX26" fmla="*/ 499728 w 1335823"/>
                              <a:gd name="connsiteY26" fmla="*/ 411859 h 1385089"/>
                              <a:gd name="connsiteX27" fmla="*/ 540298 w 1335823"/>
                              <a:gd name="connsiteY27" fmla="*/ 175270 h 1385089"/>
                              <a:gd name="connsiteX0" fmla="*/ 450697 w 1335823"/>
                              <a:gd name="connsiteY0" fmla="*/ 0 h 1323625"/>
                              <a:gd name="connsiteX1" fmla="*/ 146902 w 1335823"/>
                              <a:gd name="connsiteY1" fmla="*/ 198820 h 1323625"/>
                              <a:gd name="connsiteX2" fmla="*/ 96200 w 1335823"/>
                              <a:gd name="connsiteY2" fmla="*/ 301474 h 1323625"/>
                              <a:gd name="connsiteX3" fmla="*/ 50854 w 1335823"/>
                              <a:gd name="connsiteY3" fmla="*/ 427333 h 1323625"/>
                              <a:gd name="connsiteX4" fmla="*/ 11786 w 1335823"/>
                              <a:gd name="connsiteY4" fmla="*/ 504479 h 1323625"/>
                              <a:gd name="connsiteX5" fmla="*/ 5 w 1335823"/>
                              <a:gd name="connsiteY5" fmla="*/ 648253 h 1323625"/>
                              <a:gd name="connsiteX6" fmla="*/ 20220 w 1335823"/>
                              <a:gd name="connsiteY6" fmla="*/ 714507 h 1323625"/>
                              <a:gd name="connsiteX7" fmla="*/ 90754 w 1335823"/>
                              <a:gd name="connsiteY7" fmla="*/ 834668 h 1323625"/>
                              <a:gd name="connsiteX8" fmla="*/ 439869 w 1335823"/>
                              <a:gd name="connsiteY8" fmla="*/ 760261 h 1323625"/>
                              <a:gd name="connsiteX9" fmla="*/ 64607 w 1335823"/>
                              <a:gd name="connsiteY9" fmla="*/ 1215826 h 1323625"/>
                              <a:gd name="connsiteX10" fmla="*/ 208167 w 1335823"/>
                              <a:gd name="connsiteY10" fmla="*/ 1212597 h 1323625"/>
                              <a:gd name="connsiteX11" fmla="*/ 1117286 w 1335823"/>
                              <a:gd name="connsiteY11" fmla="*/ 1323625 h 1323625"/>
                              <a:gd name="connsiteX12" fmla="*/ 1335823 w 1335823"/>
                              <a:gd name="connsiteY12" fmla="*/ 1193910 h 1323625"/>
                              <a:gd name="connsiteX13" fmla="*/ 1186692 w 1335823"/>
                              <a:gd name="connsiteY13" fmla="*/ 756024 h 1323625"/>
                              <a:gd name="connsiteX14" fmla="*/ 864842 w 1335823"/>
                              <a:gd name="connsiteY14" fmla="*/ 1009853 h 1323625"/>
                              <a:gd name="connsiteX15" fmla="*/ 1147761 w 1335823"/>
                              <a:gd name="connsiteY15" fmla="*/ 769595 h 1323625"/>
                              <a:gd name="connsiteX16" fmla="*/ 314468 w 1335823"/>
                              <a:gd name="connsiteY16" fmla="*/ 1002108 h 1323625"/>
                              <a:gd name="connsiteX17" fmla="*/ 308010 w 1335823"/>
                              <a:gd name="connsiteY17" fmla="*/ 1027939 h 1323625"/>
                              <a:gd name="connsiteX18" fmla="*/ 337814 w 1335823"/>
                              <a:gd name="connsiteY18" fmla="*/ 1064300 h 1323625"/>
                              <a:gd name="connsiteX19" fmla="*/ 352469 w 1335823"/>
                              <a:gd name="connsiteY19" fmla="*/ 1237811 h 1323625"/>
                              <a:gd name="connsiteX20" fmla="*/ 357097 w 1335823"/>
                              <a:gd name="connsiteY20" fmla="*/ 861906 h 1323625"/>
                              <a:gd name="connsiteX21" fmla="*/ 445777 w 1335823"/>
                              <a:gd name="connsiteY21" fmla="*/ 830051 h 1323625"/>
                              <a:gd name="connsiteX22" fmla="*/ 599464 w 1335823"/>
                              <a:gd name="connsiteY22" fmla="*/ 820526 h 1323625"/>
                              <a:gd name="connsiteX23" fmla="*/ 659193 w 1335823"/>
                              <a:gd name="connsiteY23" fmla="*/ 608581 h 1323625"/>
                              <a:gd name="connsiteX24" fmla="*/ 502364 w 1335823"/>
                              <a:gd name="connsiteY24" fmla="*/ 556580 h 1323625"/>
                              <a:gd name="connsiteX25" fmla="*/ 362095 w 1335823"/>
                              <a:gd name="connsiteY25" fmla="*/ 551290 h 1323625"/>
                              <a:gd name="connsiteX26" fmla="*/ 499728 w 1335823"/>
                              <a:gd name="connsiteY26" fmla="*/ 350395 h 1323625"/>
                              <a:gd name="connsiteX27" fmla="*/ 540298 w 1335823"/>
                              <a:gd name="connsiteY27" fmla="*/ 113806 h 1323625"/>
                              <a:gd name="connsiteX0" fmla="*/ 318614 w 1335823"/>
                              <a:gd name="connsiteY0" fmla="*/ 0 h 1260814"/>
                              <a:gd name="connsiteX1" fmla="*/ 146902 w 1335823"/>
                              <a:gd name="connsiteY1" fmla="*/ 136009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439869 w 1335823"/>
                              <a:gd name="connsiteY8" fmla="*/ 697450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357097 w 1335823"/>
                              <a:gd name="connsiteY20" fmla="*/ 799095 h 1260814"/>
                              <a:gd name="connsiteX21" fmla="*/ 445777 w 1335823"/>
                              <a:gd name="connsiteY21" fmla="*/ 767240 h 1260814"/>
                              <a:gd name="connsiteX22" fmla="*/ 599464 w 1335823"/>
                              <a:gd name="connsiteY22" fmla="*/ 757715 h 1260814"/>
                              <a:gd name="connsiteX23" fmla="*/ 659193 w 1335823"/>
                              <a:gd name="connsiteY23" fmla="*/ 545770 h 1260814"/>
                              <a:gd name="connsiteX24" fmla="*/ 502364 w 1335823"/>
                              <a:gd name="connsiteY24" fmla="*/ 493769 h 1260814"/>
                              <a:gd name="connsiteX25" fmla="*/ 362095 w 1335823"/>
                              <a:gd name="connsiteY25" fmla="*/ 488479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439869 w 1335823"/>
                              <a:gd name="connsiteY8" fmla="*/ 697450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357097 w 1335823"/>
                              <a:gd name="connsiteY20" fmla="*/ 799095 h 1260814"/>
                              <a:gd name="connsiteX21" fmla="*/ 445777 w 1335823"/>
                              <a:gd name="connsiteY21" fmla="*/ 767240 h 1260814"/>
                              <a:gd name="connsiteX22" fmla="*/ 599464 w 1335823"/>
                              <a:gd name="connsiteY22" fmla="*/ 757715 h 1260814"/>
                              <a:gd name="connsiteX23" fmla="*/ 659193 w 1335823"/>
                              <a:gd name="connsiteY23" fmla="*/ 545770 h 1260814"/>
                              <a:gd name="connsiteX24" fmla="*/ 502364 w 1335823"/>
                              <a:gd name="connsiteY24" fmla="*/ 493769 h 1260814"/>
                              <a:gd name="connsiteX25" fmla="*/ 362095 w 1335823"/>
                              <a:gd name="connsiteY25" fmla="*/ 488479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439869 w 1335823"/>
                              <a:gd name="connsiteY8" fmla="*/ 697450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357097 w 1335823"/>
                              <a:gd name="connsiteY20" fmla="*/ 799095 h 1260814"/>
                              <a:gd name="connsiteX21" fmla="*/ 445777 w 1335823"/>
                              <a:gd name="connsiteY21" fmla="*/ 767240 h 1260814"/>
                              <a:gd name="connsiteX22" fmla="*/ 599464 w 1335823"/>
                              <a:gd name="connsiteY22" fmla="*/ 757715 h 1260814"/>
                              <a:gd name="connsiteX23" fmla="*/ 659193 w 1335823"/>
                              <a:gd name="connsiteY23" fmla="*/ 545770 h 1260814"/>
                              <a:gd name="connsiteX24" fmla="*/ 502364 w 1335823"/>
                              <a:gd name="connsiteY24" fmla="*/ 493769 h 1260814"/>
                              <a:gd name="connsiteX25" fmla="*/ 362095 w 1335823"/>
                              <a:gd name="connsiteY25" fmla="*/ 488479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439869 w 1335823"/>
                              <a:gd name="connsiteY8" fmla="*/ 697450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357097 w 1335823"/>
                              <a:gd name="connsiteY20" fmla="*/ 799095 h 1260814"/>
                              <a:gd name="connsiteX21" fmla="*/ 445777 w 1335823"/>
                              <a:gd name="connsiteY21" fmla="*/ 767240 h 1260814"/>
                              <a:gd name="connsiteX22" fmla="*/ 599464 w 1335823"/>
                              <a:gd name="connsiteY22" fmla="*/ 757715 h 1260814"/>
                              <a:gd name="connsiteX23" fmla="*/ 659193 w 1335823"/>
                              <a:gd name="connsiteY23" fmla="*/ 545770 h 1260814"/>
                              <a:gd name="connsiteX24" fmla="*/ 502364 w 1335823"/>
                              <a:gd name="connsiteY24" fmla="*/ 493769 h 1260814"/>
                              <a:gd name="connsiteX25" fmla="*/ 362095 w 1335823"/>
                              <a:gd name="connsiteY25" fmla="*/ 488479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439869 w 1335823"/>
                              <a:gd name="connsiteY8" fmla="*/ 697450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357097 w 1335823"/>
                              <a:gd name="connsiteY20" fmla="*/ 799095 h 1260814"/>
                              <a:gd name="connsiteX21" fmla="*/ 445777 w 1335823"/>
                              <a:gd name="connsiteY21" fmla="*/ 767240 h 1260814"/>
                              <a:gd name="connsiteX22" fmla="*/ 599464 w 1335823"/>
                              <a:gd name="connsiteY22" fmla="*/ 757715 h 1260814"/>
                              <a:gd name="connsiteX23" fmla="*/ 730673 w 1335823"/>
                              <a:gd name="connsiteY23" fmla="*/ 694655 h 1260814"/>
                              <a:gd name="connsiteX24" fmla="*/ 502364 w 1335823"/>
                              <a:gd name="connsiteY24" fmla="*/ 493769 h 1260814"/>
                              <a:gd name="connsiteX25" fmla="*/ 362095 w 1335823"/>
                              <a:gd name="connsiteY25" fmla="*/ 488479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439869 w 1335823"/>
                              <a:gd name="connsiteY8" fmla="*/ 697450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357097 w 1335823"/>
                              <a:gd name="connsiteY20" fmla="*/ 799095 h 1260814"/>
                              <a:gd name="connsiteX21" fmla="*/ 445777 w 1335823"/>
                              <a:gd name="connsiteY21" fmla="*/ 767240 h 1260814"/>
                              <a:gd name="connsiteX22" fmla="*/ 599464 w 1335823"/>
                              <a:gd name="connsiteY22" fmla="*/ 757715 h 1260814"/>
                              <a:gd name="connsiteX23" fmla="*/ 730673 w 1335823"/>
                              <a:gd name="connsiteY23" fmla="*/ 694655 h 1260814"/>
                              <a:gd name="connsiteX24" fmla="*/ 516377 w 1335823"/>
                              <a:gd name="connsiteY24" fmla="*/ 577057 h 1260814"/>
                              <a:gd name="connsiteX25" fmla="*/ 362095 w 1335823"/>
                              <a:gd name="connsiteY25" fmla="*/ 488479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386579 w 1335823"/>
                              <a:gd name="connsiteY8" fmla="*/ 727318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357097 w 1335823"/>
                              <a:gd name="connsiteY20" fmla="*/ 799095 h 1260814"/>
                              <a:gd name="connsiteX21" fmla="*/ 445777 w 1335823"/>
                              <a:gd name="connsiteY21" fmla="*/ 767240 h 1260814"/>
                              <a:gd name="connsiteX22" fmla="*/ 599464 w 1335823"/>
                              <a:gd name="connsiteY22" fmla="*/ 757715 h 1260814"/>
                              <a:gd name="connsiteX23" fmla="*/ 730673 w 1335823"/>
                              <a:gd name="connsiteY23" fmla="*/ 694655 h 1260814"/>
                              <a:gd name="connsiteX24" fmla="*/ 516377 w 1335823"/>
                              <a:gd name="connsiteY24" fmla="*/ 577057 h 1260814"/>
                              <a:gd name="connsiteX25" fmla="*/ 362095 w 1335823"/>
                              <a:gd name="connsiteY25" fmla="*/ 488479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386579 w 1335823"/>
                              <a:gd name="connsiteY8" fmla="*/ 727318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542147 w 1335823"/>
                              <a:gd name="connsiteY20" fmla="*/ 913775 h 1260814"/>
                              <a:gd name="connsiteX21" fmla="*/ 445777 w 1335823"/>
                              <a:gd name="connsiteY21" fmla="*/ 767240 h 1260814"/>
                              <a:gd name="connsiteX22" fmla="*/ 599464 w 1335823"/>
                              <a:gd name="connsiteY22" fmla="*/ 757715 h 1260814"/>
                              <a:gd name="connsiteX23" fmla="*/ 730673 w 1335823"/>
                              <a:gd name="connsiteY23" fmla="*/ 694655 h 1260814"/>
                              <a:gd name="connsiteX24" fmla="*/ 516377 w 1335823"/>
                              <a:gd name="connsiteY24" fmla="*/ 577057 h 1260814"/>
                              <a:gd name="connsiteX25" fmla="*/ 362095 w 1335823"/>
                              <a:gd name="connsiteY25" fmla="*/ 488479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386579 w 1335823"/>
                              <a:gd name="connsiteY8" fmla="*/ 727318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542147 w 1335823"/>
                              <a:gd name="connsiteY20" fmla="*/ 913775 h 1260814"/>
                              <a:gd name="connsiteX21" fmla="*/ 674437 w 1335823"/>
                              <a:gd name="connsiteY21" fmla="*/ 993140 h 1260814"/>
                              <a:gd name="connsiteX22" fmla="*/ 599464 w 1335823"/>
                              <a:gd name="connsiteY22" fmla="*/ 757715 h 1260814"/>
                              <a:gd name="connsiteX23" fmla="*/ 730673 w 1335823"/>
                              <a:gd name="connsiteY23" fmla="*/ 694655 h 1260814"/>
                              <a:gd name="connsiteX24" fmla="*/ 516377 w 1335823"/>
                              <a:gd name="connsiteY24" fmla="*/ 577057 h 1260814"/>
                              <a:gd name="connsiteX25" fmla="*/ 362095 w 1335823"/>
                              <a:gd name="connsiteY25" fmla="*/ 488479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386579 w 1335823"/>
                              <a:gd name="connsiteY8" fmla="*/ 727318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542147 w 1335823"/>
                              <a:gd name="connsiteY20" fmla="*/ 913775 h 1260814"/>
                              <a:gd name="connsiteX21" fmla="*/ 674437 w 1335823"/>
                              <a:gd name="connsiteY21" fmla="*/ 993140 h 1260814"/>
                              <a:gd name="connsiteX22" fmla="*/ 702149 w 1335823"/>
                              <a:gd name="connsiteY22" fmla="*/ 828116 h 1260814"/>
                              <a:gd name="connsiteX23" fmla="*/ 730673 w 1335823"/>
                              <a:gd name="connsiteY23" fmla="*/ 694655 h 1260814"/>
                              <a:gd name="connsiteX24" fmla="*/ 516377 w 1335823"/>
                              <a:gd name="connsiteY24" fmla="*/ 577057 h 1260814"/>
                              <a:gd name="connsiteX25" fmla="*/ 362095 w 1335823"/>
                              <a:gd name="connsiteY25" fmla="*/ 488479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386579 w 1335823"/>
                              <a:gd name="connsiteY8" fmla="*/ 727318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542147 w 1335823"/>
                              <a:gd name="connsiteY20" fmla="*/ 913775 h 1260814"/>
                              <a:gd name="connsiteX21" fmla="*/ 674437 w 1335823"/>
                              <a:gd name="connsiteY21" fmla="*/ 993140 h 1260814"/>
                              <a:gd name="connsiteX22" fmla="*/ 702149 w 1335823"/>
                              <a:gd name="connsiteY22" fmla="*/ 828116 h 1260814"/>
                              <a:gd name="connsiteX23" fmla="*/ 687181 w 1335823"/>
                              <a:gd name="connsiteY23" fmla="*/ 680119 h 1260814"/>
                              <a:gd name="connsiteX24" fmla="*/ 516377 w 1335823"/>
                              <a:gd name="connsiteY24" fmla="*/ 577057 h 1260814"/>
                              <a:gd name="connsiteX25" fmla="*/ 362095 w 1335823"/>
                              <a:gd name="connsiteY25" fmla="*/ 488479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386579 w 1335823"/>
                              <a:gd name="connsiteY8" fmla="*/ 727318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542147 w 1335823"/>
                              <a:gd name="connsiteY20" fmla="*/ 913775 h 1260814"/>
                              <a:gd name="connsiteX21" fmla="*/ 674437 w 1335823"/>
                              <a:gd name="connsiteY21" fmla="*/ 993140 h 1260814"/>
                              <a:gd name="connsiteX22" fmla="*/ 702149 w 1335823"/>
                              <a:gd name="connsiteY22" fmla="*/ 828116 h 1260814"/>
                              <a:gd name="connsiteX23" fmla="*/ 687181 w 1335823"/>
                              <a:gd name="connsiteY23" fmla="*/ 680119 h 1260814"/>
                              <a:gd name="connsiteX24" fmla="*/ 516377 w 1335823"/>
                              <a:gd name="connsiteY24" fmla="*/ 577057 h 1260814"/>
                              <a:gd name="connsiteX25" fmla="*/ 363900 w 1335823"/>
                              <a:gd name="connsiteY25" fmla="*/ 543206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386579 w 1335823"/>
                              <a:gd name="connsiteY8" fmla="*/ 727318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542147 w 1335823"/>
                              <a:gd name="connsiteY20" fmla="*/ 913775 h 1260814"/>
                              <a:gd name="connsiteX21" fmla="*/ 674437 w 1335823"/>
                              <a:gd name="connsiteY21" fmla="*/ 993140 h 1260814"/>
                              <a:gd name="connsiteX22" fmla="*/ 702149 w 1335823"/>
                              <a:gd name="connsiteY22" fmla="*/ 828116 h 1260814"/>
                              <a:gd name="connsiteX23" fmla="*/ 687181 w 1335823"/>
                              <a:gd name="connsiteY23" fmla="*/ 680119 h 1260814"/>
                              <a:gd name="connsiteX24" fmla="*/ 583641 w 1335823"/>
                              <a:gd name="connsiteY24" fmla="*/ 598248 h 1260814"/>
                              <a:gd name="connsiteX25" fmla="*/ 363900 w 1335823"/>
                              <a:gd name="connsiteY25" fmla="*/ 543206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386579 w 1335823"/>
                              <a:gd name="connsiteY8" fmla="*/ 727318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542147 w 1335823"/>
                              <a:gd name="connsiteY20" fmla="*/ 913775 h 1260814"/>
                              <a:gd name="connsiteX21" fmla="*/ 674437 w 1335823"/>
                              <a:gd name="connsiteY21" fmla="*/ 993140 h 1260814"/>
                              <a:gd name="connsiteX22" fmla="*/ 702149 w 1335823"/>
                              <a:gd name="connsiteY22" fmla="*/ 828116 h 1260814"/>
                              <a:gd name="connsiteX23" fmla="*/ 734729 w 1335823"/>
                              <a:gd name="connsiteY23" fmla="*/ 693433 h 1260814"/>
                              <a:gd name="connsiteX24" fmla="*/ 583641 w 1335823"/>
                              <a:gd name="connsiteY24" fmla="*/ 598248 h 1260814"/>
                              <a:gd name="connsiteX25" fmla="*/ 363900 w 1335823"/>
                              <a:gd name="connsiteY25" fmla="*/ 543206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386579 w 1335823"/>
                              <a:gd name="connsiteY8" fmla="*/ 727318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542147 w 1335823"/>
                              <a:gd name="connsiteY20" fmla="*/ 913775 h 1260814"/>
                              <a:gd name="connsiteX21" fmla="*/ 674437 w 1335823"/>
                              <a:gd name="connsiteY21" fmla="*/ 993140 h 1260814"/>
                              <a:gd name="connsiteX22" fmla="*/ 677813 w 1335823"/>
                              <a:gd name="connsiteY22" fmla="*/ 835446 h 1260814"/>
                              <a:gd name="connsiteX23" fmla="*/ 734729 w 1335823"/>
                              <a:gd name="connsiteY23" fmla="*/ 693433 h 1260814"/>
                              <a:gd name="connsiteX24" fmla="*/ 583641 w 1335823"/>
                              <a:gd name="connsiteY24" fmla="*/ 598248 h 1260814"/>
                              <a:gd name="connsiteX25" fmla="*/ 363900 w 1335823"/>
                              <a:gd name="connsiteY25" fmla="*/ 543206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542147 w 1335823"/>
                              <a:gd name="connsiteY20" fmla="*/ 913775 h 1260814"/>
                              <a:gd name="connsiteX21" fmla="*/ 674437 w 1335823"/>
                              <a:gd name="connsiteY21" fmla="*/ 993140 h 1260814"/>
                              <a:gd name="connsiteX22" fmla="*/ 677813 w 1335823"/>
                              <a:gd name="connsiteY22" fmla="*/ 835446 h 1260814"/>
                              <a:gd name="connsiteX23" fmla="*/ 734729 w 1335823"/>
                              <a:gd name="connsiteY23" fmla="*/ 693433 h 1260814"/>
                              <a:gd name="connsiteX24" fmla="*/ 583641 w 1335823"/>
                              <a:gd name="connsiteY24" fmla="*/ 598248 h 1260814"/>
                              <a:gd name="connsiteX25" fmla="*/ 363900 w 1335823"/>
                              <a:gd name="connsiteY25" fmla="*/ 543206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542147 w 1335823"/>
                              <a:gd name="connsiteY20" fmla="*/ 913775 h 1260814"/>
                              <a:gd name="connsiteX21" fmla="*/ 674437 w 1335823"/>
                              <a:gd name="connsiteY21" fmla="*/ 993140 h 1260814"/>
                              <a:gd name="connsiteX22" fmla="*/ 677813 w 1335823"/>
                              <a:gd name="connsiteY22" fmla="*/ 835446 h 1260814"/>
                              <a:gd name="connsiteX23" fmla="*/ 734729 w 1335823"/>
                              <a:gd name="connsiteY23" fmla="*/ 693433 h 1260814"/>
                              <a:gd name="connsiteX24" fmla="*/ 583641 w 1335823"/>
                              <a:gd name="connsiteY24" fmla="*/ 598248 h 1260814"/>
                              <a:gd name="connsiteX25" fmla="*/ 363900 w 1335823"/>
                              <a:gd name="connsiteY25" fmla="*/ 543206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64607 w 1335823"/>
                              <a:gd name="connsiteY9" fmla="*/ 1153015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542147 w 1335823"/>
                              <a:gd name="connsiteY20" fmla="*/ 913775 h 1260814"/>
                              <a:gd name="connsiteX21" fmla="*/ 674437 w 1335823"/>
                              <a:gd name="connsiteY21" fmla="*/ 993140 h 1260814"/>
                              <a:gd name="connsiteX22" fmla="*/ 677813 w 1335823"/>
                              <a:gd name="connsiteY22" fmla="*/ 835446 h 1260814"/>
                              <a:gd name="connsiteX23" fmla="*/ 734729 w 1335823"/>
                              <a:gd name="connsiteY23" fmla="*/ 693433 h 1260814"/>
                              <a:gd name="connsiteX24" fmla="*/ 583641 w 1335823"/>
                              <a:gd name="connsiteY24" fmla="*/ 598248 h 1260814"/>
                              <a:gd name="connsiteX25" fmla="*/ 363900 w 1335823"/>
                              <a:gd name="connsiteY25" fmla="*/ 543206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139027 w 1335823"/>
                              <a:gd name="connsiteY9" fmla="*/ 863467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542147 w 1335823"/>
                              <a:gd name="connsiteY20" fmla="*/ 913775 h 1260814"/>
                              <a:gd name="connsiteX21" fmla="*/ 674437 w 1335823"/>
                              <a:gd name="connsiteY21" fmla="*/ 993140 h 1260814"/>
                              <a:gd name="connsiteX22" fmla="*/ 677813 w 1335823"/>
                              <a:gd name="connsiteY22" fmla="*/ 835446 h 1260814"/>
                              <a:gd name="connsiteX23" fmla="*/ 734729 w 1335823"/>
                              <a:gd name="connsiteY23" fmla="*/ 693433 h 1260814"/>
                              <a:gd name="connsiteX24" fmla="*/ 583641 w 1335823"/>
                              <a:gd name="connsiteY24" fmla="*/ 598248 h 1260814"/>
                              <a:gd name="connsiteX25" fmla="*/ 363900 w 1335823"/>
                              <a:gd name="connsiteY25" fmla="*/ 543206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139027 w 1335823"/>
                              <a:gd name="connsiteY9" fmla="*/ 863467 h 1260814"/>
                              <a:gd name="connsiteX10" fmla="*/ 208167 w 1335823"/>
                              <a:gd name="connsiteY10" fmla="*/ 1149786 h 1260814"/>
                              <a:gd name="connsiteX11" fmla="*/ 1117286 w 1335823"/>
                              <a:gd name="connsiteY11" fmla="*/ 1260814 h 1260814"/>
                              <a:gd name="connsiteX12" fmla="*/ 1335823 w 1335823"/>
                              <a:gd name="connsiteY12" fmla="*/ 1131099 h 1260814"/>
                              <a:gd name="connsiteX13" fmla="*/ 1186692 w 1335823"/>
                              <a:gd name="connsiteY13" fmla="*/ 693213 h 1260814"/>
                              <a:gd name="connsiteX14" fmla="*/ 864842 w 1335823"/>
                              <a:gd name="connsiteY14" fmla="*/ 947042 h 1260814"/>
                              <a:gd name="connsiteX15" fmla="*/ 1147761 w 1335823"/>
                              <a:gd name="connsiteY15" fmla="*/ 706784 h 1260814"/>
                              <a:gd name="connsiteX16" fmla="*/ 314468 w 1335823"/>
                              <a:gd name="connsiteY16" fmla="*/ 939297 h 1260814"/>
                              <a:gd name="connsiteX17" fmla="*/ 308010 w 1335823"/>
                              <a:gd name="connsiteY17" fmla="*/ 965128 h 1260814"/>
                              <a:gd name="connsiteX18" fmla="*/ 337814 w 1335823"/>
                              <a:gd name="connsiteY18" fmla="*/ 1001489 h 1260814"/>
                              <a:gd name="connsiteX19" fmla="*/ 352469 w 1335823"/>
                              <a:gd name="connsiteY19" fmla="*/ 1175000 h 1260814"/>
                              <a:gd name="connsiteX20" fmla="*/ 542147 w 1335823"/>
                              <a:gd name="connsiteY20" fmla="*/ 913775 h 1260814"/>
                              <a:gd name="connsiteX21" fmla="*/ 674437 w 1335823"/>
                              <a:gd name="connsiteY21" fmla="*/ 993140 h 1260814"/>
                              <a:gd name="connsiteX22" fmla="*/ 677813 w 1335823"/>
                              <a:gd name="connsiteY22" fmla="*/ 835446 h 1260814"/>
                              <a:gd name="connsiteX23" fmla="*/ 734729 w 1335823"/>
                              <a:gd name="connsiteY23" fmla="*/ 693433 h 1260814"/>
                              <a:gd name="connsiteX24" fmla="*/ 583641 w 1335823"/>
                              <a:gd name="connsiteY24" fmla="*/ 598248 h 1260814"/>
                              <a:gd name="connsiteX25" fmla="*/ 363900 w 1335823"/>
                              <a:gd name="connsiteY25" fmla="*/ 543206 h 1260814"/>
                              <a:gd name="connsiteX26" fmla="*/ 499728 w 1335823"/>
                              <a:gd name="connsiteY26" fmla="*/ 287584 h 1260814"/>
                              <a:gd name="connsiteX27" fmla="*/ 540298 w 1335823"/>
                              <a:gd name="connsiteY27"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139027 w 1335823"/>
                              <a:gd name="connsiteY9" fmla="*/ 863467 h 1260814"/>
                              <a:gd name="connsiteX10" fmla="*/ 1117286 w 1335823"/>
                              <a:gd name="connsiteY10" fmla="*/ 1260814 h 1260814"/>
                              <a:gd name="connsiteX11" fmla="*/ 1335823 w 1335823"/>
                              <a:gd name="connsiteY11" fmla="*/ 1131099 h 1260814"/>
                              <a:gd name="connsiteX12" fmla="*/ 1186692 w 1335823"/>
                              <a:gd name="connsiteY12" fmla="*/ 693213 h 1260814"/>
                              <a:gd name="connsiteX13" fmla="*/ 864842 w 1335823"/>
                              <a:gd name="connsiteY13" fmla="*/ 947042 h 1260814"/>
                              <a:gd name="connsiteX14" fmla="*/ 1147761 w 1335823"/>
                              <a:gd name="connsiteY14" fmla="*/ 706784 h 1260814"/>
                              <a:gd name="connsiteX15" fmla="*/ 314468 w 1335823"/>
                              <a:gd name="connsiteY15" fmla="*/ 939297 h 1260814"/>
                              <a:gd name="connsiteX16" fmla="*/ 308010 w 1335823"/>
                              <a:gd name="connsiteY16" fmla="*/ 965128 h 1260814"/>
                              <a:gd name="connsiteX17" fmla="*/ 337814 w 1335823"/>
                              <a:gd name="connsiteY17" fmla="*/ 1001489 h 1260814"/>
                              <a:gd name="connsiteX18" fmla="*/ 352469 w 1335823"/>
                              <a:gd name="connsiteY18" fmla="*/ 1175000 h 1260814"/>
                              <a:gd name="connsiteX19" fmla="*/ 542147 w 1335823"/>
                              <a:gd name="connsiteY19" fmla="*/ 913775 h 1260814"/>
                              <a:gd name="connsiteX20" fmla="*/ 674437 w 1335823"/>
                              <a:gd name="connsiteY20" fmla="*/ 993140 h 1260814"/>
                              <a:gd name="connsiteX21" fmla="*/ 677813 w 1335823"/>
                              <a:gd name="connsiteY21" fmla="*/ 835446 h 1260814"/>
                              <a:gd name="connsiteX22" fmla="*/ 734729 w 1335823"/>
                              <a:gd name="connsiteY22" fmla="*/ 693433 h 1260814"/>
                              <a:gd name="connsiteX23" fmla="*/ 583641 w 1335823"/>
                              <a:gd name="connsiteY23" fmla="*/ 598248 h 1260814"/>
                              <a:gd name="connsiteX24" fmla="*/ 363900 w 1335823"/>
                              <a:gd name="connsiteY24" fmla="*/ 543206 h 1260814"/>
                              <a:gd name="connsiteX25" fmla="*/ 499728 w 1335823"/>
                              <a:gd name="connsiteY25" fmla="*/ 287584 h 1260814"/>
                              <a:gd name="connsiteX26" fmla="*/ 540298 w 1335823"/>
                              <a:gd name="connsiteY26"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139027 w 1335823"/>
                              <a:gd name="connsiteY9" fmla="*/ 863467 h 1260814"/>
                              <a:gd name="connsiteX10" fmla="*/ 1117286 w 1335823"/>
                              <a:gd name="connsiteY10" fmla="*/ 1260814 h 1260814"/>
                              <a:gd name="connsiteX11" fmla="*/ 1335823 w 1335823"/>
                              <a:gd name="connsiteY11" fmla="*/ 1131099 h 1260814"/>
                              <a:gd name="connsiteX12" fmla="*/ 1186692 w 1335823"/>
                              <a:gd name="connsiteY12" fmla="*/ 693213 h 1260814"/>
                              <a:gd name="connsiteX13" fmla="*/ 864842 w 1335823"/>
                              <a:gd name="connsiteY13" fmla="*/ 947042 h 1260814"/>
                              <a:gd name="connsiteX14" fmla="*/ 1147761 w 1335823"/>
                              <a:gd name="connsiteY14" fmla="*/ 706784 h 1260814"/>
                              <a:gd name="connsiteX15" fmla="*/ 314468 w 1335823"/>
                              <a:gd name="connsiteY15" fmla="*/ 939297 h 1260814"/>
                              <a:gd name="connsiteX16" fmla="*/ 308010 w 1335823"/>
                              <a:gd name="connsiteY16" fmla="*/ 965128 h 1260814"/>
                              <a:gd name="connsiteX17" fmla="*/ 352469 w 1335823"/>
                              <a:gd name="connsiteY17" fmla="*/ 1175000 h 1260814"/>
                              <a:gd name="connsiteX18" fmla="*/ 542147 w 1335823"/>
                              <a:gd name="connsiteY18" fmla="*/ 913775 h 1260814"/>
                              <a:gd name="connsiteX19" fmla="*/ 674437 w 1335823"/>
                              <a:gd name="connsiteY19" fmla="*/ 993140 h 1260814"/>
                              <a:gd name="connsiteX20" fmla="*/ 677813 w 1335823"/>
                              <a:gd name="connsiteY20" fmla="*/ 835446 h 1260814"/>
                              <a:gd name="connsiteX21" fmla="*/ 734729 w 1335823"/>
                              <a:gd name="connsiteY21" fmla="*/ 693433 h 1260814"/>
                              <a:gd name="connsiteX22" fmla="*/ 583641 w 1335823"/>
                              <a:gd name="connsiteY22" fmla="*/ 598248 h 1260814"/>
                              <a:gd name="connsiteX23" fmla="*/ 363900 w 1335823"/>
                              <a:gd name="connsiteY23" fmla="*/ 543206 h 1260814"/>
                              <a:gd name="connsiteX24" fmla="*/ 499728 w 1335823"/>
                              <a:gd name="connsiteY24" fmla="*/ 287584 h 1260814"/>
                              <a:gd name="connsiteX25" fmla="*/ 540298 w 1335823"/>
                              <a:gd name="connsiteY25"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139027 w 1335823"/>
                              <a:gd name="connsiteY9" fmla="*/ 863467 h 1260814"/>
                              <a:gd name="connsiteX10" fmla="*/ 1117286 w 1335823"/>
                              <a:gd name="connsiteY10" fmla="*/ 1260814 h 1260814"/>
                              <a:gd name="connsiteX11" fmla="*/ 1335823 w 1335823"/>
                              <a:gd name="connsiteY11" fmla="*/ 1131099 h 1260814"/>
                              <a:gd name="connsiteX12" fmla="*/ 1186692 w 1335823"/>
                              <a:gd name="connsiteY12" fmla="*/ 693213 h 1260814"/>
                              <a:gd name="connsiteX13" fmla="*/ 864842 w 1335823"/>
                              <a:gd name="connsiteY13" fmla="*/ 947042 h 1260814"/>
                              <a:gd name="connsiteX14" fmla="*/ 1147761 w 1335823"/>
                              <a:gd name="connsiteY14" fmla="*/ 706784 h 1260814"/>
                              <a:gd name="connsiteX15" fmla="*/ 314468 w 1335823"/>
                              <a:gd name="connsiteY15" fmla="*/ 939297 h 1260814"/>
                              <a:gd name="connsiteX16" fmla="*/ 308010 w 1335823"/>
                              <a:gd name="connsiteY16" fmla="*/ 965128 h 1260814"/>
                              <a:gd name="connsiteX17" fmla="*/ 542147 w 1335823"/>
                              <a:gd name="connsiteY17" fmla="*/ 913775 h 1260814"/>
                              <a:gd name="connsiteX18" fmla="*/ 674437 w 1335823"/>
                              <a:gd name="connsiteY18" fmla="*/ 993140 h 1260814"/>
                              <a:gd name="connsiteX19" fmla="*/ 677813 w 1335823"/>
                              <a:gd name="connsiteY19" fmla="*/ 835446 h 1260814"/>
                              <a:gd name="connsiteX20" fmla="*/ 734729 w 1335823"/>
                              <a:gd name="connsiteY20" fmla="*/ 693433 h 1260814"/>
                              <a:gd name="connsiteX21" fmla="*/ 583641 w 1335823"/>
                              <a:gd name="connsiteY21" fmla="*/ 598248 h 1260814"/>
                              <a:gd name="connsiteX22" fmla="*/ 363900 w 1335823"/>
                              <a:gd name="connsiteY22" fmla="*/ 543206 h 1260814"/>
                              <a:gd name="connsiteX23" fmla="*/ 499728 w 1335823"/>
                              <a:gd name="connsiteY23" fmla="*/ 287584 h 1260814"/>
                              <a:gd name="connsiteX24" fmla="*/ 540298 w 1335823"/>
                              <a:gd name="connsiteY24"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139027 w 1335823"/>
                              <a:gd name="connsiteY9" fmla="*/ 863467 h 1260814"/>
                              <a:gd name="connsiteX10" fmla="*/ 1117286 w 1335823"/>
                              <a:gd name="connsiteY10" fmla="*/ 1260814 h 1260814"/>
                              <a:gd name="connsiteX11" fmla="*/ 1335823 w 1335823"/>
                              <a:gd name="connsiteY11" fmla="*/ 1131099 h 1260814"/>
                              <a:gd name="connsiteX12" fmla="*/ 1186692 w 1335823"/>
                              <a:gd name="connsiteY12" fmla="*/ 693213 h 1260814"/>
                              <a:gd name="connsiteX13" fmla="*/ 864842 w 1335823"/>
                              <a:gd name="connsiteY13" fmla="*/ 947042 h 1260814"/>
                              <a:gd name="connsiteX14" fmla="*/ 1147761 w 1335823"/>
                              <a:gd name="connsiteY14" fmla="*/ 706784 h 1260814"/>
                              <a:gd name="connsiteX15" fmla="*/ 314468 w 1335823"/>
                              <a:gd name="connsiteY15" fmla="*/ 939297 h 1260814"/>
                              <a:gd name="connsiteX16" fmla="*/ 308010 w 1335823"/>
                              <a:gd name="connsiteY16" fmla="*/ 965128 h 1260814"/>
                              <a:gd name="connsiteX17" fmla="*/ 674437 w 1335823"/>
                              <a:gd name="connsiteY17" fmla="*/ 993140 h 1260814"/>
                              <a:gd name="connsiteX18" fmla="*/ 677813 w 1335823"/>
                              <a:gd name="connsiteY18" fmla="*/ 835446 h 1260814"/>
                              <a:gd name="connsiteX19" fmla="*/ 734729 w 1335823"/>
                              <a:gd name="connsiteY19" fmla="*/ 693433 h 1260814"/>
                              <a:gd name="connsiteX20" fmla="*/ 583641 w 1335823"/>
                              <a:gd name="connsiteY20" fmla="*/ 598248 h 1260814"/>
                              <a:gd name="connsiteX21" fmla="*/ 363900 w 1335823"/>
                              <a:gd name="connsiteY21" fmla="*/ 543206 h 1260814"/>
                              <a:gd name="connsiteX22" fmla="*/ 499728 w 1335823"/>
                              <a:gd name="connsiteY22" fmla="*/ 287584 h 1260814"/>
                              <a:gd name="connsiteX23" fmla="*/ 540298 w 1335823"/>
                              <a:gd name="connsiteY23"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139027 w 1335823"/>
                              <a:gd name="connsiteY9" fmla="*/ 863467 h 1260814"/>
                              <a:gd name="connsiteX10" fmla="*/ 1117286 w 1335823"/>
                              <a:gd name="connsiteY10" fmla="*/ 1260814 h 1260814"/>
                              <a:gd name="connsiteX11" fmla="*/ 1335823 w 1335823"/>
                              <a:gd name="connsiteY11" fmla="*/ 1131099 h 1260814"/>
                              <a:gd name="connsiteX12" fmla="*/ 1186692 w 1335823"/>
                              <a:gd name="connsiteY12" fmla="*/ 693213 h 1260814"/>
                              <a:gd name="connsiteX13" fmla="*/ 864842 w 1335823"/>
                              <a:gd name="connsiteY13" fmla="*/ 947042 h 1260814"/>
                              <a:gd name="connsiteX14" fmla="*/ 1147761 w 1335823"/>
                              <a:gd name="connsiteY14" fmla="*/ 706784 h 1260814"/>
                              <a:gd name="connsiteX15" fmla="*/ 314468 w 1335823"/>
                              <a:gd name="connsiteY15" fmla="*/ 939297 h 1260814"/>
                              <a:gd name="connsiteX16" fmla="*/ 674437 w 1335823"/>
                              <a:gd name="connsiteY16" fmla="*/ 993140 h 1260814"/>
                              <a:gd name="connsiteX17" fmla="*/ 677813 w 1335823"/>
                              <a:gd name="connsiteY17" fmla="*/ 835446 h 1260814"/>
                              <a:gd name="connsiteX18" fmla="*/ 734729 w 1335823"/>
                              <a:gd name="connsiteY18" fmla="*/ 693433 h 1260814"/>
                              <a:gd name="connsiteX19" fmla="*/ 583641 w 1335823"/>
                              <a:gd name="connsiteY19" fmla="*/ 598248 h 1260814"/>
                              <a:gd name="connsiteX20" fmla="*/ 363900 w 1335823"/>
                              <a:gd name="connsiteY20" fmla="*/ 543206 h 1260814"/>
                              <a:gd name="connsiteX21" fmla="*/ 499728 w 1335823"/>
                              <a:gd name="connsiteY21" fmla="*/ 287584 h 1260814"/>
                              <a:gd name="connsiteX22" fmla="*/ 540298 w 1335823"/>
                              <a:gd name="connsiteY22"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139027 w 1335823"/>
                              <a:gd name="connsiteY9" fmla="*/ 863467 h 1260814"/>
                              <a:gd name="connsiteX10" fmla="*/ 1117286 w 1335823"/>
                              <a:gd name="connsiteY10" fmla="*/ 1260814 h 1260814"/>
                              <a:gd name="connsiteX11" fmla="*/ 1335823 w 1335823"/>
                              <a:gd name="connsiteY11" fmla="*/ 1131099 h 1260814"/>
                              <a:gd name="connsiteX12" fmla="*/ 1186692 w 1335823"/>
                              <a:gd name="connsiteY12" fmla="*/ 693213 h 1260814"/>
                              <a:gd name="connsiteX13" fmla="*/ 864842 w 1335823"/>
                              <a:gd name="connsiteY13" fmla="*/ 947042 h 1260814"/>
                              <a:gd name="connsiteX14" fmla="*/ 1147761 w 1335823"/>
                              <a:gd name="connsiteY14" fmla="*/ 706784 h 1260814"/>
                              <a:gd name="connsiteX15" fmla="*/ 314468 w 1335823"/>
                              <a:gd name="connsiteY15" fmla="*/ 939297 h 1260814"/>
                              <a:gd name="connsiteX16" fmla="*/ 677813 w 1335823"/>
                              <a:gd name="connsiteY16" fmla="*/ 835446 h 1260814"/>
                              <a:gd name="connsiteX17" fmla="*/ 734729 w 1335823"/>
                              <a:gd name="connsiteY17" fmla="*/ 693433 h 1260814"/>
                              <a:gd name="connsiteX18" fmla="*/ 583641 w 1335823"/>
                              <a:gd name="connsiteY18" fmla="*/ 598248 h 1260814"/>
                              <a:gd name="connsiteX19" fmla="*/ 363900 w 1335823"/>
                              <a:gd name="connsiteY19" fmla="*/ 543206 h 1260814"/>
                              <a:gd name="connsiteX20" fmla="*/ 499728 w 1335823"/>
                              <a:gd name="connsiteY20" fmla="*/ 287584 h 1260814"/>
                              <a:gd name="connsiteX21" fmla="*/ 540298 w 1335823"/>
                              <a:gd name="connsiteY21"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139027 w 1335823"/>
                              <a:gd name="connsiteY9" fmla="*/ 863467 h 1260814"/>
                              <a:gd name="connsiteX10" fmla="*/ 1117286 w 1335823"/>
                              <a:gd name="connsiteY10" fmla="*/ 1260814 h 1260814"/>
                              <a:gd name="connsiteX11" fmla="*/ 1335823 w 1335823"/>
                              <a:gd name="connsiteY11" fmla="*/ 1131099 h 1260814"/>
                              <a:gd name="connsiteX12" fmla="*/ 1186692 w 1335823"/>
                              <a:gd name="connsiteY12" fmla="*/ 693213 h 1260814"/>
                              <a:gd name="connsiteX13" fmla="*/ 1147761 w 1335823"/>
                              <a:gd name="connsiteY13" fmla="*/ 706784 h 1260814"/>
                              <a:gd name="connsiteX14" fmla="*/ 314468 w 1335823"/>
                              <a:gd name="connsiteY14" fmla="*/ 939297 h 1260814"/>
                              <a:gd name="connsiteX15" fmla="*/ 677813 w 1335823"/>
                              <a:gd name="connsiteY15" fmla="*/ 835446 h 1260814"/>
                              <a:gd name="connsiteX16" fmla="*/ 734729 w 1335823"/>
                              <a:gd name="connsiteY16" fmla="*/ 693433 h 1260814"/>
                              <a:gd name="connsiteX17" fmla="*/ 583641 w 1335823"/>
                              <a:gd name="connsiteY17" fmla="*/ 598248 h 1260814"/>
                              <a:gd name="connsiteX18" fmla="*/ 363900 w 1335823"/>
                              <a:gd name="connsiteY18" fmla="*/ 543206 h 1260814"/>
                              <a:gd name="connsiteX19" fmla="*/ 499728 w 1335823"/>
                              <a:gd name="connsiteY19" fmla="*/ 287584 h 1260814"/>
                              <a:gd name="connsiteX20" fmla="*/ 540298 w 1335823"/>
                              <a:gd name="connsiteY20"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139027 w 1335823"/>
                              <a:gd name="connsiteY9" fmla="*/ 863467 h 1260814"/>
                              <a:gd name="connsiteX10" fmla="*/ 1117286 w 1335823"/>
                              <a:gd name="connsiteY10" fmla="*/ 1260814 h 1260814"/>
                              <a:gd name="connsiteX11" fmla="*/ 1335823 w 1335823"/>
                              <a:gd name="connsiteY11" fmla="*/ 1131099 h 1260814"/>
                              <a:gd name="connsiteX12" fmla="*/ 1186692 w 1335823"/>
                              <a:gd name="connsiteY12" fmla="*/ 693213 h 1260814"/>
                              <a:gd name="connsiteX13" fmla="*/ 314468 w 1335823"/>
                              <a:gd name="connsiteY13" fmla="*/ 939297 h 1260814"/>
                              <a:gd name="connsiteX14" fmla="*/ 677813 w 1335823"/>
                              <a:gd name="connsiteY14" fmla="*/ 835446 h 1260814"/>
                              <a:gd name="connsiteX15" fmla="*/ 734729 w 1335823"/>
                              <a:gd name="connsiteY15" fmla="*/ 693433 h 1260814"/>
                              <a:gd name="connsiteX16" fmla="*/ 583641 w 1335823"/>
                              <a:gd name="connsiteY16" fmla="*/ 598248 h 1260814"/>
                              <a:gd name="connsiteX17" fmla="*/ 363900 w 1335823"/>
                              <a:gd name="connsiteY17" fmla="*/ 543206 h 1260814"/>
                              <a:gd name="connsiteX18" fmla="*/ 499728 w 1335823"/>
                              <a:gd name="connsiteY18" fmla="*/ 287584 h 1260814"/>
                              <a:gd name="connsiteX19" fmla="*/ 540298 w 1335823"/>
                              <a:gd name="connsiteY19" fmla="*/ 50995 h 1260814"/>
                              <a:gd name="connsiteX0" fmla="*/ 318614 w 1335823"/>
                              <a:gd name="connsiteY0" fmla="*/ 0 h 1260814"/>
                              <a:gd name="connsiteX1" fmla="*/ 54738 w 1335823"/>
                              <a:gd name="connsiteY1" fmla="*/ 136134 h 1260814"/>
                              <a:gd name="connsiteX2" fmla="*/ 96200 w 1335823"/>
                              <a:gd name="connsiteY2" fmla="*/ 238663 h 1260814"/>
                              <a:gd name="connsiteX3" fmla="*/ 50854 w 1335823"/>
                              <a:gd name="connsiteY3" fmla="*/ 364522 h 1260814"/>
                              <a:gd name="connsiteX4" fmla="*/ 11786 w 1335823"/>
                              <a:gd name="connsiteY4" fmla="*/ 441668 h 1260814"/>
                              <a:gd name="connsiteX5" fmla="*/ 5 w 1335823"/>
                              <a:gd name="connsiteY5" fmla="*/ 585442 h 1260814"/>
                              <a:gd name="connsiteX6" fmla="*/ 20220 w 1335823"/>
                              <a:gd name="connsiteY6" fmla="*/ 651696 h 1260814"/>
                              <a:gd name="connsiteX7" fmla="*/ 90754 w 1335823"/>
                              <a:gd name="connsiteY7" fmla="*/ 771857 h 1260814"/>
                              <a:gd name="connsiteX8" fmla="*/ 539062 w 1335823"/>
                              <a:gd name="connsiteY8" fmla="*/ 755084 h 1260814"/>
                              <a:gd name="connsiteX9" fmla="*/ 139027 w 1335823"/>
                              <a:gd name="connsiteY9" fmla="*/ 863467 h 1260814"/>
                              <a:gd name="connsiteX10" fmla="*/ 1117286 w 1335823"/>
                              <a:gd name="connsiteY10" fmla="*/ 1260814 h 1260814"/>
                              <a:gd name="connsiteX11" fmla="*/ 1335823 w 1335823"/>
                              <a:gd name="connsiteY11" fmla="*/ 1131099 h 1260814"/>
                              <a:gd name="connsiteX12" fmla="*/ 314468 w 1335823"/>
                              <a:gd name="connsiteY12" fmla="*/ 939297 h 1260814"/>
                              <a:gd name="connsiteX13" fmla="*/ 677813 w 1335823"/>
                              <a:gd name="connsiteY13" fmla="*/ 835446 h 1260814"/>
                              <a:gd name="connsiteX14" fmla="*/ 734729 w 1335823"/>
                              <a:gd name="connsiteY14" fmla="*/ 693433 h 1260814"/>
                              <a:gd name="connsiteX15" fmla="*/ 583641 w 1335823"/>
                              <a:gd name="connsiteY15" fmla="*/ 598248 h 1260814"/>
                              <a:gd name="connsiteX16" fmla="*/ 363900 w 1335823"/>
                              <a:gd name="connsiteY16" fmla="*/ 543206 h 1260814"/>
                              <a:gd name="connsiteX17" fmla="*/ 499728 w 1335823"/>
                              <a:gd name="connsiteY17" fmla="*/ 287584 h 1260814"/>
                              <a:gd name="connsiteX18" fmla="*/ 540298 w 1335823"/>
                              <a:gd name="connsiteY18" fmla="*/ 50995 h 1260814"/>
                              <a:gd name="connsiteX0" fmla="*/ 318614 w 1117285"/>
                              <a:gd name="connsiteY0" fmla="*/ 0 h 1260814"/>
                              <a:gd name="connsiteX1" fmla="*/ 54738 w 1117285"/>
                              <a:gd name="connsiteY1" fmla="*/ 136134 h 1260814"/>
                              <a:gd name="connsiteX2" fmla="*/ 96200 w 1117285"/>
                              <a:gd name="connsiteY2" fmla="*/ 238663 h 1260814"/>
                              <a:gd name="connsiteX3" fmla="*/ 50854 w 1117285"/>
                              <a:gd name="connsiteY3" fmla="*/ 364522 h 1260814"/>
                              <a:gd name="connsiteX4" fmla="*/ 11786 w 1117285"/>
                              <a:gd name="connsiteY4" fmla="*/ 441668 h 1260814"/>
                              <a:gd name="connsiteX5" fmla="*/ 5 w 1117285"/>
                              <a:gd name="connsiteY5" fmla="*/ 585442 h 1260814"/>
                              <a:gd name="connsiteX6" fmla="*/ 20220 w 1117285"/>
                              <a:gd name="connsiteY6" fmla="*/ 651696 h 1260814"/>
                              <a:gd name="connsiteX7" fmla="*/ 90754 w 1117285"/>
                              <a:gd name="connsiteY7" fmla="*/ 771857 h 1260814"/>
                              <a:gd name="connsiteX8" fmla="*/ 539062 w 1117285"/>
                              <a:gd name="connsiteY8" fmla="*/ 755084 h 1260814"/>
                              <a:gd name="connsiteX9" fmla="*/ 139027 w 1117285"/>
                              <a:gd name="connsiteY9" fmla="*/ 863467 h 1260814"/>
                              <a:gd name="connsiteX10" fmla="*/ 1117286 w 1117285"/>
                              <a:gd name="connsiteY10" fmla="*/ 1260814 h 1260814"/>
                              <a:gd name="connsiteX11" fmla="*/ 314468 w 1117285"/>
                              <a:gd name="connsiteY11" fmla="*/ 939297 h 1260814"/>
                              <a:gd name="connsiteX12" fmla="*/ 677813 w 1117285"/>
                              <a:gd name="connsiteY12" fmla="*/ 835446 h 1260814"/>
                              <a:gd name="connsiteX13" fmla="*/ 734729 w 1117285"/>
                              <a:gd name="connsiteY13" fmla="*/ 693433 h 1260814"/>
                              <a:gd name="connsiteX14" fmla="*/ 583641 w 1117285"/>
                              <a:gd name="connsiteY14" fmla="*/ 598248 h 1260814"/>
                              <a:gd name="connsiteX15" fmla="*/ 363900 w 1117285"/>
                              <a:gd name="connsiteY15" fmla="*/ 543206 h 1260814"/>
                              <a:gd name="connsiteX16" fmla="*/ 499728 w 1117285"/>
                              <a:gd name="connsiteY16" fmla="*/ 287584 h 1260814"/>
                              <a:gd name="connsiteX17" fmla="*/ 540298 w 1117285"/>
                              <a:gd name="connsiteY17" fmla="*/ 50995 h 1260814"/>
                              <a:gd name="connsiteX0" fmla="*/ 318614 w 735030"/>
                              <a:gd name="connsiteY0" fmla="*/ 0 h 939297"/>
                              <a:gd name="connsiteX1" fmla="*/ 54738 w 735030"/>
                              <a:gd name="connsiteY1" fmla="*/ 136134 h 939297"/>
                              <a:gd name="connsiteX2" fmla="*/ 96200 w 735030"/>
                              <a:gd name="connsiteY2" fmla="*/ 238663 h 939297"/>
                              <a:gd name="connsiteX3" fmla="*/ 50854 w 735030"/>
                              <a:gd name="connsiteY3" fmla="*/ 364522 h 939297"/>
                              <a:gd name="connsiteX4" fmla="*/ 11786 w 735030"/>
                              <a:gd name="connsiteY4" fmla="*/ 441668 h 939297"/>
                              <a:gd name="connsiteX5" fmla="*/ 5 w 735030"/>
                              <a:gd name="connsiteY5" fmla="*/ 585442 h 939297"/>
                              <a:gd name="connsiteX6" fmla="*/ 20220 w 735030"/>
                              <a:gd name="connsiteY6" fmla="*/ 651696 h 939297"/>
                              <a:gd name="connsiteX7" fmla="*/ 90754 w 735030"/>
                              <a:gd name="connsiteY7" fmla="*/ 771857 h 939297"/>
                              <a:gd name="connsiteX8" fmla="*/ 539062 w 735030"/>
                              <a:gd name="connsiteY8" fmla="*/ 755084 h 939297"/>
                              <a:gd name="connsiteX9" fmla="*/ 139027 w 735030"/>
                              <a:gd name="connsiteY9" fmla="*/ 863467 h 939297"/>
                              <a:gd name="connsiteX10" fmla="*/ 314468 w 735030"/>
                              <a:gd name="connsiteY10" fmla="*/ 939297 h 939297"/>
                              <a:gd name="connsiteX11" fmla="*/ 677813 w 735030"/>
                              <a:gd name="connsiteY11" fmla="*/ 835446 h 939297"/>
                              <a:gd name="connsiteX12" fmla="*/ 734729 w 735030"/>
                              <a:gd name="connsiteY12" fmla="*/ 693433 h 939297"/>
                              <a:gd name="connsiteX13" fmla="*/ 583641 w 735030"/>
                              <a:gd name="connsiteY13" fmla="*/ 598248 h 939297"/>
                              <a:gd name="connsiteX14" fmla="*/ 363900 w 735030"/>
                              <a:gd name="connsiteY14" fmla="*/ 543206 h 939297"/>
                              <a:gd name="connsiteX15" fmla="*/ 499728 w 735030"/>
                              <a:gd name="connsiteY15" fmla="*/ 287584 h 939297"/>
                              <a:gd name="connsiteX16" fmla="*/ 540298 w 735030"/>
                              <a:gd name="connsiteY16" fmla="*/ 50995 h 939297"/>
                              <a:gd name="connsiteX0" fmla="*/ 318614 w 735030"/>
                              <a:gd name="connsiteY0" fmla="*/ 0 h 939297"/>
                              <a:gd name="connsiteX1" fmla="*/ 54738 w 735030"/>
                              <a:gd name="connsiteY1" fmla="*/ 136134 h 939297"/>
                              <a:gd name="connsiteX2" fmla="*/ 96200 w 735030"/>
                              <a:gd name="connsiteY2" fmla="*/ 238663 h 939297"/>
                              <a:gd name="connsiteX3" fmla="*/ 50854 w 735030"/>
                              <a:gd name="connsiteY3" fmla="*/ 364522 h 939297"/>
                              <a:gd name="connsiteX4" fmla="*/ 11786 w 735030"/>
                              <a:gd name="connsiteY4" fmla="*/ 441668 h 939297"/>
                              <a:gd name="connsiteX5" fmla="*/ 5 w 735030"/>
                              <a:gd name="connsiteY5" fmla="*/ 585442 h 939297"/>
                              <a:gd name="connsiteX6" fmla="*/ 20220 w 735030"/>
                              <a:gd name="connsiteY6" fmla="*/ 651696 h 939297"/>
                              <a:gd name="connsiteX7" fmla="*/ 90754 w 735030"/>
                              <a:gd name="connsiteY7" fmla="*/ 771857 h 939297"/>
                              <a:gd name="connsiteX8" fmla="*/ 539062 w 735030"/>
                              <a:gd name="connsiteY8" fmla="*/ 755084 h 939297"/>
                              <a:gd name="connsiteX9" fmla="*/ 139027 w 735030"/>
                              <a:gd name="connsiteY9" fmla="*/ 863467 h 939297"/>
                              <a:gd name="connsiteX10" fmla="*/ 314468 w 735030"/>
                              <a:gd name="connsiteY10" fmla="*/ 939297 h 939297"/>
                              <a:gd name="connsiteX11" fmla="*/ 487577 w 735030"/>
                              <a:gd name="connsiteY11" fmla="*/ 900479 h 939297"/>
                              <a:gd name="connsiteX12" fmla="*/ 677813 w 735030"/>
                              <a:gd name="connsiteY12" fmla="*/ 835446 h 939297"/>
                              <a:gd name="connsiteX13" fmla="*/ 734729 w 735030"/>
                              <a:gd name="connsiteY13" fmla="*/ 693433 h 939297"/>
                              <a:gd name="connsiteX14" fmla="*/ 583641 w 735030"/>
                              <a:gd name="connsiteY14" fmla="*/ 598248 h 939297"/>
                              <a:gd name="connsiteX15" fmla="*/ 363900 w 735030"/>
                              <a:gd name="connsiteY15" fmla="*/ 543206 h 939297"/>
                              <a:gd name="connsiteX16" fmla="*/ 499728 w 735030"/>
                              <a:gd name="connsiteY16" fmla="*/ 287584 h 939297"/>
                              <a:gd name="connsiteX17" fmla="*/ 540298 w 735030"/>
                              <a:gd name="connsiteY17" fmla="*/ 50995 h 939297"/>
                              <a:gd name="connsiteX0" fmla="*/ 318614 w 735030"/>
                              <a:gd name="connsiteY0" fmla="*/ 0 h 901043"/>
                              <a:gd name="connsiteX1" fmla="*/ 54738 w 735030"/>
                              <a:gd name="connsiteY1" fmla="*/ 136134 h 901043"/>
                              <a:gd name="connsiteX2" fmla="*/ 96200 w 735030"/>
                              <a:gd name="connsiteY2" fmla="*/ 238663 h 901043"/>
                              <a:gd name="connsiteX3" fmla="*/ 50854 w 735030"/>
                              <a:gd name="connsiteY3" fmla="*/ 364522 h 901043"/>
                              <a:gd name="connsiteX4" fmla="*/ 11786 w 735030"/>
                              <a:gd name="connsiteY4" fmla="*/ 441668 h 901043"/>
                              <a:gd name="connsiteX5" fmla="*/ 5 w 735030"/>
                              <a:gd name="connsiteY5" fmla="*/ 585442 h 901043"/>
                              <a:gd name="connsiteX6" fmla="*/ 20220 w 735030"/>
                              <a:gd name="connsiteY6" fmla="*/ 651696 h 901043"/>
                              <a:gd name="connsiteX7" fmla="*/ 90754 w 735030"/>
                              <a:gd name="connsiteY7" fmla="*/ 771857 h 901043"/>
                              <a:gd name="connsiteX8" fmla="*/ 539062 w 735030"/>
                              <a:gd name="connsiteY8" fmla="*/ 755084 h 901043"/>
                              <a:gd name="connsiteX9" fmla="*/ 139027 w 735030"/>
                              <a:gd name="connsiteY9" fmla="*/ 863467 h 901043"/>
                              <a:gd name="connsiteX10" fmla="*/ 303986 w 735030"/>
                              <a:gd name="connsiteY10" fmla="*/ 901001 h 901043"/>
                              <a:gd name="connsiteX11" fmla="*/ 487577 w 735030"/>
                              <a:gd name="connsiteY11" fmla="*/ 900479 h 901043"/>
                              <a:gd name="connsiteX12" fmla="*/ 677813 w 735030"/>
                              <a:gd name="connsiteY12" fmla="*/ 835446 h 901043"/>
                              <a:gd name="connsiteX13" fmla="*/ 734729 w 735030"/>
                              <a:gd name="connsiteY13" fmla="*/ 693433 h 901043"/>
                              <a:gd name="connsiteX14" fmla="*/ 583641 w 735030"/>
                              <a:gd name="connsiteY14" fmla="*/ 598248 h 901043"/>
                              <a:gd name="connsiteX15" fmla="*/ 363900 w 735030"/>
                              <a:gd name="connsiteY15" fmla="*/ 543206 h 901043"/>
                              <a:gd name="connsiteX16" fmla="*/ 499728 w 735030"/>
                              <a:gd name="connsiteY16" fmla="*/ 287584 h 901043"/>
                              <a:gd name="connsiteX17" fmla="*/ 540298 w 735030"/>
                              <a:gd name="connsiteY17" fmla="*/ 50995 h 901043"/>
                              <a:gd name="connsiteX0" fmla="*/ 318614 w 735030"/>
                              <a:gd name="connsiteY0" fmla="*/ 0 h 901044"/>
                              <a:gd name="connsiteX1" fmla="*/ 54738 w 735030"/>
                              <a:gd name="connsiteY1" fmla="*/ 136134 h 901044"/>
                              <a:gd name="connsiteX2" fmla="*/ 96200 w 735030"/>
                              <a:gd name="connsiteY2" fmla="*/ 238663 h 901044"/>
                              <a:gd name="connsiteX3" fmla="*/ 50854 w 735030"/>
                              <a:gd name="connsiteY3" fmla="*/ 364522 h 901044"/>
                              <a:gd name="connsiteX4" fmla="*/ 11786 w 735030"/>
                              <a:gd name="connsiteY4" fmla="*/ 441668 h 901044"/>
                              <a:gd name="connsiteX5" fmla="*/ 5 w 735030"/>
                              <a:gd name="connsiteY5" fmla="*/ 585442 h 901044"/>
                              <a:gd name="connsiteX6" fmla="*/ 20220 w 735030"/>
                              <a:gd name="connsiteY6" fmla="*/ 651696 h 901044"/>
                              <a:gd name="connsiteX7" fmla="*/ 90754 w 735030"/>
                              <a:gd name="connsiteY7" fmla="*/ 771857 h 901044"/>
                              <a:gd name="connsiteX8" fmla="*/ 539062 w 735030"/>
                              <a:gd name="connsiteY8" fmla="*/ 755084 h 901044"/>
                              <a:gd name="connsiteX9" fmla="*/ 274604 w 735030"/>
                              <a:gd name="connsiteY9" fmla="*/ 813422 h 901044"/>
                              <a:gd name="connsiteX10" fmla="*/ 303986 w 735030"/>
                              <a:gd name="connsiteY10" fmla="*/ 901001 h 901044"/>
                              <a:gd name="connsiteX11" fmla="*/ 487577 w 735030"/>
                              <a:gd name="connsiteY11" fmla="*/ 900479 h 901044"/>
                              <a:gd name="connsiteX12" fmla="*/ 677813 w 735030"/>
                              <a:gd name="connsiteY12" fmla="*/ 835446 h 901044"/>
                              <a:gd name="connsiteX13" fmla="*/ 734729 w 735030"/>
                              <a:gd name="connsiteY13" fmla="*/ 693433 h 901044"/>
                              <a:gd name="connsiteX14" fmla="*/ 583641 w 735030"/>
                              <a:gd name="connsiteY14" fmla="*/ 598248 h 901044"/>
                              <a:gd name="connsiteX15" fmla="*/ 363900 w 735030"/>
                              <a:gd name="connsiteY15" fmla="*/ 543206 h 901044"/>
                              <a:gd name="connsiteX16" fmla="*/ 499728 w 735030"/>
                              <a:gd name="connsiteY16" fmla="*/ 287584 h 901044"/>
                              <a:gd name="connsiteX17" fmla="*/ 540298 w 735030"/>
                              <a:gd name="connsiteY17" fmla="*/ 50995 h 901044"/>
                              <a:gd name="connsiteX0" fmla="*/ 318614 w 735030"/>
                              <a:gd name="connsiteY0" fmla="*/ 0 h 901044"/>
                              <a:gd name="connsiteX1" fmla="*/ 54738 w 735030"/>
                              <a:gd name="connsiteY1" fmla="*/ 136134 h 901044"/>
                              <a:gd name="connsiteX2" fmla="*/ 96200 w 735030"/>
                              <a:gd name="connsiteY2" fmla="*/ 238663 h 901044"/>
                              <a:gd name="connsiteX3" fmla="*/ 50854 w 735030"/>
                              <a:gd name="connsiteY3" fmla="*/ 364522 h 901044"/>
                              <a:gd name="connsiteX4" fmla="*/ 11786 w 735030"/>
                              <a:gd name="connsiteY4" fmla="*/ 441668 h 901044"/>
                              <a:gd name="connsiteX5" fmla="*/ 5 w 735030"/>
                              <a:gd name="connsiteY5" fmla="*/ 585442 h 901044"/>
                              <a:gd name="connsiteX6" fmla="*/ 20220 w 735030"/>
                              <a:gd name="connsiteY6" fmla="*/ 651696 h 901044"/>
                              <a:gd name="connsiteX7" fmla="*/ 90754 w 735030"/>
                              <a:gd name="connsiteY7" fmla="*/ 771857 h 901044"/>
                              <a:gd name="connsiteX8" fmla="*/ 539062 w 735030"/>
                              <a:gd name="connsiteY8" fmla="*/ 755084 h 901044"/>
                              <a:gd name="connsiteX9" fmla="*/ 274604 w 735030"/>
                              <a:gd name="connsiteY9" fmla="*/ 813422 h 901044"/>
                              <a:gd name="connsiteX10" fmla="*/ 303986 w 735030"/>
                              <a:gd name="connsiteY10" fmla="*/ 901001 h 901044"/>
                              <a:gd name="connsiteX11" fmla="*/ 487577 w 735030"/>
                              <a:gd name="connsiteY11" fmla="*/ 900479 h 901044"/>
                              <a:gd name="connsiteX12" fmla="*/ 677813 w 735030"/>
                              <a:gd name="connsiteY12" fmla="*/ 835446 h 901044"/>
                              <a:gd name="connsiteX13" fmla="*/ 734729 w 735030"/>
                              <a:gd name="connsiteY13" fmla="*/ 693433 h 901044"/>
                              <a:gd name="connsiteX14" fmla="*/ 583641 w 735030"/>
                              <a:gd name="connsiteY14" fmla="*/ 598248 h 901044"/>
                              <a:gd name="connsiteX15" fmla="*/ 363900 w 735030"/>
                              <a:gd name="connsiteY15" fmla="*/ 543206 h 901044"/>
                              <a:gd name="connsiteX16" fmla="*/ 499728 w 735030"/>
                              <a:gd name="connsiteY16" fmla="*/ 287584 h 901044"/>
                              <a:gd name="connsiteX17" fmla="*/ 540298 w 735030"/>
                              <a:gd name="connsiteY17" fmla="*/ 50995 h 901044"/>
                              <a:gd name="connsiteX0" fmla="*/ 318614 w 735030"/>
                              <a:gd name="connsiteY0" fmla="*/ 0 h 901001"/>
                              <a:gd name="connsiteX1" fmla="*/ 54738 w 735030"/>
                              <a:gd name="connsiteY1" fmla="*/ 136134 h 901001"/>
                              <a:gd name="connsiteX2" fmla="*/ 96200 w 735030"/>
                              <a:gd name="connsiteY2" fmla="*/ 238663 h 901001"/>
                              <a:gd name="connsiteX3" fmla="*/ 50854 w 735030"/>
                              <a:gd name="connsiteY3" fmla="*/ 364522 h 901001"/>
                              <a:gd name="connsiteX4" fmla="*/ 11786 w 735030"/>
                              <a:gd name="connsiteY4" fmla="*/ 441668 h 901001"/>
                              <a:gd name="connsiteX5" fmla="*/ 5 w 735030"/>
                              <a:gd name="connsiteY5" fmla="*/ 585442 h 901001"/>
                              <a:gd name="connsiteX6" fmla="*/ 20220 w 735030"/>
                              <a:gd name="connsiteY6" fmla="*/ 651696 h 901001"/>
                              <a:gd name="connsiteX7" fmla="*/ 90754 w 735030"/>
                              <a:gd name="connsiteY7" fmla="*/ 771857 h 901001"/>
                              <a:gd name="connsiteX8" fmla="*/ 539062 w 735030"/>
                              <a:gd name="connsiteY8" fmla="*/ 755084 h 901001"/>
                              <a:gd name="connsiteX9" fmla="*/ 274604 w 735030"/>
                              <a:gd name="connsiteY9" fmla="*/ 813422 h 901001"/>
                              <a:gd name="connsiteX10" fmla="*/ 303986 w 735030"/>
                              <a:gd name="connsiteY10" fmla="*/ 901001 h 901001"/>
                              <a:gd name="connsiteX11" fmla="*/ 502636 w 735030"/>
                              <a:gd name="connsiteY11" fmla="*/ 891336 h 901001"/>
                              <a:gd name="connsiteX12" fmla="*/ 677813 w 735030"/>
                              <a:gd name="connsiteY12" fmla="*/ 835446 h 901001"/>
                              <a:gd name="connsiteX13" fmla="*/ 734729 w 735030"/>
                              <a:gd name="connsiteY13" fmla="*/ 693433 h 901001"/>
                              <a:gd name="connsiteX14" fmla="*/ 583641 w 735030"/>
                              <a:gd name="connsiteY14" fmla="*/ 598248 h 901001"/>
                              <a:gd name="connsiteX15" fmla="*/ 363900 w 735030"/>
                              <a:gd name="connsiteY15" fmla="*/ 543206 h 901001"/>
                              <a:gd name="connsiteX16" fmla="*/ 499728 w 735030"/>
                              <a:gd name="connsiteY16" fmla="*/ 287584 h 901001"/>
                              <a:gd name="connsiteX17" fmla="*/ 540298 w 735030"/>
                              <a:gd name="connsiteY17" fmla="*/ 50995 h 901001"/>
                              <a:gd name="connsiteX0" fmla="*/ 318614 w 735030"/>
                              <a:gd name="connsiteY0" fmla="*/ 0 h 891473"/>
                              <a:gd name="connsiteX1" fmla="*/ 54738 w 735030"/>
                              <a:gd name="connsiteY1" fmla="*/ 136134 h 891473"/>
                              <a:gd name="connsiteX2" fmla="*/ 96200 w 735030"/>
                              <a:gd name="connsiteY2" fmla="*/ 238663 h 891473"/>
                              <a:gd name="connsiteX3" fmla="*/ 50854 w 735030"/>
                              <a:gd name="connsiteY3" fmla="*/ 364522 h 891473"/>
                              <a:gd name="connsiteX4" fmla="*/ 11786 w 735030"/>
                              <a:gd name="connsiteY4" fmla="*/ 441668 h 891473"/>
                              <a:gd name="connsiteX5" fmla="*/ 5 w 735030"/>
                              <a:gd name="connsiteY5" fmla="*/ 585442 h 891473"/>
                              <a:gd name="connsiteX6" fmla="*/ 20220 w 735030"/>
                              <a:gd name="connsiteY6" fmla="*/ 651696 h 891473"/>
                              <a:gd name="connsiteX7" fmla="*/ 90754 w 735030"/>
                              <a:gd name="connsiteY7" fmla="*/ 771857 h 891473"/>
                              <a:gd name="connsiteX8" fmla="*/ 539062 w 735030"/>
                              <a:gd name="connsiteY8" fmla="*/ 755084 h 891473"/>
                              <a:gd name="connsiteX9" fmla="*/ 274604 w 735030"/>
                              <a:gd name="connsiteY9" fmla="*/ 813422 h 891473"/>
                              <a:gd name="connsiteX10" fmla="*/ 298164 w 735030"/>
                              <a:gd name="connsiteY10" fmla="*/ 879726 h 891473"/>
                              <a:gd name="connsiteX11" fmla="*/ 502636 w 735030"/>
                              <a:gd name="connsiteY11" fmla="*/ 891336 h 891473"/>
                              <a:gd name="connsiteX12" fmla="*/ 677813 w 735030"/>
                              <a:gd name="connsiteY12" fmla="*/ 835446 h 891473"/>
                              <a:gd name="connsiteX13" fmla="*/ 734729 w 735030"/>
                              <a:gd name="connsiteY13" fmla="*/ 693433 h 891473"/>
                              <a:gd name="connsiteX14" fmla="*/ 583641 w 735030"/>
                              <a:gd name="connsiteY14" fmla="*/ 598248 h 891473"/>
                              <a:gd name="connsiteX15" fmla="*/ 363900 w 735030"/>
                              <a:gd name="connsiteY15" fmla="*/ 543206 h 891473"/>
                              <a:gd name="connsiteX16" fmla="*/ 499728 w 735030"/>
                              <a:gd name="connsiteY16" fmla="*/ 287584 h 891473"/>
                              <a:gd name="connsiteX17" fmla="*/ 540298 w 735030"/>
                              <a:gd name="connsiteY17" fmla="*/ 50995 h 891473"/>
                              <a:gd name="connsiteX0" fmla="*/ 318614 w 735030"/>
                              <a:gd name="connsiteY0" fmla="*/ 0 h 891473"/>
                              <a:gd name="connsiteX1" fmla="*/ 54738 w 735030"/>
                              <a:gd name="connsiteY1" fmla="*/ 136134 h 891473"/>
                              <a:gd name="connsiteX2" fmla="*/ 96200 w 735030"/>
                              <a:gd name="connsiteY2" fmla="*/ 238663 h 891473"/>
                              <a:gd name="connsiteX3" fmla="*/ 50854 w 735030"/>
                              <a:gd name="connsiteY3" fmla="*/ 364522 h 891473"/>
                              <a:gd name="connsiteX4" fmla="*/ 11786 w 735030"/>
                              <a:gd name="connsiteY4" fmla="*/ 441668 h 891473"/>
                              <a:gd name="connsiteX5" fmla="*/ 5 w 735030"/>
                              <a:gd name="connsiteY5" fmla="*/ 585442 h 891473"/>
                              <a:gd name="connsiteX6" fmla="*/ 20220 w 735030"/>
                              <a:gd name="connsiteY6" fmla="*/ 651696 h 891473"/>
                              <a:gd name="connsiteX7" fmla="*/ 90754 w 735030"/>
                              <a:gd name="connsiteY7" fmla="*/ 771857 h 891473"/>
                              <a:gd name="connsiteX8" fmla="*/ 539062 w 735030"/>
                              <a:gd name="connsiteY8" fmla="*/ 755084 h 891473"/>
                              <a:gd name="connsiteX9" fmla="*/ 274604 w 735030"/>
                              <a:gd name="connsiteY9" fmla="*/ 813422 h 891473"/>
                              <a:gd name="connsiteX10" fmla="*/ 298164 w 735030"/>
                              <a:gd name="connsiteY10" fmla="*/ 879726 h 891473"/>
                              <a:gd name="connsiteX11" fmla="*/ 502636 w 735030"/>
                              <a:gd name="connsiteY11" fmla="*/ 891336 h 891473"/>
                              <a:gd name="connsiteX12" fmla="*/ 677813 w 735030"/>
                              <a:gd name="connsiteY12" fmla="*/ 835446 h 891473"/>
                              <a:gd name="connsiteX13" fmla="*/ 734729 w 735030"/>
                              <a:gd name="connsiteY13" fmla="*/ 693433 h 891473"/>
                              <a:gd name="connsiteX14" fmla="*/ 583641 w 735030"/>
                              <a:gd name="connsiteY14" fmla="*/ 598248 h 891473"/>
                              <a:gd name="connsiteX15" fmla="*/ 363900 w 735030"/>
                              <a:gd name="connsiteY15" fmla="*/ 543206 h 891473"/>
                              <a:gd name="connsiteX16" fmla="*/ 499728 w 735030"/>
                              <a:gd name="connsiteY16" fmla="*/ 287584 h 891473"/>
                              <a:gd name="connsiteX17" fmla="*/ 540298 w 735030"/>
                              <a:gd name="connsiteY17" fmla="*/ 50995 h 891473"/>
                              <a:gd name="connsiteX0" fmla="*/ 318614 w 735030"/>
                              <a:gd name="connsiteY0" fmla="*/ 0 h 891473"/>
                              <a:gd name="connsiteX1" fmla="*/ 54738 w 735030"/>
                              <a:gd name="connsiteY1" fmla="*/ 136134 h 891473"/>
                              <a:gd name="connsiteX2" fmla="*/ 96200 w 735030"/>
                              <a:gd name="connsiteY2" fmla="*/ 238663 h 891473"/>
                              <a:gd name="connsiteX3" fmla="*/ 50854 w 735030"/>
                              <a:gd name="connsiteY3" fmla="*/ 364522 h 891473"/>
                              <a:gd name="connsiteX4" fmla="*/ 11786 w 735030"/>
                              <a:gd name="connsiteY4" fmla="*/ 441668 h 891473"/>
                              <a:gd name="connsiteX5" fmla="*/ 5 w 735030"/>
                              <a:gd name="connsiteY5" fmla="*/ 585442 h 891473"/>
                              <a:gd name="connsiteX6" fmla="*/ 20220 w 735030"/>
                              <a:gd name="connsiteY6" fmla="*/ 651696 h 891473"/>
                              <a:gd name="connsiteX7" fmla="*/ 90754 w 735030"/>
                              <a:gd name="connsiteY7" fmla="*/ 771857 h 891473"/>
                              <a:gd name="connsiteX8" fmla="*/ 539062 w 735030"/>
                              <a:gd name="connsiteY8" fmla="*/ 755084 h 891473"/>
                              <a:gd name="connsiteX9" fmla="*/ 274604 w 735030"/>
                              <a:gd name="connsiteY9" fmla="*/ 813422 h 891473"/>
                              <a:gd name="connsiteX10" fmla="*/ 298164 w 735030"/>
                              <a:gd name="connsiteY10" fmla="*/ 879726 h 891473"/>
                              <a:gd name="connsiteX11" fmla="*/ 502636 w 735030"/>
                              <a:gd name="connsiteY11" fmla="*/ 891336 h 891473"/>
                              <a:gd name="connsiteX12" fmla="*/ 677813 w 735030"/>
                              <a:gd name="connsiteY12" fmla="*/ 835446 h 891473"/>
                              <a:gd name="connsiteX13" fmla="*/ 734729 w 735030"/>
                              <a:gd name="connsiteY13" fmla="*/ 693433 h 891473"/>
                              <a:gd name="connsiteX14" fmla="*/ 583641 w 735030"/>
                              <a:gd name="connsiteY14" fmla="*/ 598248 h 891473"/>
                              <a:gd name="connsiteX15" fmla="*/ 363900 w 735030"/>
                              <a:gd name="connsiteY15" fmla="*/ 543206 h 891473"/>
                              <a:gd name="connsiteX16" fmla="*/ 499728 w 735030"/>
                              <a:gd name="connsiteY16" fmla="*/ 287584 h 891473"/>
                              <a:gd name="connsiteX17" fmla="*/ 540298 w 735030"/>
                              <a:gd name="connsiteY17" fmla="*/ 50995 h 891473"/>
                              <a:gd name="connsiteX0" fmla="*/ 318614 w 735030"/>
                              <a:gd name="connsiteY0" fmla="*/ 0 h 891473"/>
                              <a:gd name="connsiteX1" fmla="*/ 54738 w 735030"/>
                              <a:gd name="connsiteY1" fmla="*/ 136134 h 891473"/>
                              <a:gd name="connsiteX2" fmla="*/ 96200 w 735030"/>
                              <a:gd name="connsiteY2" fmla="*/ 238663 h 891473"/>
                              <a:gd name="connsiteX3" fmla="*/ 50854 w 735030"/>
                              <a:gd name="connsiteY3" fmla="*/ 364522 h 891473"/>
                              <a:gd name="connsiteX4" fmla="*/ 11786 w 735030"/>
                              <a:gd name="connsiteY4" fmla="*/ 441668 h 891473"/>
                              <a:gd name="connsiteX5" fmla="*/ 5 w 735030"/>
                              <a:gd name="connsiteY5" fmla="*/ 585442 h 891473"/>
                              <a:gd name="connsiteX6" fmla="*/ 20220 w 735030"/>
                              <a:gd name="connsiteY6" fmla="*/ 651696 h 891473"/>
                              <a:gd name="connsiteX7" fmla="*/ 90754 w 735030"/>
                              <a:gd name="connsiteY7" fmla="*/ 771857 h 891473"/>
                              <a:gd name="connsiteX8" fmla="*/ 539062 w 735030"/>
                              <a:gd name="connsiteY8" fmla="*/ 755084 h 891473"/>
                              <a:gd name="connsiteX9" fmla="*/ 274604 w 735030"/>
                              <a:gd name="connsiteY9" fmla="*/ 813422 h 891473"/>
                              <a:gd name="connsiteX10" fmla="*/ 298164 w 735030"/>
                              <a:gd name="connsiteY10" fmla="*/ 879726 h 891473"/>
                              <a:gd name="connsiteX11" fmla="*/ 502636 w 735030"/>
                              <a:gd name="connsiteY11" fmla="*/ 891336 h 891473"/>
                              <a:gd name="connsiteX12" fmla="*/ 677813 w 735030"/>
                              <a:gd name="connsiteY12" fmla="*/ 835446 h 891473"/>
                              <a:gd name="connsiteX13" fmla="*/ 734729 w 735030"/>
                              <a:gd name="connsiteY13" fmla="*/ 693433 h 891473"/>
                              <a:gd name="connsiteX14" fmla="*/ 583641 w 735030"/>
                              <a:gd name="connsiteY14" fmla="*/ 598248 h 891473"/>
                              <a:gd name="connsiteX15" fmla="*/ 363900 w 735030"/>
                              <a:gd name="connsiteY15" fmla="*/ 543206 h 891473"/>
                              <a:gd name="connsiteX16" fmla="*/ 499728 w 735030"/>
                              <a:gd name="connsiteY16" fmla="*/ 287584 h 891473"/>
                              <a:gd name="connsiteX17" fmla="*/ 540298 w 735030"/>
                              <a:gd name="connsiteY17" fmla="*/ 50995 h 891473"/>
                              <a:gd name="connsiteX0" fmla="*/ 318614 w 736041"/>
                              <a:gd name="connsiteY0" fmla="*/ 0 h 891473"/>
                              <a:gd name="connsiteX1" fmla="*/ 54738 w 736041"/>
                              <a:gd name="connsiteY1" fmla="*/ 136134 h 891473"/>
                              <a:gd name="connsiteX2" fmla="*/ 96200 w 736041"/>
                              <a:gd name="connsiteY2" fmla="*/ 238663 h 891473"/>
                              <a:gd name="connsiteX3" fmla="*/ 50854 w 736041"/>
                              <a:gd name="connsiteY3" fmla="*/ 364522 h 891473"/>
                              <a:gd name="connsiteX4" fmla="*/ 11786 w 736041"/>
                              <a:gd name="connsiteY4" fmla="*/ 441668 h 891473"/>
                              <a:gd name="connsiteX5" fmla="*/ 5 w 736041"/>
                              <a:gd name="connsiteY5" fmla="*/ 585442 h 891473"/>
                              <a:gd name="connsiteX6" fmla="*/ 20220 w 736041"/>
                              <a:gd name="connsiteY6" fmla="*/ 651696 h 891473"/>
                              <a:gd name="connsiteX7" fmla="*/ 90754 w 736041"/>
                              <a:gd name="connsiteY7" fmla="*/ 771857 h 891473"/>
                              <a:gd name="connsiteX8" fmla="*/ 539062 w 736041"/>
                              <a:gd name="connsiteY8" fmla="*/ 755084 h 891473"/>
                              <a:gd name="connsiteX9" fmla="*/ 274604 w 736041"/>
                              <a:gd name="connsiteY9" fmla="*/ 813422 h 891473"/>
                              <a:gd name="connsiteX10" fmla="*/ 298164 w 736041"/>
                              <a:gd name="connsiteY10" fmla="*/ 879726 h 891473"/>
                              <a:gd name="connsiteX11" fmla="*/ 502636 w 736041"/>
                              <a:gd name="connsiteY11" fmla="*/ 891336 h 891473"/>
                              <a:gd name="connsiteX12" fmla="*/ 677813 w 736041"/>
                              <a:gd name="connsiteY12" fmla="*/ 835446 h 891473"/>
                              <a:gd name="connsiteX13" fmla="*/ 734729 w 736041"/>
                              <a:gd name="connsiteY13" fmla="*/ 693433 h 891473"/>
                              <a:gd name="connsiteX14" fmla="*/ 583641 w 736041"/>
                              <a:gd name="connsiteY14" fmla="*/ 598248 h 891473"/>
                              <a:gd name="connsiteX15" fmla="*/ 363900 w 736041"/>
                              <a:gd name="connsiteY15" fmla="*/ 543206 h 891473"/>
                              <a:gd name="connsiteX16" fmla="*/ 499728 w 736041"/>
                              <a:gd name="connsiteY16" fmla="*/ 287584 h 891473"/>
                              <a:gd name="connsiteX17" fmla="*/ 540298 w 736041"/>
                              <a:gd name="connsiteY17" fmla="*/ 50995 h 891473"/>
                              <a:gd name="connsiteX0" fmla="*/ 318614 w 736041"/>
                              <a:gd name="connsiteY0" fmla="*/ 0 h 891473"/>
                              <a:gd name="connsiteX1" fmla="*/ 54738 w 736041"/>
                              <a:gd name="connsiteY1" fmla="*/ 136134 h 891473"/>
                              <a:gd name="connsiteX2" fmla="*/ 96200 w 736041"/>
                              <a:gd name="connsiteY2" fmla="*/ 238663 h 891473"/>
                              <a:gd name="connsiteX3" fmla="*/ 50854 w 736041"/>
                              <a:gd name="connsiteY3" fmla="*/ 364522 h 891473"/>
                              <a:gd name="connsiteX4" fmla="*/ 11786 w 736041"/>
                              <a:gd name="connsiteY4" fmla="*/ 441668 h 891473"/>
                              <a:gd name="connsiteX5" fmla="*/ 5 w 736041"/>
                              <a:gd name="connsiteY5" fmla="*/ 585442 h 891473"/>
                              <a:gd name="connsiteX6" fmla="*/ 20220 w 736041"/>
                              <a:gd name="connsiteY6" fmla="*/ 651696 h 891473"/>
                              <a:gd name="connsiteX7" fmla="*/ 90754 w 736041"/>
                              <a:gd name="connsiteY7" fmla="*/ 771857 h 891473"/>
                              <a:gd name="connsiteX8" fmla="*/ 539062 w 736041"/>
                              <a:gd name="connsiteY8" fmla="*/ 755084 h 891473"/>
                              <a:gd name="connsiteX9" fmla="*/ 274604 w 736041"/>
                              <a:gd name="connsiteY9" fmla="*/ 813422 h 891473"/>
                              <a:gd name="connsiteX10" fmla="*/ 298164 w 736041"/>
                              <a:gd name="connsiteY10" fmla="*/ 879726 h 891473"/>
                              <a:gd name="connsiteX11" fmla="*/ 502636 w 736041"/>
                              <a:gd name="connsiteY11" fmla="*/ 891336 h 891473"/>
                              <a:gd name="connsiteX12" fmla="*/ 677813 w 736041"/>
                              <a:gd name="connsiteY12" fmla="*/ 835446 h 891473"/>
                              <a:gd name="connsiteX13" fmla="*/ 734729 w 736041"/>
                              <a:gd name="connsiteY13" fmla="*/ 693433 h 891473"/>
                              <a:gd name="connsiteX14" fmla="*/ 577361 w 736041"/>
                              <a:gd name="connsiteY14" fmla="*/ 577117 h 891473"/>
                              <a:gd name="connsiteX15" fmla="*/ 363900 w 736041"/>
                              <a:gd name="connsiteY15" fmla="*/ 543206 h 891473"/>
                              <a:gd name="connsiteX16" fmla="*/ 499728 w 736041"/>
                              <a:gd name="connsiteY16" fmla="*/ 287584 h 891473"/>
                              <a:gd name="connsiteX17" fmla="*/ 540298 w 736041"/>
                              <a:gd name="connsiteY17" fmla="*/ 50995 h 891473"/>
                              <a:gd name="connsiteX0" fmla="*/ 318614 w 736041"/>
                              <a:gd name="connsiteY0" fmla="*/ 0 h 891473"/>
                              <a:gd name="connsiteX1" fmla="*/ 54738 w 736041"/>
                              <a:gd name="connsiteY1" fmla="*/ 136134 h 891473"/>
                              <a:gd name="connsiteX2" fmla="*/ 96200 w 736041"/>
                              <a:gd name="connsiteY2" fmla="*/ 238663 h 891473"/>
                              <a:gd name="connsiteX3" fmla="*/ 50854 w 736041"/>
                              <a:gd name="connsiteY3" fmla="*/ 364522 h 891473"/>
                              <a:gd name="connsiteX4" fmla="*/ 11786 w 736041"/>
                              <a:gd name="connsiteY4" fmla="*/ 441668 h 891473"/>
                              <a:gd name="connsiteX5" fmla="*/ 5 w 736041"/>
                              <a:gd name="connsiteY5" fmla="*/ 585442 h 891473"/>
                              <a:gd name="connsiteX6" fmla="*/ 20220 w 736041"/>
                              <a:gd name="connsiteY6" fmla="*/ 651696 h 891473"/>
                              <a:gd name="connsiteX7" fmla="*/ 90754 w 736041"/>
                              <a:gd name="connsiteY7" fmla="*/ 771857 h 891473"/>
                              <a:gd name="connsiteX8" fmla="*/ 539062 w 736041"/>
                              <a:gd name="connsiteY8" fmla="*/ 755084 h 891473"/>
                              <a:gd name="connsiteX9" fmla="*/ 274604 w 736041"/>
                              <a:gd name="connsiteY9" fmla="*/ 813422 h 891473"/>
                              <a:gd name="connsiteX10" fmla="*/ 298164 w 736041"/>
                              <a:gd name="connsiteY10" fmla="*/ 879726 h 891473"/>
                              <a:gd name="connsiteX11" fmla="*/ 502636 w 736041"/>
                              <a:gd name="connsiteY11" fmla="*/ 891336 h 891473"/>
                              <a:gd name="connsiteX12" fmla="*/ 677813 w 736041"/>
                              <a:gd name="connsiteY12" fmla="*/ 835446 h 891473"/>
                              <a:gd name="connsiteX13" fmla="*/ 734729 w 736041"/>
                              <a:gd name="connsiteY13" fmla="*/ 693433 h 891473"/>
                              <a:gd name="connsiteX14" fmla="*/ 577361 w 736041"/>
                              <a:gd name="connsiteY14" fmla="*/ 577117 h 891473"/>
                              <a:gd name="connsiteX15" fmla="*/ 363900 w 736041"/>
                              <a:gd name="connsiteY15" fmla="*/ 543206 h 891473"/>
                              <a:gd name="connsiteX16" fmla="*/ 499728 w 736041"/>
                              <a:gd name="connsiteY16" fmla="*/ 287584 h 891473"/>
                              <a:gd name="connsiteX17" fmla="*/ 540298 w 736041"/>
                              <a:gd name="connsiteY17" fmla="*/ 50995 h 891473"/>
                              <a:gd name="connsiteX0" fmla="*/ 318614 w 736041"/>
                              <a:gd name="connsiteY0" fmla="*/ 0 h 891473"/>
                              <a:gd name="connsiteX1" fmla="*/ 54738 w 736041"/>
                              <a:gd name="connsiteY1" fmla="*/ 136134 h 891473"/>
                              <a:gd name="connsiteX2" fmla="*/ 96200 w 736041"/>
                              <a:gd name="connsiteY2" fmla="*/ 238663 h 891473"/>
                              <a:gd name="connsiteX3" fmla="*/ 50854 w 736041"/>
                              <a:gd name="connsiteY3" fmla="*/ 364522 h 891473"/>
                              <a:gd name="connsiteX4" fmla="*/ 11786 w 736041"/>
                              <a:gd name="connsiteY4" fmla="*/ 441668 h 891473"/>
                              <a:gd name="connsiteX5" fmla="*/ 5 w 736041"/>
                              <a:gd name="connsiteY5" fmla="*/ 585442 h 891473"/>
                              <a:gd name="connsiteX6" fmla="*/ 20220 w 736041"/>
                              <a:gd name="connsiteY6" fmla="*/ 651696 h 891473"/>
                              <a:gd name="connsiteX7" fmla="*/ 90754 w 736041"/>
                              <a:gd name="connsiteY7" fmla="*/ 771857 h 891473"/>
                              <a:gd name="connsiteX8" fmla="*/ 539062 w 736041"/>
                              <a:gd name="connsiteY8" fmla="*/ 755084 h 891473"/>
                              <a:gd name="connsiteX9" fmla="*/ 274604 w 736041"/>
                              <a:gd name="connsiteY9" fmla="*/ 813422 h 891473"/>
                              <a:gd name="connsiteX10" fmla="*/ 298164 w 736041"/>
                              <a:gd name="connsiteY10" fmla="*/ 879726 h 891473"/>
                              <a:gd name="connsiteX11" fmla="*/ 502636 w 736041"/>
                              <a:gd name="connsiteY11" fmla="*/ 891336 h 891473"/>
                              <a:gd name="connsiteX12" fmla="*/ 677813 w 736041"/>
                              <a:gd name="connsiteY12" fmla="*/ 835446 h 891473"/>
                              <a:gd name="connsiteX13" fmla="*/ 734729 w 736041"/>
                              <a:gd name="connsiteY13" fmla="*/ 693433 h 891473"/>
                              <a:gd name="connsiteX14" fmla="*/ 577361 w 736041"/>
                              <a:gd name="connsiteY14" fmla="*/ 577117 h 891473"/>
                              <a:gd name="connsiteX15" fmla="*/ 363900 w 736041"/>
                              <a:gd name="connsiteY15" fmla="*/ 543206 h 891473"/>
                              <a:gd name="connsiteX16" fmla="*/ 499728 w 736041"/>
                              <a:gd name="connsiteY16" fmla="*/ 287584 h 891473"/>
                              <a:gd name="connsiteX17" fmla="*/ 541248 w 736041"/>
                              <a:gd name="connsiteY17" fmla="*/ 143427 h 891473"/>
                              <a:gd name="connsiteX0" fmla="*/ 318614 w 736041"/>
                              <a:gd name="connsiteY0" fmla="*/ 0 h 891473"/>
                              <a:gd name="connsiteX1" fmla="*/ 54738 w 736041"/>
                              <a:gd name="connsiteY1" fmla="*/ 136134 h 891473"/>
                              <a:gd name="connsiteX2" fmla="*/ 96200 w 736041"/>
                              <a:gd name="connsiteY2" fmla="*/ 238663 h 891473"/>
                              <a:gd name="connsiteX3" fmla="*/ 50854 w 736041"/>
                              <a:gd name="connsiteY3" fmla="*/ 364522 h 891473"/>
                              <a:gd name="connsiteX4" fmla="*/ 11786 w 736041"/>
                              <a:gd name="connsiteY4" fmla="*/ 441668 h 891473"/>
                              <a:gd name="connsiteX5" fmla="*/ 5 w 736041"/>
                              <a:gd name="connsiteY5" fmla="*/ 585442 h 891473"/>
                              <a:gd name="connsiteX6" fmla="*/ 20220 w 736041"/>
                              <a:gd name="connsiteY6" fmla="*/ 651696 h 891473"/>
                              <a:gd name="connsiteX7" fmla="*/ 133553 w 736041"/>
                              <a:gd name="connsiteY7" fmla="*/ 767133 h 891473"/>
                              <a:gd name="connsiteX8" fmla="*/ 539062 w 736041"/>
                              <a:gd name="connsiteY8" fmla="*/ 755084 h 891473"/>
                              <a:gd name="connsiteX9" fmla="*/ 274604 w 736041"/>
                              <a:gd name="connsiteY9" fmla="*/ 813422 h 891473"/>
                              <a:gd name="connsiteX10" fmla="*/ 298164 w 736041"/>
                              <a:gd name="connsiteY10" fmla="*/ 879726 h 891473"/>
                              <a:gd name="connsiteX11" fmla="*/ 502636 w 736041"/>
                              <a:gd name="connsiteY11" fmla="*/ 891336 h 891473"/>
                              <a:gd name="connsiteX12" fmla="*/ 677813 w 736041"/>
                              <a:gd name="connsiteY12" fmla="*/ 835446 h 891473"/>
                              <a:gd name="connsiteX13" fmla="*/ 734729 w 736041"/>
                              <a:gd name="connsiteY13" fmla="*/ 693433 h 891473"/>
                              <a:gd name="connsiteX14" fmla="*/ 577361 w 736041"/>
                              <a:gd name="connsiteY14" fmla="*/ 577117 h 891473"/>
                              <a:gd name="connsiteX15" fmla="*/ 363900 w 736041"/>
                              <a:gd name="connsiteY15" fmla="*/ 543206 h 891473"/>
                              <a:gd name="connsiteX16" fmla="*/ 499728 w 736041"/>
                              <a:gd name="connsiteY16" fmla="*/ 287584 h 891473"/>
                              <a:gd name="connsiteX17" fmla="*/ 541248 w 736041"/>
                              <a:gd name="connsiteY17" fmla="*/ 143427 h 891473"/>
                              <a:gd name="connsiteX0" fmla="*/ 318614 w 736041"/>
                              <a:gd name="connsiteY0" fmla="*/ 0 h 891473"/>
                              <a:gd name="connsiteX1" fmla="*/ 54738 w 736041"/>
                              <a:gd name="connsiteY1" fmla="*/ 136134 h 891473"/>
                              <a:gd name="connsiteX2" fmla="*/ 96200 w 736041"/>
                              <a:gd name="connsiteY2" fmla="*/ 238663 h 891473"/>
                              <a:gd name="connsiteX3" fmla="*/ 50854 w 736041"/>
                              <a:gd name="connsiteY3" fmla="*/ 364522 h 891473"/>
                              <a:gd name="connsiteX4" fmla="*/ 11786 w 736041"/>
                              <a:gd name="connsiteY4" fmla="*/ 441668 h 891473"/>
                              <a:gd name="connsiteX5" fmla="*/ 5 w 736041"/>
                              <a:gd name="connsiteY5" fmla="*/ 585442 h 891473"/>
                              <a:gd name="connsiteX6" fmla="*/ 34036 w 736041"/>
                              <a:gd name="connsiteY6" fmla="*/ 698184 h 891473"/>
                              <a:gd name="connsiteX7" fmla="*/ 133553 w 736041"/>
                              <a:gd name="connsiteY7" fmla="*/ 767133 h 891473"/>
                              <a:gd name="connsiteX8" fmla="*/ 539062 w 736041"/>
                              <a:gd name="connsiteY8" fmla="*/ 755084 h 891473"/>
                              <a:gd name="connsiteX9" fmla="*/ 274604 w 736041"/>
                              <a:gd name="connsiteY9" fmla="*/ 813422 h 891473"/>
                              <a:gd name="connsiteX10" fmla="*/ 298164 w 736041"/>
                              <a:gd name="connsiteY10" fmla="*/ 879726 h 891473"/>
                              <a:gd name="connsiteX11" fmla="*/ 502636 w 736041"/>
                              <a:gd name="connsiteY11" fmla="*/ 891336 h 891473"/>
                              <a:gd name="connsiteX12" fmla="*/ 677813 w 736041"/>
                              <a:gd name="connsiteY12" fmla="*/ 835446 h 891473"/>
                              <a:gd name="connsiteX13" fmla="*/ 734729 w 736041"/>
                              <a:gd name="connsiteY13" fmla="*/ 693433 h 891473"/>
                              <a:gd name="connsiteX14" fmla="*/ 577361 w 736041"/>
                              <a:gd name="connsiteY14" fmla="*/ 577117 h 891473"/>
                              <a:gd name="connsiteX15" fmla="*/ 363900 w 736041"/>
                              <a:gd name="connsiteY15" fmla="*/ 543206 h 891473"/>
                              <a:gd name="connsiteX16" fmla="*/ 499728 w 736041"/>
                              <a:gd name="connsiteY16" fmla="*/ 287584 h 891473"/>
                              <a:gd name="connsiteX17" fmla="*/ 541248 w 736041"/>
                              <a:gd name="connsiteY17" fmla="*/ 143427 h 891473"/>
                              <a:gd name="connsiteX0" fmla="*/ 307564 w 724991"/>
                              <a:gd name="connsiteY0" fmla="*/ 0 h 891473"/>
                              <a:gd name="connsiteX1" fmla="*/ 43688 w 724991"/>
                              <a:gd name="connsiteY1" fmla="*/ 136134 h 891473"/>
                              <a:gd name="connsiteX2" fmla="*/ 85150 w 724991"/>
                              <a:gd name="connsiteY2" fmla="*/ 238663 h 891473"/>
                              <a:gd name="connsiteX3" fmla="*/ 39804 w 724991"/>
                              <a:gd name="connsiteY3" fmla="*/ 364522 h 891473"/>
                              <a:gd name="connsiteX4" fmla="*/ 736 w 724991"/>
                              <a:gd name="connsiteY4" fmla="*/ 441668 h 891473"/>
                              <a:gd name="connsiteX5" fmla="*/ 45 w 724991"/>
                              <a:gd name="connsiteY5" fmla="*/ 563266 h 891473"/>
                              <a:gd name="connsiteX6" fmla="*/ 22986 w 724991"/>
                              <a:gd name="connsiteY6" fmla="*/ 698184 h 891473"/>
                              <a:gd name="connsiteX7" fmla="*/ 122503 w 724991"/>
                              <a:gd name="connsiteY7" fmla="*/ 767133 h 891473"/>
                              <a:gd name="connsiteX8" fmla="*/ 528012 w 724991"/>
                              <a:gd name="connsiteY8" fmla="*/ 755084 h 891473"/>
                              <a:gd name="connsiteX9" fmla="*/ 263554 w 724991"/>
                              <a:gd name="connsiteY9" fmla="*/ 813422 h 891473"/>
                              <a:gd name="connsiteX10" fmla="*/ 287114 w 724991"/>
                              <a:gd name="connsiteY10" fmla="*/ 879726 h 891473"/>
                              <a:gd name="connsiteX11" fmla="*/ 491586 w 724991"/>
                              <a:gd name="connsiteY11" fmla="*/ 891336 h 891473"/>
                              <a:gd name="connsiteX12" fmla="*/ 666763 w 724991"/>
                              <a:gd name="connsiteY12" fmla="*/ 835446 h 891473"/>
                              <a:gd name="connsiteX13" fmla="*/ 723679 w 724991"/>
                              <a:gd name="connsiteY13" fmla="*/ 693433 h 891473"/>
                              <a:gd name="connsiteX14" fmla="*/ 566311 w 724991"/>
                              <a:gd name="connsiteY14" fmla="*/ 577117 h 891473"/>
                              <a:gd name="connsiteX15" fmla="*/ 352850 w 724991"/>
                              <a:gd name="connsiteY15" fmla="*/ 543206 h 891473"/>
                              <a:gd name="connsiteX16" fmla="*/ 488678 w 724991"/>
                              <a:gd name="connsiteY16" fmla="*/ 287584 h 891473"/>
                              <a:gd name="connsiteX17" fmla="*/ 530198 w 724991"/>
                              <a:gd name="connsiteY17" fmla="*/ 143427 h 891473"/>
                              <a:gd name="connsiteX0" fmla="*/ 307523 w 724950"/>
                              <a:gd name="connsiteY0" fmla="*/ 0 h 891473"/>
                              <a:gd name="connsiteX1" fmla="*/ 43647 w 724950"/>
                              <a:gd name="connsiteY1" fmla="*/ 136134 h 891473"/>
                              <a:gd name="connsiteX2" fmla="*/ 85109 w 724950"/>
                              <a:gd name="connsiteY2" fmla="*/ 238663 h 891473"/>
                              <a:gd name="connsiteX3" fmla="*/ 39763 w 724950"/>
                              <a:gd name="connsiteY3" fmla="*/ 364522 h 891473"/>
                              <a:gd name="connsiteX4" fmla="*/ 16028 w 724950"/>
                              <a:gd name="connsiteY4" fmla="*/ 478387 h 891473"/>
                              <a:gd name="connsiteX5" fmla="*/ 4 w 724950"/>
                              <a:gd name="connsiteY5" fmla="*/ 563266 h 891473"/>
                              <a:gd name="connsiteX6" fmla="*/ 22945 w 724950"/>
                              <a:gd name="connsiteY6" fmla="*/ 698184 h 891473"/>
                              <a:gd name="connsiteX7" fmla="*/ 122462 w 724950"/>
                              <a:gd name="connsiteY7" fmla="*/ 767133 h 891473"/>
                              <a:gd name="connsiteX8" fmla="*/ 527971 w 724950"/>
                              <a:gd name="connsiteY8" fmla="*/ 755084 h 891473"/>
                              <a:gd name="connsiteX9" fmla="*/ 263513 w 724950"/>
                              <a:gd name="connsiteY9" fmla="*/ 813422 h 891473"/>
                              <a:gd name="connsiteX10" fmla="*/ 287073 w 724950"/>
                              <a:gd name="connsiteY10" fmla="*/ 879726 h 891473"/>
                              <a:gd name="connsiteX11" fmla="*/ 491545 w 724950"/>
                              <a:gd name="connsiteY11" fmla="*/ 891336 h 891473"/>
                              <a:gd name="connsiteX12" fmla="*/ 666722 w 724950"/>
                              <a:gd name="connsiteY12" fmla="*/ 835446 h 891473"/>
                              <a:gd name="connsiteX13" fmla="*/ 723638 w 724950"/>
                              <a:gd name="connsiteY13" fmla="*/ 693433 h 891473"/>
                              <a:gd name="connsiteX14" fmla="*/ 566270 w 724950"/>
                              <a:gd name="connsiteY14" fmla="*/ 577117 h 891473"/>
                              <a:gd name="connsiteX15" fmla="*/ 352809 w 724950"/>
                              <a:gd name="connsiteY15" fmla="*/ 543206 h 891473"/>
                              <a:gd name="connsiteX16" fmla="*/ 488637 w 724950"/>
                              <a:gd name="connsiteY16" fmla="*/ 287584 h 891473"/>
                              <a:gd name="connsiteX17" fmla="*/ 530157 w 724950"/>
                              <a:gd name="connsiteY17" fmla="*/ 143427 h 891473"/>
                              <a:gd name="connsiteX0" fmla="*/ 307523 w 724950"/>
                              <a:gd name="connsiteY0" fmla="*/ 0 h 891473"/>
                              <a:gd name="connsiteX1" fmla="*/ 43647 w 724950"/>
                              <a:gd name="connsiteY1" fmla="*/ 136134 h 891473"/>
                              <a:gd name="connsiteX2" fmla="*/ 85109 w 724950"/>
                              <a:gd name="connsiteY2" fmla="*/ 238663 h 891473"/>
                              <a:gd name="connsiteX3" fmla="*/ 56872 w 724950"/>
                              <a:gd name="connsiteY3" fmla="*/ 377474 h 891473"/>
                              <a:gd name="connsiteX4" fmla="*/ 16028 w 724950"/>
                              <a:gd name="connsiteY4" fmla="*/ 478387 h 891473"/>
                              <a:gd name="connsiteX5" fmla="*/ 4 w 724950"/>
                              <a:gd name="connsiteY5" fmla="*/ 563266 h 891473"/>
                              <a:gd name="connsiteX6" fmla="*/ 22945 w 724950"/>
                              <a:gd name="connsiteY6" fmla="*/ 698184 h 891473"/>
                              <a:gd name="connsiteX7" fmla="*/ 122462 w 724950"/>
                              <a:gd name="connsiteY7" fmla="*/ 767133 h 891473"/>
                              <a:gd name="connsiteX8" fmla="*/ 527971 w 724950"/>
                              <a:gd name="connsiteY8" fmla="*/ 755084 h 891473"/>
                              <a:gd name="connsiteX9" fmla="*/ 263513 w 724950"/>
                              <a:gd name="connsiteY9" fmla="*/ 813422 h 891473"/>
                              <a:gd name="connsiteX10" fmla="*/ 287073 w 724950"/>
                              <a:gd name="connsiteY10" fmla="*/ 879726 h 891473"/>
                              <a:gd name="connsiteX11" fmla="*/ 491545 w 724950"/>
                              <a:gd name="connsiteY11" fmla="*/ 891336 h 891473"/>
                              <a:gd name="connsiteX12" fmla="*/ 666722 w 724950"/>
                              <a:gd name="connsiteY12" fmla="*/ 835446 h 891473"/>
                              <a:gd name="connsiteX13" fmla="*/ 723638 w 724950"/>
                              <a:gd name="connsiteY13" fmla="*/ 693433 h 891473"/>
                              <a:gd name="connsiteX14" fmla="*/ 566270 w 724950"/>
                              <a:gd name="connsiteY14" fmla="*/ 577117 h 891473"/>
                              <a:gd name="connsiteX15" fmla="*/ 352809 w 724950"/>
                              <a:gd name="connsiteY15" fmla="*/ 543206 h 891473"/>
                              <a:gd name="connsiteX16" fmla="*/ 488637 w 724950"/>
                              <a:gd name="connsiteY16" fmla="*/ 287584 h 891473"/>
                              <a:gd name="connsiteX17" fmla="*/ 530157 w 724950"/>
                              <a:gd name="connsiteY17" fmla="*/ 143427 h 891473"/>
                              <a:gd name="connsiteX0" fmla="*/ 376746 w 724950"/>
                              <a:gd name="connsiteY0" fmla="*/ 0 h 881654"/>
                              <a:gd name="connsiteX1" fmla="*/ 43647 w 724950"/>
                              <a:gd name="connsiteY1" fmla="*/ 126315 h 881654"/>
                              <a:gd name="connsiteX2" fmla="*/ 85109 w 724950"/>
                              <a:gd name="connsiteY2" fmla="*/ 228844 h 881654"/>
                              <a:gd name="connsiteX3" fmla="*/ 56872 w 724950"/>
                              <a:gd name="connsiteY3" fmla="*/ 367655 h 881654"/>
                              <a:gd name="connsiteX4" fmla="*/ 16028 w 724950"/>
                              <a:gd name="connsiteY4" fmla="*/ 468568 h 881654"/>
                              <a:gd name="connsiteX5" fmla="*/ 4 w 724950"/>
                              <a:gd name="connsiteY5" fmla="*/ 553447 h 881654"/>
                              <a:gd name="connsiteX6" fmla="*/ 22945 w 724950"/>
                              <a:gd name="connsiteY6" fmla="*/ 688365 h 881654"/>
                              <a:gd name="connsiteX7" fmla="*/ 122462 w 724950"/>
                              <a:gd name="connsiteY7" fmla="*/ 757314 h 881654"/>
                              <a:gd name="connsiteX8" fmla="*/ 527971 w 724950"/>
                              <a:gd name="connsiteY8" fmla="*/ 745265 h 881654"/>
                              <a:gd name="connsiteX9" fmla="*/ 263513 w 724950"/>
                              <a:gd name="connsiteY9" fmla="*/ 803603 h 881654"/>
                              <a:gd name="connsiteX10" fmla="*/ 287073 w 724950"/>
                              <a:gd name="connsiteY10" fmla="*/ 869907 h 881654"/>
                              <a:gd name="connsiteX11" fmla="*/ 491545 w 724950"/>
                              <a:gd name="connsiteY11" fmla="*/ 881517 h 881654"/>
                              <a:gd name="connsiteX12" fmla="*/ 666722 w 724950"/>
                              <a:gd name="connsiteY12" fmla="*/ 825627 h 881654"/>
                              <a:gd name="connsiteX13" fmla="*/ 723638 w 724950"/>
                              <a:gd name="connsiteY13" fmla="*/ 683614 h 881654"/>
                              <a:gd name="connsiteX14" fmla="*/ 566270 w 724950"/>
                              <a:gd name="connsiteY14" fmla="*/ 567298 h 881654"/>
                              <a:gd name="connsiteX15" fmla="*/ 352809 w 724950"/>
                              <a:gd name="connsiteY15" fmla="*/ 533387 h 881654"/>
                              <a:gd name="connsiteX16" fmla="*/ 488637 w 724950"/>
                              <a:gd name="connsiteY16" fmla="*/ 277765 h 881654"/>
                              <a:gd name="connsiteX17" fmla="*/ 530157 w 724950"/>
                              <a:gd name="connsiteY17" fmla="*/ 133608 h 881654"/>
                              <a:gd name="connsiteX0" fmla="*/ 376746 w 724950"/>
                              <a:gd name="connsiteY0" fmla="*/ 0 h 881654"/>
                              <a:gd name="connsiteX1" fmla="*/ 43647 w 724950"/>
                              <a:gd name="connsiteY1" fmla="*/ 126315 h 881654"/>
                              <a:gd name="connsiteX2" fmla="*/ 85109 w 724950"/>
                              <a:gd name="connsiteY2" fmla="*/ 228844 h 881654"/>
                              <a:gd name="connsiteX3" fmla="*/ 56872 w 724950"/>
                              <a:gd name="connsiteY3" fmla="*/ 367655 h 881654"/>
                              <a:gd name="connsiteX4" fmla="*/ 16028 w 724950"/>
                              <a:gd name="connsiteY4" fmla="*/ 468568 h 881654"/>
                              <a:gd name="connsiteX5" fmla="*/ 4 w 724950"/>
                              <a:gd name="connsiteY5" fmla="*/ 553447 h 881654"/>
                              <a:gd name="connsiteX6" fmla="*/ 22945 w 724950"/>
                              <a:gd name="connsiteY6" fmla="*/ 688365 h 881654"/>
                              <a:gd name="connsiteX7" fmla="*/ 122462 w 724950"/>
                              <a:gd name="connsiteY7" fmla="*/ 757314 h 881654"/>
                              <a:gd name="connsiteX8" fmla="*/ 527971 w 724950"/>
                              <a:gd name="connsiteY8" fmla="*/ 745265 h 881654"/>
                              <a:gd name="connsiteX9" fmla="*/ 263513 w 724950"/>
                              <a:gd name="connsiteY9" fmla="*/ 803603 h 881654"/>
                              <a:gd name="connsiteX10" fmla="*/ 287073 w 724950"/>
                              <a:gd name="connsiteY10" fmla="*/ 869907 h 881654"/>
                              <a:gd name="connsiteX11" fmla="*/ 491545 w 724950"/>
                              <a:gd name="connsiteY11" fmla="*/ 881517 h 881654"/>
                              <a:gd name="connsiteX12" fmla="*/ 666722 w 724950"/>
                              <a:gd name="connsiteY12" fmla="*/ 825627 h 881654"/>
                              <a:gd name="connsiteX13" fmla="*/ 723638 w 724950"/>
                              <a:gd name="connsiteY13" fmla="*/ 683614 h 881654"/>
                              <a:gd name="connsiteX14" fmla="*/ 566270 w 724950"/>
                              <a:gd name="connsiteY14" fmla="*/ 567298 h 881654"/>
                              <a:gd name="connsiteX15" fmla="*/ 352809 w 724950"/>
                              <a:gd name="connsiteY15" fmla="*/ 533387 h 881654"/>
                              <a:gd name="connsiteX16" fmla="*/ 488637 w 724950"/>
                              <a:gd name="connsiteY16" fmla="*/ 277765 h 881654"/>
                              <a:gd name="connsiteX17" fmla="*/ 530157 w 724950"/>
                              <a:gd name="connsiteY17" fmla="*/ 133608 h 881654"/>
                              <a:gd name="connsiteX0" fmla="*/ 376746 w 724950"/>
                              <a:gd name="connsiteY0" fmla="*/ 0 h 881654"/>
                              <a:gd name="connsiteX1" fmla="*/ 86183 w 724950"/>
                              <a:gd name="connsiteY1" fmla="*/ 135588 h 881654"/>
                              <a:gd name="connsiteX2" fmla="*/ 85109 w 724950"/>
                              <a:gd name="connsiteY2" fmla="*/ 228844 h 881654"/>
                              <a:gd name="connsiteX3" fmla="*/ 56872 w 724950"/>
                              <a:gd name="connsiteY3" fmla="*/ 367655 h 881654"/>
                              <a:gd name="connsiteX4" fmla="*/ 16028 w 724950"/>
                              <a:gd name="connsiteY4" fmla="*/ 468568 h 881654"/>
                              <a:gd name="connsiteX5" fmla="*/ 4 w 724950"/>
                              <a:gd name="connsiteY5" fmla="*/ 553447 h 881654"/>
                              <a:gd name="connsiteX6" fmla="*/ 22945 w 724950"/>
                              <a:gd name="connsiteY6" fmla="*/ 688365 h 881654"/>
                              <a:gd name="connsiteX7" fmla="*/ 122462 w 724950"/>
                              <a:gd name="connsiteY7" fmla="*/ 757314 h 881654"/>
                              <a:gd name="connsiteX8" fmla="*/ 527971 w 724950"/>
                              <a:gd name="connsiteY8" fmla="*/ 745265 h 881654"/>
                              <a:gd name="connsiteX9" fmla="*/ 263513 w 724950"/>
                              <a:gd name="connsiteY9" fmla="*/ 803603 h 881654"/>
                              <a:gd name="connsiteX10" fmla="*/ 287073 w 724950"/>
                              <a:gd name="connsiteY10" fmla="*/ 869907 h 881654"/>
                              <a:gd name="connsiteX11" fmla="*/ 491545 w 724950"/>
                              <a:gd name="connsiteY11" fmla="*/ 881517 h 881654"/>
                              <a:gd name="connsiteX12" fmla="*/ 666722 w 724950"/>
                              <a:gd name="connsiteY12" fmla="*/ 825627 h 881654"/>
                              <a:gd name="connsiteX13" fmla="*/ 723638 w 724950"/>
                              <a:gd name="connsiteY13" fmla="*/ 683614 h 881654"/>
                              <a:gd name="connsiteX14" fmla="*/ 566270 w 724950"/>
                              <a:gd name="connsiteY14" fmla="*/ 567298 h 881654"/>
                              <a:gd name="connsiteX15" fmla="*/ 352809 w 724950"/>
                              <a:gd name="connsiteY15" fmla="*/ 533387 h 881654"/>
                              <a:gd name="connsiteX16" fmla="*/ 488637 w 724950"/>
                              <a:gd name="connsiteY16" fmla="*/ 277765 h 881654"/>
                              <a:gd name="connsiteX17" fmla="*/ 530157 w 724950"/>
                              <a:gd name="connsiteY17" fmla="*/ 133608 h 881654"/>
                              <a:gd name="connsiteX0" fmla="*/ 376746 w 724950"/>
                              <a:gd name="connsiteY0" fmla="*/ 0 h 881654"/>
                              <a:gd name="connsiteX1" fmla="*/ 86183 w 724950"/>
                              <a:gd name="connsiteY1" fmla="*/ 135588 h 881654"/>
                              <a:gd name="connsiteX2" fmla="*/ 85109 w 724950"/>
                              <a:gd name="connsiteY2" fmla="*/ 228844 h 881654"/>
                              <a:gd name="connsiteX3" fmla="*/ 56872 w 724950"/>
                              <a:gd name="connsiteY3" fmla="*/ 367655 h 881654"/>
                              <a:gd name="connsiteX4" fmla="*/ 16028 w 724950"/>
                              <a:gd name="connsiteY4" fmla="*/ 468568 h 881654"/>
                              <a:gd name="connsiteX5" fmla="*/ 4 w 724950"/>
                              <a:gd name="connsiteY5" fmla="*/ 553447 h 881654"/>
                              <a:gd name="connsiteX6" fmla="*/ 22945 w 724950"/>
                              <a:gd name="connsiteY6" fmla="*/ 688365 h 881654"/>
                              <a:gd name="connsiteX7" fmla="*/ 122462 w 724950"/>
                              <a:gd name="connsiteY7" fmla="*/ 757314 h 881654"/>
                              <a:gd name="connsiteX8" fmla="*/ 525719 w 724950"/>
                              <a:gd name="connsiteY8" fmla="*/ 722815 h 881654"/>
                              <a:gd name="connsiteX9" fmla="*/ 263513 w 724950"/>
                              <a:gd name="connsiteY9" fmla="*/ 803603 h 881654"/>
                              <a:gd name="connsiteX10" fmla="*/ 287073 w 724950"/>
                              <a:gd name="connsiteY10" fmla="*/ 869907 h 881654"/>
                              <a:gd name="connsiteX11" fmla="*/ 491545 w 724950"/>
                              <a:gd name="connsiteY11" fmla="*/ 881517 h 881654"/>
                              <a:gd name="connsiteX12" fmla="*/ 666722 w 724950"/>
                              <a:gd name="connsiteY12" fmla="*/ 825627 h 881654"/>
                              <a:gd name="connsiteX13" fmla="*/ 723638 w 724950"/>
                              <a:gd name="connsiteY13" fmla="*/ 683614 h 881654"/>
                              <a:gd name="connsiteX14" fmla="*/ 566270 w 724950"/>
                              <a:gd name="connsiteY14" fmla="*/ 567298 h 881654"/>
                              <a:gd name="connsiteX15" fmla="*/ 352809 w 724950"/>
                              <a:gd name="connsiteY15" fmla="*/ 533387 h 881654"/>
                              <a:gd name="connsiteX16" fmla="*/ 488637 w 724950"/>
                              <a:gd name="connsiteY16" fmla="*/ 277765 h 881654"/>
                              <a:gd name="connsiteX17" fmla="*/ 530157 w 724950"/>
                              <a:gd name="connsiteY17" fmla="*/ 133608 h 881654"/>
                              <a:gd name="connsiteX0" fmla="*/ 376746 w 724950"/>
                              <a:gd name="connsiteY0" fmla="*/ 0 h 881654"/>
                              <a:gd name="connsiteX1" fmla="*/ 86183 w 724950"/>
                              <a:gd name="connsiteY1" fmla="*/ 135588 h 881654"/>
                              <a:gd name="connsiteX2" fmla="*/ 85109 w 724950"/>
                              <a:gd name="connsiteY2" fmla="*/ 228844 h 881654"/>
                              <a:gd name="connsiteX3" fmla="*/ 56872 w 724950"/>
                              <a:gd name="connsiteY3" fmla="*/ 367655 h 881654"/>
                              <a:gd name="connsiteX4" fmla="*/ 16028 w 724950"/>
                              <a:gd name="connsiteY4" fmla="*/ 468568 h 881654"/>
                              <a:gd name="connsiteX5" fmla="*/ 4 w 724950"/>
                              <a:gd name="connsiteY5" fmla="*/ 553447 h 881654"/>
                              <a:gd name="connsiteX6" fmla="*/ 22945 w 724950"/>
                              <a:gd name="connsiteY6" fmla="*/ 688365 h 881654"/>
                              <a:gd name="connsiteX7" fmla="*/ 122462 w 724950"/>
                              <a:gd name="connsiteY7" fmla="*/ 757314 h 881654"/>
                              <a:gd name="connsiteX8" fmla="*/ 525719 w 724950"/>
                              <a:gd name="connsiteY8" fmla="*/ 722815 h 881654"/>
                              <a:gd name="connsiteX9" fmla="*/ 263513 w 724950"/>
                              <a:gd name="connsiteY9" fmla="*/ 803603 h 881654"/>
                              <a:gd name="connsiteX10" fmla="*/ 287073 w 724950"/>
                              <a:gd name="connsiteY10" fmla="*/ 869907 h 881654"/>
                              <a:gd name="connsiteX11" fmla="*/ 491545 w 724950"/>
                              <a:gd name="connsiteY11" fmla="*/ 881517 h 881654"/>
                              <a:gd name="connsiteX12" fmla="*/ 666722 w 724950"/>
                              <a:gd name="connsiteY12" fmla="*/ 825627 h 881654"/>
                              <a:gd name="connsiteX13" fmla="*/ 723638 w 724950"/>
                              <a:gd name="connsiteY13" fmla="*/ 683614 h 881654"/>
                              <a:gd name="connsiteX14" fmla="*/ 566270 w 724950"/>
                              <a:gd name="connsiteY14" fmla="*/ 567298 h 881654"/>
                              <a:gd name="connsiteX15" fmla="*/ 352809 w 724950"/>
                              <a:gd name="connsiteY15" fmla="*/ 533387 h 881654"/>
                              <a:gd name="connsiteX16" fmla="*/ 488637 w 724950"/>
                              <a:gd name="connsiteY16" fmla="*/ 277765 h 881654"/>
                              <a:gd name="connsiteX17" fmla="*/ 530157 w 724950"/>
                              <a:gd name="connsiteY17" fmla="*/ 133608 h 881654"/>
                              <a:gd name="connsiteX0" fmla="*/ 376746 w 724950"/>
                              <a:gd name="connsiteY0" fmla="*/ 0 h 881654"/>
                              <a:gd name="connsiteX1" fmla="*/ 86183 w 724950"/>
                              <a:gd name="connsiteY1" fmla="*/ 135588 h 881654"/>
                              <a:gd name="connsiteX2" fmla="*/ 85109 w 724950"/>
                              <a:gd name="connsiteY2" fmla="*/ 228844 h 881654"/>
                              <a:gd name="connsiteX3" fmla="*/ 56872 w 724950"/>
                              <a:gd name="connsiteY3" fmla="*/ 367655 h 881654"/>
                              <a:gd name="connsiteX4" fmla="*/ 16028 w 724950"/>
                              <a:gd name="connsiteY4" fmla="*/ 468568 h 881654"/>
                              <a:gd name="connsiteX5" fmla="*/ 4 w 724950"/>
                              <a:gd name="connsiteY5" fmla="*/ 553447 h 881654"/>
                              <a:gd name="connsiteX6" fmla="*/ 22945 w 724950"/>
                              <a:gd name="connsiteY6" fmla="*/ 688365 h 881654"/>
                              <a:gd name="connsiteX7" fmla="*/ 122462 w 724950"/>
                              <a:gd name="connsiteY7" fmla="*/ 757314 h 881654"/>
                              <a:gd name="connsiteX8" fmla="*/ 525719 w 724950"/>
                              <a:gd name="connsiteY8" fmla="*/ 722815 h 881654"/>
                              <a:gd name="connsiteX9" fmla="*/ 263513 w 724950"/>
                              <a:gd name="connsiteY9" fmla="*/ 803603 h 881654"/>
                              <a:gd name="connsiteX10" fmla="*/ 287073 w 724950"/>
                              <a:gd name="connsiteY10" fmla="*/ 869907 h 881654"/>
                              <a:gd name="connsiteX11" fmla="*/ 491545 w 724950"/>
                              <a:gd name="connsiteY11" fmla="*/ 881517 h 881654"/>
                              <a:gd name="connsiteX12" fmla="*/ 666722 w 724950"/>
                              <a:gd name="connsiteY12" fmla="*/ 825627 h 881654"/>
                              <a:gd name="connsiteX13" fmla="*/ 723638 w 724950"/>
                              <a:gd name="connsiteY13" fmla="*/ 683614 h 881654"/>
                              <a:gd name="connsiteX14" fmla="*/ 566270 w 724950"/>
                              <a:gd name="connsiteY14" fmla="*/ 567298 h 881654"/>
                              <a:gd name="connsiteX15" fmla="*/ 352809 w 724950"/>
                              <a:gd name="connsiteY15" fmla="*/ 533387 h 881654"/>
                              <a:gd name="connsiteX16" fmla="*/ 488637 w 724950"/>
                              <a:gd name="connsiteY16" fmla="*/ 277765 h 881654"/>
                              <a:gd name="connsiteX17" fmla="*/ 520323 w 724950"/>
                              <a:gd name="connsiteY17" fmla="*/ 160009 h 881654"/>
                              <a:gd name="connsiteX0" fmla="*/ 399140 w 724950"/>
                              <a:gd name="connsiteY0" fmla="*/ 0 h 865793"/>
                              <a:gd name="connsiteX1" fmla="*/ 86183 w 724950"/>
                              <a:gd name="connsiteY1" fmla="*/ 119727 h 865793"/>
                              <a:gd name="connsiteX2" fmla="*/ 85109 w 724950"/>
                              <a:gd name="connsiteY2" fmla="*/ 212983 h 865793"/>
                              <a:gd name="connsiteX3" fmla="*/ 56872 w 724950"/>
                              <a:gd name="connsiteY3" fmla="*/ 351794 h 865793"/>
                              <a:gd name="connsiteX4" fmla="*/ 16028 w 724950"/>
                              <a:gd name="connsiteY4" fmla="*/ 452707 h 865793"/>
                              <a:gd name="connsiteX5" fmla="*/ 4 w 724950"/>
                              <a:gd name="connsiteY5" fmla="*/ 537586 h 865793"/>
                              <a:gd name="connsiteX6" fmla="*/ 22945 w 724950"/>
                              <a:gd name="connsiteY6" fmla="*/ 672504 h 865793"/>
                              <a:gd name="connsiteX7" fmla="*/ 122462 w 724950"/>
                              <a:gd name="connsiteY7" fmla="*/ 741453 h 865793"/>
                              <a:gd name="connsiteX8" fmla="*/ 525719 w 724950"/>
                              <a:gd name="connsiteY8" fmla="*/ 706954 h 865793"/>
                              <a:gd name="connsiteX9" fmla="*/ 263513 w 724950"/>
                              <a:gd name="connsiteY9" fmla="*/ 787742 h 865793"/>
                              <a:gd name="connsiteX10" fmla="*/ 287073 w 724950"/>
                              <a:gd name="connsiteY10" fmla="*/ 854046 h 865793"/>
                              <a:gd name="connsiteX11" fmla="*/ 491545 w 724950"/>
                              <a:gd name="connsiteY11" fmla="*/ 865656 h 865793"/>
                              <a:gd name="connsiteX12" fmla="*/ 666722 w 724950"/>
                              <a:gd name="connsiteY12" fmla="*/ 809766 h 865793"/>
                              <a:gd name="connsiteX13" fmla="*/ 723638 w 724950"/>
                              <a:gd name="connsiteY13" fmla="*/ 667753 h 865793"/>
                              <a:gd name="connsiteX14" fmla="*/ 566270 w 724950"/>
                              <a:gd name="connsiteY14" fmla="*/ 551437 h 865793"/>
                              <a:gd name="connsiteX15" fmla="*/ 352809 w 724950"/>
                              <a:gd name="connsiteY15" fmla="*/ 517526 h 865793"/>
                              <a:gd name="connsiteX16" fmla="*/ 488637 w 724950"/>
                              <a:gd name="connsiteY16" fmla="*/ 261904 h 865793"/>
                              <a:gd name="connsiteX17" fmla="*/ 520323 w 724950"/>
                              <a:gd name="connsiteY17" fmla="*/ 144148 h 865793"/>
                              <a:gd name="connsiteX0" fmla="*/ 399140 w 724950"/>
                              <a:gd name="connsiteY0" fmla="*/ 0 h 865793"/>
                              <a:gd name="connsiteX1" fmla="*/ 86183 w 724950"/>
                              <a:gd name="connsiteY1" fmla="*/ 119727 h 865793"/>
                              <a:gd name="connsiteX2" fmla="*/ 123880 w 724950"/>
                              <a:gd name="connsiteY2" fmla="*/ 209578 h 865793"/>
                              <a:gd name="connsiteX3" fmla="*/ 56872 w 724950"/>
                              <a:gd name="connsiteY3" fmla="*/ 351794 h 865793"/>
                              <a:gd name="connsiteX4" fmla="*/ 16028 w 724950"/>
                              <a:gd name="connsiteY4" fmla="*/ 452707 h 865793"/>
                              <a:gd name="connsiteX5" fmla="*/ 4 w 724950"/>
                              <a:gd name="connsiteY5" fmla="*/ 537586 h 865793"/>
                              <a:gd name="connsiteX6" fmla="*/ 22945 w 724950"/>
                              <a:gd name="connsiteY6" fmla="*/ 672504 h 865793"/>
                              <a:gd name="connsiteX7" fmla="*/ 122462 w 724950"/>
                              <a:gd name="connsiteY7" fmla="*/ 741453 h 865793"/>
                              <a:gd name="connsiteX8" fmla="*/ 525719 w 724950"/>
                              <a:gd name="connsiteY8" fmla="*/ 706954 h 865793"/>
                              <a:gd name="connsiteX9" fmla="*/ 263513 w 724950"/>
                              <a:gd name="connsiteY9" fmla="*/ 787742 h 865793"/>
                              <a:gd name="connsiteX10" fmla="*/ 287073 w 724950"/>
                              <a:gd name="connsiteY10" fmla="*/ 854046 h 865793"/>
                              <a:gd name="connsiteX11" fmla="*/ 491545 w 724950"/>
                              <a:gd name="connsiteY11" fmla="*/ 865656 h 865793"/>
                              <a:gd name="connsiteX12" fmla="*/ 666722 w 724950"/>
                              <a:gd name="connsiteY12" fmla="*/ 809766 h 865793"/>
                              <a:gd name="connsiteX13" fmla="*/ 723638 w 724950"/>
                              <a:gd name="connsiteY13" fmla="*/ 667753 h 865793"/>
                              <a:gd name="connsiteX14" fmla="*/ 566270 w 724950"/>
                              <a:gd name="connsiteY14" fmla="*/ 551437 h 865793"/>
                              <a:gd name="connsiteX15" fmla="*/ 352809 w 724950"/>
                              <a:gd name="connsiteY15" fmla="*/ 517526 h 865793"/>
                              <a:gd name="connsiteX16" fmla="*/ 488637 w 724950"/>
                              <a:gd name="connsiteY16" fmla="*/ 261904 h 865793"/>
                              <a:gd name="connsiteX17" fmla="*/ 520323 w 724950"/>
                              <a:gd name="connsiteY17" fmla="*/ 144148 h 865793"/>
                              <a:gd name="connsiteX0" fmla="*/ 399140 w 724950"/>
                              <a:gd name="connsiteY0" fmla="*/ 0 h 865793"/>
                              <a:gd name="connsiteX1" fmla="*/ 86183 w 724950"/>
                              <a:gd name="connsiteY1" fmla="*/ 119727 h 865793"/>
                              <a:gd name="connsiteX2" fmla="*/ 123880 w 724950"/>
                              <a:gd name="connsiteY2" fmla="*/ 209578 h 865793"/>
                              <a:gd name="connsiteX3" fmla="*/ 78290 w 724950"/>
                              <a:gd name="connsiteY3" fmla="*/ 371862 h 865793"/>
                              <a:gd name="connsiteX4" fmla="*/ 16028 w 724950"/>
                              <a:gd name="connsiteY4" fmla="*/ 452707 h 865793"/>
                              <a:gd name="connsiteX5" fmla="*/ 4 w 724950"/>
                              <a:gd name="connsiteY5" fmla="*/ 537586 h 865793"/>
                              <a:gd name="connsiteX6" fmla="*/ 22945 w 724950"/>
                              <a:gd name="connsiteY6" fmla="*/ 672504 h 865793"/>
                              <a:gd name="connsiteX7" fmla="*/ 122462 w 724950"/>
                              <a:gd name="connsiteY7" fmla="*/ 741453 h 865793"/>
                              <a:gd name="connsiteX8" fmla="*/ 525719 w 724950"/>
                              <a:gd name="connsiteY8" fmla="*/ 706954 h 865793"/>
                              <a:gd name="connsiteX9" fmla="*/ 263513 w 724950"/>
                              <a:gd name="connsiteY9" fmla="*/ 787742 h 865793"/>
                              <a:gd name="connsiteX10" fmla="*/ 287073 w 724950"/>
                              <a:gd name="connsiteY10" fmla="*/ 854046 h 865793"/>
                              <a:gd name="connsiteX11" fmla="*/ 491545 w 724950"/>
                              <a:gd name="connsiteY11" fmla="*/ 865656 h 865793"/>
                              <a:gd name="connsiteX12" fmla="*/ 666722 w 724950"/>
                              <a:gd name="connsiteY12" fmla="*/ 809766 h 865793"/>
                              <a:gd name="connsiteX13" fmla="*/ 723638 w 724950"/>
                              <a:gd name="connsiteY13" fmla="*/ 667753 h 865793"/>
                              <a:gd name="connsiteX14" fmla="*/ 566270 w 724950"/>
                              <a:gd name="connsiteY14" fmla="*/ 551437 h 865793"/>
                              <a:gd name="connsiteX15" fmla="*/ 352809 w 724950"/>
                              <a:gd name="connsiteY15" fmla="*/ 517526 h 865793"/>
                              <a:gd name="connsiteX16" fmla="*/ 488637 w 724950"/>
                              <a:gd name="connsiteY16" fmla="*/ 261904 h 865793"/>
                              <a:gd name="connsiteX17" fmla="*/ 520323 w 724950"/>
                              <a:gd name="connsiteY17" fmla="*/ 144148 h 865793"/>
                              <a:gd name="connsiteX0" fmla="*/ 399140 w 724950"/>
                              <a:gd name="connsiteY0" fmla="*/ 0 h 865793"/>
                              <a:gd name="connsiteX1" fmla="*/ 86183 w 724950"/>
                              <a:gd name="connsiteY1" fmla="*/ 119727 h 865793"/>
                              <a:gd name="connsiteX2" fmla="*/ 123880 w 724950"/>
                              <a:gd name="connsiteY2" fmla="*/ 209578 h 865793"/>
                              <a:gd name="connsiteX3" fmla="*/ 78290 w 724950"/>
                              <a:gd name="connsiteY3" fmla="*/ 371862 h 865793"/>
                              <a:gd name="connsiteX4" fmla="*/ 16028 w 724950"/>
                              <a:gd name="connsiteY4" fmla="*/ 452707 h 865793"/>
                              <a:gd name="connsiteX5" fmla="*/ 4 w 724950"/>
                              <a:gd name="connsiteY5" fmla="*/ 537586 h 865793"/>
                              <a:gd name="connsiteX6" fmla="*/ 22945 w 724950"/>
                              <a:gd name="connsiteY6" fmla="*/ 672504 h 865793"/>
                              <a:gd name="connsiteX7" fmla="*/ 122462 w 724950"/>
                              <a:gd name="connsiteY7" fmla="*/ 741453 h 865793"/>
                              <a:gd name="connsiteX8" fmla="*/ 525719 w 724950"/>
                              <a:gd name="connsiteY8" fmla="*/ 706954 h 865793"/>
                              <a:gd name="connsiteX9" fmla="*/ 263513 w 724950"/>
                              <a:gd name="connsiteY9" fmla="*/ 787742 h 865793"/>
                              <a:gd name="connsiteX10" fmla="*/ 287073 w 724950"/>
                              <a:gd name="connsiteY10" fmla="*/ 854046 h 865793"/>
                              <a:gd name="connsiteX11" fmla="*/ 491545 w 724950"/>
                              <a:gd name="connsiteY11" fmla="*/ 865656 h 865793"/>
                              <a:gd name="connsiteX12" fmla="*/ 666722 w 724950"/>
                              <a:gd name="connsiteY12" fmla="*/ 809766 h 865793"/>
                              <a:gd name="connsiteX13" fmla="*/ 723638 w 724950"/>
                              <a:gd name="connsiteY13" fmla="*/ 667753 h 865793"/>
                              <a:gd name="connsiteX14" fmla="*/ 566860 w 724950"/>
                              <a:gd name="connsiteY14" fmla="*/ 500245 h 865793"/>
                              <a:gd name="connsiteX15" fmla="*/ 352809 w 724950"/>
                              <a:gd name="connsiteY15" fmla="*/ 517526 h 865793"/>
                              <a:gd name="connsiteX16" fmla="*/ 488637 w 724950"/>
                              <a:gd name="connsiteY16" fmla="*/ 261904 h 865793"/>
                              <a:gd name="connsiteX17" fmla="*/ 520323 w 724950"/>
                              <a:gd name="connsiteY17" fmla="*/ 144148 h 865793"/>
                              <a:gd name="connsiteX0" fmla="*/ 399140 w 749304"/>
                              <a:gd name="connsiteY0" fmla="*/ 0 h 865793"/>
                              <a:gd name="connsiteX1" fmla="*/ 86183 w 749304"/>
                              <a:gd name="connsiteY1" fmla="*/ 119727 h 865793"/>
                              <a:gd name="connsiteX2" fmla="*/ 123880 w 749304"/>
                              <a:gd name="connsiteY2" fmla="*/ 209578 h 865793"/>
                              <a:gd name="connsiteX3" fmla="*/ 78290 w 749304"/>
                              <a:gd name="connsiteY3" fmla="*/ 371862 h 865793"/>
                              <a:gd name="connsiteX4" fmla="*/ 16028 w 749304"/>
                              <a:gd name="connsiteY4" fmla="*/ 452707 h 865793"/>
                              <a:gd name="connsiteX5" fmla="*/ 4 w 749304"/>
                              <a:gd name="connsiteY5" fmla="*/ 537586 h 865793"/>
                              <a:gd name="connsiteX6" fmla="*/ 22945 w 749304"/>
                              <a:gd name="connsiteY6" fmla="*/ 672504 h 865793"/>
                              <a:gd name="connsiteX7" fmla="*/ 122462 w 749304"/>
                              <a:gd name="connsiteY7" fmla="*/ 741453 h 865793"/>
                              <a:gd name="connsiteX8" fmla="*/ 525719 w 749304"/>
                              <a:gd name="connsiteY8" fmla="*/ 706954 h 865793"/>
                              <a:gd name="connsiteX9" fmla="*/ 263513 w 749304"/>
                              <a:gd name="connsiteY9" fmla="*/ 787742 h 865793"/>
                              <a:gd name="connsiteX10" fmla="*/ 287073 w 749304"/>
                              <a:gd name="connsiteY10" fmla="*/ 854046 h 865793"/>
                              <a:gd name="connsiteX11" fmla="*/ 491545 w 749304"/>
                              <a:gd name="connsiteY11" fmla="*/ 865656 h 865793"/>
                              <a:gd name="connsiteX12" fmla="*/ 666722 w 749304"/>
                              <a:gd name="connsiteY12" fmla="*/ 809766 h 865793"/>
                              <a:gd name="connsiteX13" fmla="*/ 748497 w 749304"/>
                              <a:gd name="connsiteY13" fmla="*/ 620529 h 865793"/>
                              <a:gd name="connsiteX14" fmla="*/ 566860 w 749304"/>
                              <a:gd name="connsiteY14" fmla="*/ 500245 h 865793"/>
                              <a:gd name="connsiteX15" fmla="*/ 352809 w 749304"/>
                              <a:gd name="connsiteY15" fmla="*/ 517526 h 865793"/>
                              <a:gd name="connsiteX16" fmla="*/ 488637 w 749304"/>
                              <a:gd name="connsiteY16" fmla="*/ 261904 h 865793"/>
                              <a:gd name="connsiteX17" fmla="*/ 520323 w 749304"/>
                              <a:gd name="connsiteY17" fmla="*/ 144148 h 865793"/>
                              <a:gd name="connsiteX0" fmla="*/ 399140 w 748986"/>
                              <a:gd name="connsiteY0" fmla="*/ 0 h 865793"/>
                              <a:gd name="connsiteX1" fmla="*/ 86183 w 748986"/>
                              <a:gd name="connsiteY1" fmla="*/ 119727 h 865793"/>
                              <a:gd name="connsiteX2" fmla="*/ 123880 w 748986"/>
                              <a:gd name="connsiteY2" fmla="*/ 209578 h 865793"/>
                              <a:gd name="connsiteX3" fmla="*/ 78290 w 748986"/>
                              <a:gd name="connsiteY3" fmla="*/ 371862 h 865793"/>
                              <a:gd name="connsiteX4" fmla="*/ 16028 w 748986"/>
                              <a:gd name="connsiteY4" fmla="*/ 452707 h 865793"/>
                              <a:gd name="connsiteX5" fmla="*/ 4 w 748986"/>
                              <a:gd name="connsiteY5" fmla="*/ 537586 h 865793"/>
                              <a:gd name="connsiteX6" fmla="*/ 22945 w 748986"/>
                              <a:gd name="connsiteY6" fmla="*/ 672504 h 865793"/>
                              <a:gd name="connsiteX7" fmla="*/ 122462 w 748986"/>
                              <a:gd name="connsiteY7" fmla="*/ 741453 h 865793"/>
                              <a:gd name="connsiteX8" fmla="*/ 525719 w 748986"/>
                              <a:gd name="connsiteY8" fmla="*/ 706954 h 865793"/>
                              <a:gd name="connsiteX9" fmla="*/ 263513 w 748986"/>
                              <a:gd name="connsiteY9" fmla="*/ 787742 h 865793"/>
                              <a:gd name="connsiteX10" fmla="*/ 287073 w 748986"/>
                              <a:gd name="connsiteY10" fmla="*/ 854046 h 865793"/>
                              <a:gd name="connsiteX11" fmla="*/ 491545 w 748986"/>
                              <a:gd name="connsiteY11" fmla="*/ 865656 h 865793"/>
                              <a:gd name="connsiteX12" fmla="*/ 625213 w 748986"/>
                              <a:gd name="connsiteY12" fmla="*/ 794608 h 865793"/>
                              <a:gd name="connsiteX13" fmla="*/ 748497 w 748986"/>
                              <a:gd name="connsiteY13" fmla="*/ 620529 h 865793"/>
                              <a:gd name="connsiteX14" fmla="*/ 566860 w 748986"/>
                              <a:gd name="connsiteY14" fmla="*/ 500245 h 865793"/>
                              <a:gd name="connsiteX15" fmla="*/ 352809 w 748986"/>
                              <a:gd name="connsiteY15" fmla="*/ 517526 h 865793"/>
                              <a:gd name="connsiteX16" fmla="*/ 488637 w 748986"/>
                              <a:gd name="connsiteY16" fmla="*/ 261904 h 865793"/>
                              <a:gd name="connsiteX17" fmla="*/ 520323 w 748986"/>
                              <a:gd name="connsiteY17" fmla="*/ 144148 h 865793"/>
                              <a:gd name="connsiteX0" fmla="*/ 399140 w 748986"/>
                              <a:gd name="connsiteY0" fmla="*/ 0 h 865793"/>
                              <a:gd name="connsiteX1" fmla="*/ 86183 w 748986"/>
                              <a:gd name="connsiteY1" fmla="*/ 119727 h 865793"/>
                              <a:gd name="connsiteX2" fmla="*/ 123880 w 748986"/>
                              <a:gd name="connsiteY2" fmla="*/ 209578 h 865793"/>
                              <a:gd name="connsiteX3" fmla="*/ 78290 w 748986"/>
                              <a:gd name="connsiteY3" fmla="*/ 371862 h 865793"/>
                              <a:gd name="connsiteX4" fmla="*/ 16028 w 748986"/>
                              <a:gd name="connsiteY4" fmla="*/ 452707 h 865793"/>
                              <a:gd name="connsiteX5" fmla="*/ 4 w 748986"/>
                              <a:gd name="connsiteY5" fmla="*/ 537586 h 865793"/>
                              <a:gd name="connsiteX6" fmla="*/ 22945 w 748986"/>
                              <a:gd name="connsiteY6" fmla="*/ 672504 h 865793"/>
                              <a:gd name="connsiteX7" fmla="*/ 122462 w 748986"/>
                              <a:gd name="connsiteY7" fmla="*/ 741453 h 865793"/>
                              <a:gd name="connsiteX8" fmla="*/ 533171 w 748986"/>
                              <a:gd name="connsiteY8" fmla="*/ 663164 h 865793"/>
                              <a:gd name="connsiteX9" fmla="*/ 263513 w 748986"/>
                              <a:gd name="connsiteY9" fmla="*/ 787742 h 865793"/>
                              <a:gd name="connsiteX10" fmla="*/ 287073 w 748986"/>
                              <a:gd name="connsiteY10" fmla="*/ 854046 h 865793"/>
                              <a:gd name="connsiteX11" fmla="*/ 491545 w 748986"/>
                              <a:gd name="connsiteY11" fmla="*/ 865656 h 865793"/>
                              <a:gd name="connsiteX12" fmla="*/ 625213 w 748986"/>
                              <a:gd name="connsiteY12" fmla="*/ 794608 h 865793"/>
                              <a:gd name="connsiteX13" fmla="*/ 748497 w 748986"/>
                              <a:gd name="connsiteY13" fmla="*/ 620529 h 865793"/>
                              <a:gd name="connsiteX14" fmla="*/ 566860 w 748986"/>
                              <a:gd name="connsiteY14" fmla="*/ 500245 h 865793"/>
                              <a:gd name="connsiteX15" fmla="*/ 352809 w 748986"/>
                              <a:gd name="connsiteY15" fmla="*/ 517526 h 865793"/>
                              <a:gd name="connsiteX16" fmla="*/ 488637 w 748986"/>
                              <a:gd name="connsiteY16" fmla="*/ 261904 h 865793"/>
                              <a:gd name="connsiteX17" fmla="*/ 520323 w 748986"/>
                              <a:gd name="connsiteY17" fmla="*/ 144148 h 865793"/>
                              <a:gd name="connsiteX0" fmla="*/ 399140 w 748986"/>
                              <a:gd name="connsiteY0" fmla="*/ 0 h 854046"/>
                              <a:gd name="connsiteX1" fmla="*/ 86183 w 748986"/>
                              <a:gd name="connsiteY1" fmla="*/ 119727 h 854046"/>
                              <a:gd name="connsiteX2" fmla="*/ 123880 w 748986"/>
                              <a:gd name="connsiteY2" fmla="*/ 209578 h 854046"/>
                              <a:gd name="connsiteX3" fmla="*/ 78290 w 748986"/>
                              <a:gd name="connsiteY3" fmla="*/ 371862 h 854046"/>
                              <a:gd name="connsiteX4" fmla="*/ 16028 w 748986"/>
                              <a:gd name="connsiteY4" fmla="*/ 452707 h 854046"/>
                              <a:gd name="connsiteX5" fmla="*/ 4 w 748986"/>
                              <a:gd name="connsiteY5" fmla="*/ 537586 h 854046"/>
                              <a:gd name="connsiteX6" fmla="*/ 22945 w 748986"/>
                              <a:gd name="connsiteY6" fmla="*/ 672504 h 854046"/>
                              <a:gd name="connsiteX7" fmla="*/ 122462 w 748986"/>
                              <a:gd name="connsiteY7" fmla="*/ 741453 h 854046"/>
                              <a:gd name="connsiteX8" fmla="*/ 533171 w 748986"/>
                              <a:gd name="connsiteY8" fmla="*/ 663164 h 854046"/>
                              <a:gd name="connsiteX9" fmla="*/ 263513 w 748986"/>
                              <a:gd name="connsiteY9" fmla="*/ 787742 h 854046"/>
                              <a:gd name="connsiteX10" fmla="*/ 287073 w 748986"/>
                              <a:gd name="connsiteY10" fmla="*/ 854046 h 854046"/>
                              <a:gd name="connsiteX11" fmla="*/ 481506 w 748986"/>
                              <a:gd name="connsiteY11" fmla="*/ 832615 h 854046"/>
                              <a:gd name="connsiteX12" fmla="*/ 625213 w 748986"/>
                              <a:gd name="connsiteY12" fmla="*/ 794608 h 854046"/>
                              <a:gd name="connsiteX13" fmla="*/ 748497 w 748986"/>
                              <a:gd name="connsiteY13" fmla="*/ 620529 h 854046"/>
                              <a:gd name="connsiteX14" fmla="*/ 566860 w 748986"/>
                              <a:gd name="connsiteY14" fmla="*/ 500245 h 854046"/>
                              <a:gd name="connsiteX15" fmla="*/ 352809 w 748986"/>
                              <a:gd name="connsiteY15" fmla="*/ 517526 h 854046"/>
                              <a:gd name="connsiteX16" fmla="*/ 488637 w 748986"/>
                              <a:gd name="connsiteY16" fmla="*/ 261904 h 854046"/>
                              <a:gd name="connsiteX17" fmla="*/ 520323 w 748986"/>
                              <a:gd name="connsiteY17" fmla="*/ 144148 h 854046"/>
                              <a:gd name="connsiteX0" fmla="*/ 399140 w 750359"/>
                              <a:gd name="connsiteY0" fmla="*/ 0 h 854046"/>
                              <a:gd name="connsiteX1" fmla="*/ 86183 w 750359"/>
                              <a:gd name="connsiteY1" fmla="*/ 119727 h 854046"/>
                              <a:gd name="connsiteX2" fmla="*/ 123880 w 750359"/>
                              <a:gd name="connsiteY2" fmla="*/ 209578 h 854046"/>
                              <a:gd name="connsiteX3" fmla="*/ 78290 w 750359"/>
                              <a:gd name="connsiteY3" fmla="*/ 371862 h 854046"/>
                              <a:gd name="connsiteX4" fmla="*/ 16028 w 750359"/>
                              <a:gd name="connsiteY4" fmla="*/ 452707 h 854046"/>
                              <a:gd name="connsiteX5" fmla="*/ 4 w 750359"/>
                              <a:gd name="connsiteY5" fmla="*/ 537586 h 854046"/>
                              <a:gd name="connsiteX6" fmla="*/ 22945 w 750359"/>
                              <a:gd name="connsiteY6" fmla="*/ 672504 h 854046"/>
                              <a:gd name="connsiteX7" fmla="*/ 122462 w 750359"/>
                              <a:gd name="connsiteY7" fmla="*/ 741453 h 854046"/>
                              <a:gd name="connsiteX8" fmla="*/ 533171 w 750359"/>
                              <a:gd name="connsiteY8" fmla="*/ 663164 h 854046"/>
                              <a:gd name="connsiteX9" fmla="*/ 263513 w 750359"/>
                              <a:gd name="connsiteY9" fmla="*/ 787742 h 854046"/>
                              <a:gd name="connsiteX10" fmla="*/ 287073 w 750359"/>
                              <a:gd name="connsiteY10" fmla="*/ 854046 h 854046"/>
                              <a:gd name="connsiteX11" fmla="*/ 481506 w 750359"/>
                              <a:gd name="connsiteY11" fmla="*/ 832615 h 854046"/>
                              <a:gd name="connsiteX12" fmla="*/ 625213 w 750359"/>
                              <a:gd name="connsiteY12" fmla="*/ 794608 h 854046"/>
                              <a:gd name="connsiteX13" fmla="*/ 748497 w 750359"/>
                              <a:gd name="connsiteY13" fmla="*/ 620529 h 854046"/>
                              <a:gd name="connsiteX14" fmla="*/ 690294 w 750359"/>
                              <a:gd name="connsiteY14" fmla="*/ 546041 h 854046"/>
                              <a:gd name="connsiteX15" fmla="*/ 566860 w 750359"/>
                              <a:gd name="connsiteY15" fmla="*/ 500245 h 854046"/>
                              <a:gd name="connsiteX16" fmla="*/ 352809 w 750359"/>
                              <a:gd name="connsiteY16" fmla="*/ 517526 h 854046"/>
                              <a:gd name="connsiteX17" fmla="*/ 488637 w 750359"/>
                              <a:gd name="connsiteY17" fmla="*/ 261904 h 854046"/>
                              <a:gd name="connsiteX18" fmla="*/ 520323 w 750359"/>
                              <a:gd name="connsiteY18" fmla="*/ 144148 h 854046"/>
                              <a:gd name="connsiteX0" fmla="*/ 399140 w 766697"/>
                              <a:gd name="connsiteY0" fmla="*/ 0 h 854046"/>
                              <a:gd name="connsiteX1" fmla="*/ 86183 w 766697"/>
                              <a:gd name="connsiteY1" fmla="*/ 119727 h 854046"/>
                              <a:gd name="connsiteX2" fmla="*/ 123880 w 766697"/>
                              <a:gd name="connsiteY2" fmla="*/ 209578 h 854046"/>
                              <a:gd name="connsiteX3" fmla="*/ 78290 w 766697"/>
                              <a:gd name="connsiteY3" fmla="*/ 371862 h 854046"/>
                              <a:gd name="connsiteX4" fmla="*/ 16028 w 766697"/>
                              <a:gd name="connsiteY4" fmla="*/ 452707 h 854046"/>
                              <a:gd name="connsiteX5" fmla="*/ 4 w 766697"/>
                              <a:gd name="connsiteY5" fmla="*/ 537586 h 854046"/>
                              <a:gd name="connsiteX6" fmla="*/ 22945 w 766697"/>
                              <a:gd name="connsiteY6" fmla="*/ 672504 h 854046"/>
                              <a:gd name="connsiteX7" fmla="*/ 122462 w 766697"/>
                              <a:gd name="connsiteY7" fmla="*/ 741453 h 854046"/>
                              <a:gd name="connsiteX8" fmla="*/ 533171 w 766697"/>
                              <a:gd name="connsiteY8" fmla="*/ 663164 h 854046"/>
                              <a:gd name="connsiteX9" fmla="*/ 263513 w 766697"/>
                              <a:gd name="connsiteY9" fmla="*/ 787742 h 854046"/>
                              <a:gd name="connsiteX10" fmla="*/ 287073 w 766697"/>
                              <a:gd name="connsiteY10" fmla="*/ 854046 h 854046"/>
                              <a:gd name="connsiteX11" fmla="*/ 481506 w 766697"/>
                              <a:gd name="connsiteY11" fmla="*/ 832615 h 854046"/>
                              <a:gd name="connsiteX12" fmla="*/ 625213 w 766697"/>
                              <a:gd name="connsiteY12" fmla="*/ 794608 h 854046"/>
                              <a:gd name="connsiteX13" fmla="*/ 765315 w 766697"/>
                              <a:gd name="connsiteY13" fmla="*/ 668285 h 854046"/>
                              <a:gd name="connsiteX14" fmla="*/ 690294 w 766697"/>
                              <a:gd name="connsiteY14" fmla="*/ 546041 h 854046"/>
                              <a:gd name="connsiteX15" fmla="*/ 566860 w 766697"/>
                              <a:gd name="connsiteY15" fmla="*/ 500245 h 854046"/>
                              <a:gd name="connsiteX16" fmla="*/ 352809 w 766697"/>
                              <a:gd name="connsiteY16" fmla="*/ 517526 h 854046"/>
                              <a:gd name="connsiteX17" fmla="*/ 488637 w 766697"/>
                              <a:gd name="connsiteY17" fmla="*/ 261904 h 854046"/>
                              <a:gd name="connsiteX18" fmla="*/ 520323 w 766697"/>
                              <a:gd name="connsiteY18" fmla="*/ 144148 h 854046"/>
                              <a:gd name="connsiteX0" fmla="*/ 399140 w 768074"/>
                              <a:gd name="connsiteY0" fmla="*/ 0 h 854046"/>
                              <a:gd name="connsiteX1" fmla="*/ 86183 w 768074"/>
                              <a:gd name="connsiteY1" fmla="*/ 119727 h 854046"/>
                              <a:gd name="connsiteX2" fmla="*/ 123880 w 768074"/>
                              <a:gd name="connsiteY2" fmla="*/ 209578 h 854046"/>
                              <a:gd name="connsiteX3" fmla="*/ 78290 w 768074"/>
                              <a:gd name="connsiteY3" fmla="*/ 371862 h 854046"/>
                              <a:gd name="connsiteX4" fmla="*/ 16028 w 768074"/>
                              <a:gd name="connsiteY4" fmla="*/ 452707 h 854046"/>
                              <a:gd name="connsiteX5" fmla="*/ 4 w 768074"/>
                              <a:gd name="connsiteY5" fmla="*/ 537586 h 854046"/>
                              <a:gd name="connsiteX6" fmla="*/ 22945 w 768074"/>
                              <a:gd name="connsiteY6" fmla="*/ 672504 h 854046"/>
                              <a:gd name="connsiteX7" fmla="*/ 122462 w 768074"/>
                              <a:gd name="connsiteY7" fmla="*/ 741453 h 854046"/>
                              <a:gd name="connsiteX8" fmla="*/ 533171 w 768074"/>
                              <a:gd name="connsiteY8" fmla="*/ 663164 h 854046"/>
                              <a:gd name="connsiteX9" fmla="*/ 263513 w 768074"/>
                              <a:gd name="connsiteY9" fmla="*/ 787742 h 854046"/>
                              <a:gd name="connsiteX10" fmla="*/ 287073 w 768074"/>
                              <a:gd name="connsiteY10" fmla="*/ 854046 h 854046"/>
                              <a:gd name="connsiteX11" fmla="*/ 481506 w 768074"/>
                              <a:gd name="connsiteY11" fmla="*/ 832615 h 854046"/>
                              <a:gd name="connsiteX12" fmla="*/ 625213 w 768074"/>
                              <a:gd name="connsiteY12" fmla="*/ 794608 h 854046"/>
                              <a:gd name="connsiteX13" fmla="*/ 765315 w 768074"/>
                              <a:gd name="connsiteY13" fmla="*/ 668285 h 854046"/>
                              <a:gd name="connsiteX14" fmla="*/ 728538 w 768074"/>
                              <a:gd name="connsiteY14" fmla="*/ 542872 h 854046"/>
                              <a:gd name="connsiteX15" fmla="*/ 690294 w 768074"/>
                              <a:gd name="connsiteY15" fmla="*/ 546041 h 854046"/>
                              <a:gd name="connsiteX16" fmla="*/ 566860 w 768074"/>
                              <a:gd name="connsiteY16" fmla="*/ 500245 h 854046"/>
                              <a:gd name="connsiteX17" fmla="*/ 352809 w 768074"/>
                              <a:gd name="connsiteY17" fmla="*/ 517526 h 854046"/>
                              <a:gd name="connsiteX18" fmla="*/ 488637 w 768074"/>
                              <a:gd name="connsiteY18" fmla="*/ 261904 h 854046"/>
                              <a:gd name="connsiteX19" fmla="*/ 520323 w 768074"/>
                              <a:gd name="connsiteY19" fmla="*/ 144148 h 854046"/>
                              <a:gd name="connsiteX0" fmla="*/ 399140 w 769794"/>
                              <a:gd name="connsiteY0" fmla="*/ 0 h 854046"/>
                              <a:gd name="connsiteX1" fmla="*/ 86183 w 769794"/>
                              <a:gd name="connsiteY1" fmla="*/ 119727 h 854046"/>
                              <a:gd name="connsiteX2" fmla="*/ 123880 w 769794"/>
                              <a:gd name="connsiteY2" fmla="*/ 209578 h 854046"/>
                              <a:gd name="connsiteX3" fmla="*/ 78290 w 769794"/>
                              <a:gd name="connsiteY3" fmla="*/ 371862 h 854046"/>
                              <a:gd name="connsiteX4" fmla="*/ 16028 w 769794"/>
                              <a:gd name="connsiteY4" fmla="*/ 452707 h 854046"/>
                              <a:gd name="connsiteX5" fmla="*/ 4 w 769794"/>
                              <a:gd name="connsiteY5" fmla="*/ 537586 h 854046"/>
                              <a:gd name="connsiteX6" fmla="*/ 22945 w 769794"/>
                              <a:gd name="connsiteY6" fmla="*/ 672504 h 854046"/>
                              <a:gd name="connsiteX7" fmla="*/ 122462 w 769794"/>
                              <a:gd name="connsiteY7" fmla="*/ 741453 h 854046"/>
                              <a:gd name="connsiteX8" fmla="*/ 533171 w 769794"/>
                              <a:gd name="connsiteY8" fmla="*/ 663164 h 854046"/>
                              <a:gd name="connsiteX9" fmla="*/ 263513 w 769794"/>
                              <a:gd name="connsiteY9" fmla="*/ 787742 h 854046"/>
                              <a:gd name="connsiteX10" fmla="*/ 287073 w 769794"/>
                              <a:gd name="connsiteY10" fmla="*/ 854046 h 854046"/>
                              <a:gd name="connsiteX11" fmla="*/ 481506 w 769794"/>
                              <a:gd name="connsiteY11" fmla="*/ 832615 h 854046"/>
                              <a:gd name="connsiteX12" fmla="*/ 625213 w 769794"/>
                              <a:gd name="connsiteY12" fmla="*/ 794608 h 854046"/>
                              <a:gd name="connsiteX13" fmla="*/ 765315 w 769794"/>
                              <a:gd name="connsiteY13" fmla="*/ 668285 h 854046"/>
                              <a:gd name="connsiteX14" fmla="*/ 728538 w 769794"/>
                              <a:gd name="connsiteY14" fmla="*/ 542872 h 854046"/>
                              <a:gd name="connsiteX15" fmla="*/ 566860 w 769794"/>
                              <a:gd name="connsiteY15" fmla="*/ 500245 h 854046"/>
                              <a:gd name="connsiteX16" fmla="*/ 352809 w 769794"/>
                              <a:gd name="connsiteY16" fmla="*/ 517526 h 854046"/>
                              <a:gd name="connsiteX17" fmla="*/ 488637 w 769794"/>
                              <a:gd name="connsiteY17" fmla="*/ 261904 h 854046"/>
                              <a:gd name="connsiteX18" fmla="*/ 520323 w 769794"/>
                              <a:gd name="connsiteY18" fmla="*/ 144148 h 854046"/>
                              <a:gd name="connsiteX0" fmla="*/ 399140 w 769794"/>
                              <a:gd name="connsiteY0" fmla="*/ 0 h 854046"/>
                              <a:gd name="connsiteX1" fmla="*/ 86183 w 769794"/>
                              <a:gd name="connsiteY1" fmla="*/ 119727 h 854046"/>
                              <a:gd name="connsiteX2" fmla="*/ 123880 w 769794"/>
                              <a:gd name="connsiteY2" fmla="*/ 209578 h 854046"/>
                              <a:gd name="connsiteX3" fmla="*/ 78290 w 769794"/>
                              <a:gd name="connsiteY3" fmla="*/ 371862 h 854046"/>
                              <a:gd name="connsiteX4" fmla="*/ 16028 w 769794"/>
                              <a:gd name="connsiteY4" fmla="*/ 452707 h 854046"/>
                              <a:gd name="connsiteX5" fmla="*/ 4 w 769794"/>
                              <a:gd name="connsiteY5" fmla="*/ 537586 h 854046"/>
                              <a:gd name="connsiteX6" fmla="*/ 22945 w 769794"/>
                              <a:gd name="connsiteY6" fmla="*/ 672504 h 854046"/>
                              <a:gd name="connsiteX7" fmla="*/ 122462 w 769794"/>
                              <a:gd name="connsiteY7" fmla="*/ 741453 h 854046"/>
                              <a:gd name="connsiteX8" fmla="*/ 533171 w 769794"/>
                              <a:gd name="connsiteY8" fmla="*/ 663164 h 854046"/>
                              <a:gd name="connsiteX9" fmla="*/ 263513 w 769794"/>
                              <a:gd name="connsiteY9" fmla="*/ 787742 h 854046"/>
                              <a:gd name="connsiteX10" fmla="*/ 287073 w 769794"/>
                              <a:gd name="connsiteY10" fmla="*/ 854046 h 854046"/>
                              <a:gd name="connsiteX11" fmla="*/ 481506 w 769794"/>
                              <a:gd name="connsiteY11" fmla="*/ 832615 h 854046"/>
                              <a:gd name="connsiteX12" fmla="*/ 625213 w 769794"/>
                              <a:gd name="connsiteY12" fmla="*/ 794608 h 854046"/>
                              <a:gd name="connsiteX13" fmla="*/ 765315 w 769794"/>
                              <a:gd name="connsiteY13" fmla="*/ 668285 h 854046"/>
                              <a:gd name="connsiteX14" fmla="*/ 728538 w 769794"/>
                              <a:gd name="connsiteY14" fmla="*/ 542872 h 854046"/>
                              <a:gd name="connsiteX15" fmla="*/ 566860 w 769794"/>
                              <a:gd name="connsiteY15" fmla="*/ 500245 h 854046"/>
                              <a:gd name="connsiteX16" fmla="*/ 352809 w 769794"/>
                              <a:gd name="connsiteY16" fmla="*/ 517526 h 854046"/>
                              <a:gd name="connsiteX17" fmla="*/ 488637 w 769794"/>
                              <a:gd name="connsiteY17" fmla="*/ 261904 h 854046"/>
                              <a:gd name="connsiteX18" fmla="*/ 520323 w 769794"/>
                              <a:gd name="connsiteY18" fmla="*/ 144148 h 854046"/>
                              <a:gd name="connsiteX0" fmla="*/ 399140 w 769794"/>
                              <a:gd name="connsiteY0" fmla="*/ 0 h 854046"/>
                              <a:gd name="connsiteX1" fmla="*/ 86183 w 769794"/>
                              <a:gd name="connsiteY1" fmla="*/ 119727 h 854046"/>
                              <a:gd name="connsiteX2" fmla="*/ 123880 w 769794"/>
                              <a:gd name="connsiteY2" fmla="*/ 209578 h 854046"/>
                              <a:gd name="connsiteX3" fmla="*/ 78290 w 769794"/>
                              <a:gd name="connsiteY3" fmla="*/ 371862 h 854046"/>
                              <a:gd name="connsiteX4" fmla="*/ 16028 w 769794"/>
                              <a:gd name="connsiteY4" fmla="*/ 452707 h 854046"/>
                              <a:gd name="connsiteX5" fmla="*/ 4 w 769794"/>
                              <a:gd name="connsiteY5" fmla="*/ 537586 h 854046"/>
                              <a:gd name="connsiteX6" fmla="*/ 22945 w 769794"/>
                              <a:gd name="connsiteY6" fmla="*/ 672504 h 854046"/>
                              <a:gd name="connsiteX7" fmla="*/ 122462 w 769794"/>
                              <a:gd name="connsiteY7" fmla="*/ 741453 h 854046"/>
                              <a:gd name="connsiteX8" fmla="*/ 533171 w 769794"/>
                              <a:gd name="connsiteY8" fmla="*/ 663164 h 854046"/>
                              <a:gd name="connsiteX9" fmla="*/ 263513 w 769794"/>
                              <a:gd name="connsiteY9" fmla="*/ 787742 h 854046"/>
                              <a:gd name="connsiteX10" fmla="*/ 287073 w 769794"/>
                              <a:gd name="connsiteY10" fmla="*/ 854046 h 854046"/>
                              <a:gd name="connsiteX11" fmla="*/ 481506 w 769794"/>
                              <a:gd name="connsiteY11" fmla="*/ 832615 h 854046"/>
                              <a:gd name="connsiteX12" fmla="*/ 625213 w 769794"/>
                              <a:gd name="connsiteY12" fmla="*/ 794608 h 854046"/>
                              <a:gd name="connsiteX13" fmla="*/ 765315 w 769794"/>
                              <a:gd name="connsiteY13" fmla="*/ 668285 h 854046"/>
                              <a:gd name="connsiteX14" fmla="*/ 728538 w 769794"/>
                              <a:gd name="connsiteY14" fmla="*/ 542872 h 854046"/>
                              <a:gd name="connsiteX15" fmla="*/ 584520 w 769794"/>
                              <a:gd name="connsiteY15" fmla="*/ 474871 h 854046"/>
                              <a:gd name="connsiteX16" fmla="*/ 352809 w 769794"/>
                              <a:gd name="connsiteY16" fmla="*/ 517526 h 854046"/>
                              <a:gd name="connsiteX17" fmla="*/ 488637 w 769794"/>
                              <a:gd name="connsiteY17" fmla="*/ 261904 h 854046"/>
                              <a:gd name="connsiteX18" fmla="*/ 520323 w 769794"/>
                              <a:gd name="connsiteY18" fmla="*/ 144148 h 854046"/>
                              <a:gd name="connsiteX0" fmla="*/ 399140 w 770347"/>
                              <a:gd name="connsiteY0" fmla="*/ 0 h 854046"/>
                              <a:gd name="connsiteX1" fmla="*/ 86183 w 770347"/>
                              <a:gd name="connsiteY1" fmla="*/ 119727 h 854046"/>
                              <a:gd name="connsiteX2" fmla="*/ 123880 w 770347"/>
                              <a:gd name="connsiteY2" fmla="*/ 209578 h 854046"/>
                              <a:gd name="connsiteX3" fmla="*/ 78290 w 770347"/>
                              <a:gd name="connsiteY3" fmla="*/ 371862 h 854046"/>
                              <a:gd name="connsiteX4" fmla="*/ 16028 w 770347"/>
                              <a:gd name="connsiteY4" fmla="*/ 452707 h 854046"/>
                              <a:gd name="connsiteX5" fmla="*/ 4 w 770347"/>
                              <a:gd name="connsiteY5" fmla="*/ 537586 h 854046"/>
                              <a:gd name="connsiteX6" fmla="*/ 22945 w 770347"/>
                              <a:gd name="connsiteY6" fmla="*/ 672504 h 854046"/>
                              <a:gd name="connsiteX7" fmla="*/ 122462 w 770347"/>
                              <a:gd name="connsiteY7" fmla="*/ 741453 h 854046"/>
                              <a:gd name="connsiteX8" fmla="*/ 533171 w 770347"/>
                              <a:gd name="connsiteY8" fmla="*/ 663164 h 854046"/>
                              <a:gd name="connsiteX9" fmla="*/ 263513 w 770347"/>
                              <a:gd name="connsiteY9" fmla="*/ 787742 h 854046"/>
                              <a:gd name="connsiteX10" fmla="*/ 287073 w 770347"/>
                              <a:gd name="connsiteY10" fmla="*/ 854046 h 854046"/>
                              <a:gd name="connsiteX11" fmla="*/ 481506 w 770347"/>
                              <a:gd name="connsiteY11" fmla="*/ 832615 h 854046"/>
                              <a:gd name="connsiteX12" fmla="*/ 625213 w 770347"/>
                              <a:gd name="connsiteY12" fmla="*/ 794608 h 854046"/>
                              <a:gd name="connsiteX13" fmla="*/ 765315 w 770347"/>
                              <a:gd name="connsiteY13" fmla="*/ 668285 h 854046"/>
                              <a:gd name="connsiteX14" fmla="*/ 732222 w 770347"/>
                              <a:gd name="connsiteY14" fmla="*/ 524636 h 854046"/>
                              <a:gd name="connsiteX15" fmla="*/ 584520 w 770347"/>
                              <a:gd name="connsiteY15" fmla="*/ 474871 h 854046"/>
                              <a:gd name="connsiteX16" fmla="*/ 352809 w 770347"/>
                              <a:gd name="connsiteY16" fmla="*/ 517526 h 854046"/>
                              <a:gd name="connsiteX17" fmla="*/ 488637 w 770347"/>
                              <a:gd name="connsiteY17" fmla="*/ 261904 h 854046"/>
                              <a:gd name="connsiteX18" fmla="*/ 520323 w 770347"/>
                              <a:gd name="connsiteY18" fmla="*/ 144148 h 854046"/>
                              <a:gd name="connsiteX0" fmla="*/ 399140 w 770347"/>
                              <a:gd name="connsiteY0" fmla="*/ 0 h 898366"/>
                              <a:gd name="connsiteX1" fmla="*/ 86183 w 770347"/>
                              <a:gd name="connsiteY1" fmla="*/ 119727 h 898366"/>
                              <a:gd name="connsiteX2" fmla="*/ 123880 w 770347"/>
                              <a:gd name="connsiteY2" fmla="*/ 209578 h 898366"/>
                              <a:gd name="connsiteX3" fmla="*/ 78290 w 770347"/>
                              <a:gd name="connsiteY3" fmla="*/ 371862 h 898366"/>
                              <a:gd name="connsiteX4" fmla="*/ 16028 w 770347"/>
                              <a:gd name="connsiteY4" fmla="*/ 452707 h 898366"/>
                              <a:gd name="connsiteX5" fmla="*/ 4 w 770347"/>
                              <a:gd name="connsiteY5" fmla="*/ 537586 h 898366"/>
                              <a:gd name="connsiteX6" fmla="*/ 22945 w 770347"/>
                              <a:gd name="connsiteY6" fmla="*/ 672504 h 898366"/>
                              <a:gd name="connsiteX7" fmla="*/ 122462 w 770347"/>
                              <a:gd name="connsiteY7" fmla="*/ 741453 h 898366"/>
                              <a:gd name="connsiteX8" fmla="*/ 533171 w 770347"/>
                              <a:gd name="connsiteY8" fmla="*/ 663164 h 898366"/>
                              <a:gd name="connsiteX9" fmla="*/ 263513 w 770347"/>
                              <a:gd name="connsiteY9" fmla="*/ 787742 h 898366"/>
                              <a:gd name="connsiteX10" fmla="*/ 321297 w 770347"/>
                              <a:gd name="connsiteY10" fmla="*/ 898366 h 898366"/>
                              <a:gd name="connsiteX11" fmla="*/ 481506 w 770347"/>
                              <a:gd name="connsiteY11" fmla="*/ 832615 h 898366"/>
                              <a:gd name="connsiteX12" fmla="*/ 625213 w 770347"/>
                              <a:gd name="connsiteY12" fmla="*/ 794608 h 898366"/>
                              <a:gd name="connsiteX13" fmla="*/ 765315 w 770347"/>
                              <a:gd name="connsiteY13" fmla="*/ 668285 h 898366"/>
                              <a:gd name="connsiteX14" fmla="*/ 732222 w 770347"/>
                              <a:gd name="connsiteY14" fmla="*/ 524636 h 898366"/>
                              <a:gd name="connsiteX15" fmla="*/ 584520 w 770347"/>
                              <a:gd name="connsiteY15" fmla="*/ 474871 h 898366"/>
                              <a:gd name="connsiteX16" fmla="*/ 352809 w 770347"/>
                              <a:gd name="connsiteY16" fmla="*/ 517526 h 898366"/>
                              <a:gd name="connsiteX17" fmla="*/ 488637 w 770347"/>
                              <a:gd name="connsiteY17" fmla="*/ 261904 h 898366"/>
                              <a:gd name="connsiteX18" fmla="*/ 520323 w 770347"/>
                              <a:gd name="connsiteY18" fmla="*/ 144148 h 898366"/>
                              <a:gd name="connsiteX0" fmla="*/ 399140 w 770347"/>
                              <a:gd name="connsiteY0" fmla="*/ 0 h 898366"/>
                              <a:gd name="connsiteX1" fmla="*/ 86183 w 770347"/>
                              <a:gd name="connsiteY1" fmla="*/ 119727 h 898366"/>
                              <a:gd name="connsiteX2" fmla="*/ 123880 w 770347"/>
                              <a:gd name="connsiteY2" fmla="*/ 209578 h 898366"/>
                              <a:gd name="connsiteX3" fmla="*/ 78290 w 770347"/>
                              <a:gd name="connsiteY3" fmla="*/ 371862 h 898366"/>
                              <a:gd name="connsiteX4" fmla="*/ 16028 w 770347"/>
                              <a:gd name="connsiteY4" fmla="*/ 452707 h 898366"/>
                              <a:gd name="connsiteX5" fmla="*/ 4 w 770347"/>
                              <a:gd name="connsiteY5" fmla="*/ 537586 h 898366"/>
                              <a:gd name="connsiteX6" fmla="*/ 22945 w 770347"/>
                              <a:gd name="connsiteY6" fmla="*/ 672504 h 898366"/>
                              <a:gd name="connsiteX7" fmla="*/ 122462 w 770347"/>
                              <a:gd name="connsiteY7" fmla="*/ 741453 h 898366"/>
                              <a:gd name="connsiteX8" fmla="*/ 533171 w 770347"/>
                              <a:gd name="connsiteY8" fmla="*/ 663164 h 898366"/>
                              <a:gd name="connsiteX9" fmla="*/ 280667 w 770347"/>
                              <a:gd name="connsiteY9" fmla="*/ 806246 h 898366"/>
                              <a:gd name="connsiteX10" fmla="*/ 321297 w 770347"/>
                              <a:gd name="connsiteY10" fmla="*/ 898366 h 898366"/>
                              <a:gd name="connsiteX11" fmla="*/ 481506 w 770347"/>
                              <a:gd name="connsiteY11" fmla="*/ 832615 h 898366"/>
                              <a:gd name="connsiteX12" fmla="*/ 625213 w 770347"/>
                              <a:gd name="connsiteY12" fmla="*/ 794608 h 898366"/>
                              <a:gd name="connsiteX13" fmla="*/ 765315 w 770347"/>
                              <a:gd name="connsiteY13" fmla="*/ 668285 h 898366"/>
                              <a:gd name="connsiteX14" fmla="*/ 732222 w 770347"/>
                              <a:gd name="connsiteY14" fmla="*/ 524636 h 898366"/>
                              <a:gd name="connsiteX15" fmla="*/ 584520 w 770347"/>
                              <a:gd name="connsiteY15" fmla="*/ 474871 h 898366"/>
                              <a:gd name="connsiteX16" fmla="*/ 352809 w 770347"/>
                              <a:gd name="connsiteY16" fmla="*/ 517526 h 898366"/>
                              <a:gd name="connsiteX17" fmla="*/ 488637 w 770347"/>
                              <a:gd name="connsiteY17" fmla="*/ 261904 h 898366"/>
                              <a:gd name="connsiteX18" fmla="*/ 520323 w 770347"/>
                              <a:gd name="connsiteY18" fmla="*/ 144148 h 898366"/>
                              <a:gd name="connsiteX0" fmla="*/ 399140 w 770347"/>
                              <a:gd name="connsiteY0" fmla="*/ 0 h 898366"/>
                              <a:gd name="connsiteX1" fmla="*/ 86183 w 770347"/>
                              <a:gd name="connsiteY1" fmla="*/ 119727 h 898366"/>
                              <a:gd name="connsiteX2" fmla="*/ 123880 w 770347"/>
                              <a:gd name="connsiteY2" fmla="*/ 209578 h 898366"/>
                              <a:gd name="connsiteX3" fmla="*/ 78290 w 770347"/>
                              <a:gd name="connsiteY3" fmla="*/ 371862 h 898366"/>
                              <a:gd name="connsiteX4" fmla="*/ 16028 w 770347"/>
                              <a:gd name="connsiteY4" fmla="*/ 452707 h 898366"/>
                              <a:gd name="connsiteX5" fmla="*/ 4 w 770347"/>
                              <a:gd name="connsiteY5" fmla="*/ 537586 h 898366"/>
                              <a:gd name="connsiteX6" fmla="*/ 22945 w 770347"/>
                              <a:gd name="connsiteY6" fmla="*/ 672504 h 898366"/>
                              <a:gd name="connsiteX7" fmla="*/ 122462 w 770347"/>
                              <a:gd name="connsiteY7" fmla="*/ 741453 h 898366"/>
                              <a:gd name="connsiteX8" fmla="*/ 533171 w 770347"/>
                              <a:gd name="connsiteY8" fmla="*/ 663164 h 898366"/>
                              <a:gd name="connsiteX9" fmla="*/ 280667 w 770347"/>
                              <a:gd name="connsiteY9" fmla="*/ 806246 h 898366"/>
                              <a:gd name="connsiteX10" fmla="*/ 321297 w 770347"/>
                              <a:gd name="connsiteY10" fmla="*/ 898366 h 898366"/>
                              <a:gd name="connsiteX11" fmla="*/ 491714 w 770347"/>
                              <a:gd name="connsiteY11" fmla="*/ 851029 h 898366"/>
                              <a:gd name="connsiteX12" fmla="*/ 625213 w 770347"/>
                              <a:gd name="connsiteY12" fmla="*/ 794608 h 898366"/>
                              <a:gd name="connsiteX13" fmla="*/ 765315 w 770347"/>
                              <a:gd name="connsiteY13" fmla="*/ 668285 h 898366"/>
                              <a:gd name="connsiteX14" fmla="*/ 732222 w 770347"/>
                              <a:gd name="connsiteY14" fmla="*/ 524636 h 898366"/>
                              <a:gd name="connsiteX15" fmla="*/ 584520 w 770347"/>
                              <a:gd name="connsiteY15" fmla="*/ 474871 h 898366"/>
                              <a:gd name="connsiteX16" fmla="*/ 352809 w 770347"/>
                              <a:gd name="connsiteY16" fmla="*/ 517526 h 898366"/>
                              <a:gd name="connsiteX17" fmla="*/ 488637 w 770347"/>
                              <a:gd name="connsiteY17" fmla="*/ 261904 h 898366"/>
                              <a:gd name="connsiteX18" fmla="*/ 520323 w 770347"/>
                              <a:gd name="connsiteY18" fmla="*/ 144148 h 898366"/>
                              <a:gd name="connsiteX0" fmla="*/ 399140 w 770347"/>
                              <a:gd name="connsiteY0" fmla="*/ 0 h 898366"/>
                              <a:gd name="connsiteX1" fmla="*/ 86183 w 770347"/>
                              <a:gd name="connsiteY1" fmla="*/ 119727 h 898366"/>
                              <a:gd name="connsiteX2" fmla="*/ 123880 w 770347"/>
                              <a:gd name="connsiteY2" fmla="*/ 209578 h 898366"/>
                              <a:gd name="connsiteX3" fmla="*/ 78290 w 770347"/>
                              <a:gd name="connsiteY3" fmla="*/ 371862 h 898366"/>
                              <a:gd name="connsiteX4" fmla="*/ 16028 w 770347"/>
                              <a:gd name="connsiteY4" fmla="*/ 452707 h 898366"/>
                              <a:gd name="connsiteX5" fmla="*/ 4 w 770347"/>
                              <a:gd name="connsiteY5" fmla="*/ 537586 h 898366"/>
                              <a:gd name="connsiteX6" fmla="*/ 22945 w 770347"/>
                              <a:gd name="connsiteY6" fmla="*/ 672504 h 898366"/>
                              <a:gd name="connsiteX7" fmla="*/ 122462 w 770347"/>
                              <a:gd name="connsiteY7" fmla="*/ 741453 h 898366"/>
                              <a:gd name="connsiteX8" fmla="*/ 533171 w 770347"/>
                              <a:gd name="connsiteY8" fmla="*/ 663164 h 898366"/>
                              <a:gd name="connsiteX9" fmla="*/ 280667 w 770347"/>
                              <a:gd name="connsiteY9" fmla="*/ 806246 h 898366"/>
                              <a:gd name="connsiteX10" fmla="*/ 321297 w 770347"/>
                              <a:gd name="connsiteY10" fmla="*/ 898366 h 898366"/>
                              <a:gd name="connsiteX11" fmla="*/ 491714 w 770347"/>
                              <a:gd name="connsiteY11" fmla="*/ 851029 h 898366"/>
                              <a:gd name="connsiteX12" fmla="*/ 625213 w 770347"/>
                              <a:gd name="connsiteY12" fmla="*/ 794608 h 898366"/>
                              <a:gd name="connsiteX13" fmla="*/ 765315 w 770347"/>
                              <a:gd name="connsiteY13" fmla="*/ 668285 h 898366"/>
                              <a:gd name="connsiteX14" fmla="*/ 732222 w 770347"/>
                              <a:gd name="connsiteY14" fmla="*/ 524636 h 898366"/>
                              <a:gd name="connsiteX15" fmla="*/ 584520 w 770347"/>
                              <a:gd name="connsiteY15" fmla="*/ 474871 h 898366"/>
                              <a:gd name="connsiteX16" fmla="*/ 352809 w 770347"/>
                              <a:gd name="connsiteY16" fmla="*/ 517526 h 898366"/>
                              <a:gd name="connsiteX17" fmla="*/ 488637 w 770347"/>
                              <a:gd name="connsiteY17" fmla="*/ 261904 h 898366"/>
                              <a:gd name="connsiteX18" fmla="*/ 520323 w 770347"/>
                              <a:gd name="connsiteY18" fmla="*/ 144148 h 898366"/>
                              <a:gd name="connsiteX0" fmla="*/ 399140 w 770347"/>
                              <a:gd name="connsiteY0" fmla="*/ 0 h 898366"/>
                              <a:gd name="connsiteX1" fmla="*/ 86183 w 770347"/>
                              <a:gd name="connsiteY1" fmla="*/ 119727 h 898366"/>
                              <a:gd name="connsiteX2" fmla="*/ 123880 w 770347"/>
                              <a:gd name="connsiteY2" fmla="*/ 209578 h 898366"/>
                              <a:gd name="connsiteX3" fmla="*/ 78290 w 770347"/>
                              <a:gd name="connsiteY3" fmla="*/ 371862 h 898366"/>
                              <a:gd name="connsiteX4" fmla="*/ 16028 w 770347"/>
                              <a:gd name="connsiteY4" fmla="*/ 452707 h 898366"/>
                              <a:gd name="connsiteX5" fmla="*/ 4 w 770347"/>
                              <a:gd name="connsiteY5" fmla="*/ 537586 h 898366"/>
                              <a:gd name="connsiteX6" fmla="*/ 22945 w 770347"/>
                              <a:gd name="connsiteY6" fmla="*/ 672504 h 898366"/>
                              <a:gd name="connsiteX7" fmla="*/ 122462 w 770347"/>
                              <a:gd name="connsiteY7" fmla="*/ 741453 h 898366"/>
                              <a:gd name="connsiteX8" fmla="*/ 533171 w 770347"/>
                              <a:gd name="connsiteY8" fmla="*/ 663164 h 898366"/>
                              <a:gd name="connsiteX9" fmla="*/ 280667 w 770347"/>
                              <a:gd name="connsiteY9" fmla="*/ 806246 h 898366"/>
                              <a:gd name="connsiteX10" fmla="*/ 321297 w 770347"/>
                              <a:gd name="connsiteY10" fmla="*/ 898366 h 898366"/>
                              <a:gd name="connsiteX11" fmla="*/ 491714 w 770347"/>
                              <a:gd name="connsiteY11" fmla="*/ 851029 h 898366"/>
                              <a:gd name="connsiteX12" fmla="*/ 625213 w 770347"/>
                              <a:gd name="connsiteY12" fmla="*/ 794608 h 898366"/>
                              <a:gd name="connsiteX13" fmla="*/ 765315 w 770347"/>
                              <a:gd name="connsiteY13" fmla="*/ 668285 h 898366"/>
                              <a:gd name="connsiteX14" fmla="*/ 732222 w 770347"/>
                              <a:gd name="connsiteY14" fmla="*/ 524636 h 898366"/>
                              <a:gd name="connsiteX15" fmla="*/ 584520 w 770347"/>
                              <a:gd name="connsiteY15" fmla="*/ 474871 h 898366"/>
                              <a:gd name="connsiteX16" fmla="*/ 352809 w 770347"/>
                              <a:gd name="connsiteY16" fmla="*/ 517526 h 898366"/>
                              <a:gd name="connsiteX17" fmla="*/ 488637 w 770347"/>
                              <a:gd name="connsiteY17" fmla="*/ 261904 h 898366"/>
                              <a:gd name="connsiteX18" fmla="*/ 520323 w 770347"/>
                              <a:gd name="connsiteY18" fmla="*/ 144148 h 898366"/>
                              <a:gd name="connsiteX0" fmla="*/ 399140 w 770347"/>
                              <a:gd name="connsiteY0" fmla="*/ 0 h 898366"/>
                              <a:gd name="connsiteX1" fmla="*/ 86183 w 770347"/>
                              <a:gd name="connsiteY1" fmla="*/ 119727 h 898366"/>
                              <a:gd name="connsiteX2" fmla="*/ 123880 w 770347"/>
                              <a:gd name="connsiteY2" fmla="*/ 209578 h 898366"/>
                              <a:gd name="connsiteX3" fmla="*/ 78290 w 770347"/>
                              <a:gd name="connsiteY3" fmla="*/ 371862 h 898366"/>
                              <a:gd name="connsiteX4" fmla="*/ 16028 w 770347"/>
                              <a:gd name="connsiteY4" fmla="*/ 452707 h 898366"/>
                              <a:gd name="connsiteX5" fmla="*/ 4 w 770347"/>
                              <a:gd name="connsiteY5" fmla="*/ 537586 h 898366"/>
                              <a:gd name="connsiteX6" fmla="*/ 22945 w 770347"/>
                              <a:gd name="connsiteY6" fmla="*/ 672504 h 898366"/>
                              <a:gd name="connsiteX7" fmla="*/ 122462 w 770347"/>
                              <a:gd name="connsiteY7" fmla="*/ 741453 h 898366"/>
                              <a:gd name="connsiteX8" fmla="*/ 533171 w 770347"/>
                              <a:gd name="connsiteY8" fmla="*/ 663164 h 898366"/>
                              <a:gd name="connsiteX9" fmla="*/ 280667 w 770347"/>
                              <a:gd name="connsiteY9" fmla="*/ 806246 h 898366"/>
                              <a:gd name="connsiteX10" fmla="*/ 321297 w 770347"/>
                              <a:gd name="connsiteY10" fmla="*/ 898366 h 898366"/>
                              <a:gd name="connsiteX11" fmla="*/ 491714 w 770347"/>
                              <a:gd name="connsiteY11" fmla="*/ 851029 h 898366"/>
                              <a:gd name="connsiteX12" fmla="*/ 625213 w 770347"/>
                              <a:gd name="connsiteY12" fmla="*/ 794608 h 898366"/>
                              <a:gd name="connsiteX13" fmla="*/ 765315 w 770347"/>
                              <a:gd name="connsiteY13" fmla="*/ 668285 h 898366"/>
                              <a:gd name="connsiteX14" fmla="*/ 732222 w 770347"/>
                              <a:gd name="connsiteY14" fmla="*/ 524636 h 898366"/>
                              <a:gd name="connsiteX15" fmla="*/ 584520 w 770347"/>
                              <a:gd name="connsiteY15" fmla="*/ 474871 h 898366"/>
                              <a:gd name="connsiteX16" fmla="*/ 352809 w 770347"/>
                              <a:gd name="connsiteY16" fmla="*/ 517526 h 898366"/>
                              <a:gd name="connsiteX17" fmla="*/ 488637 w 770347"/>
                              <a:gd name="connsiteY17" fmla="*/ 261904 h 898366"/>
                              <a:gd name="connsiteX18" fmla="*/ 520323 w 770347"/>
                              <a:gd name="connsiteY18" fmla="*/ 144148 h 898366"/>
                              <a:gd name="connsiteX0" fmla="*/ 399140 w 770347"/>
                              <a:gd name="connsiteY0" fmla="*/ 0 h 898366"/>
                              <a:gd name="connsiteX1" fmla="*/ 86183 w 770347"/>
                              <a:gd name="connsiteY1" fmla="*/ 119727 h 898366"/>
                              <a:gd name="connsiteX2" fmla="*/ 123880 w 770347"/>
                              <a:gd name="connsiteY2" fmla="*/ 209578 h 898366"/>
                              <a:gd name="connsiteX3" fmla="*/ 78290 w 770347"/>
                              <a:gd name="connsiteY3" fmla="*/ 371862 h 898366"/>
                              <a:gd name="connsiteX4" fmla="*/ 16028 w 770347"/>
                              <a:gd name="connsiteY4" fmla="*/ 452707 h 898366"/>
                              <a:gd name="connsiteX5" fmla="*/ 4 w 770347"/>
                              <a:gd name="connsiteY5" fmla="*/ 537586 h 898366"/>
                              <a:gd name="connsiteX6" fmla="*/ 22945 w 770347"/>
                              <a:gd name="connsiteY6" fmla="*/ 672504 h 898366"/>
                              <a:gd name="connsiteX7" fmla="*/ 122462 w 770347"/>
                              <a:gd name="connsiteY7" fmla="*/ 741453 h 898366"/>
                              <a:gd name="connsiteX8" fmla="*/ 564469 w 770347"/>
                              <a:gd name="connsiteY8" fmla="*/ 659906 h 898366"/>
                              <a:gd name="connsiteX9" fmla="*/ 280667 w 770347"/>
                              <a:gd name="connsiteY9" fmla="*/ 806246 h 898366"/>
                              <a:gd name="connsiteX10" fmla="*/ 321297 w 770347"/>
                              <a:gd name="connsiteY10" fmla="*/ 898366 h 898366"/>
                              <a:gd name="connsiteX11" fmla="*/ 491714 w 770347"/>
                              <a:gd name="connsiteY11" fmla="*/ 851029 h 898366"/>
                              <a:gd name="connsiteX12" fmla="*/ 625213 w 770347"/>
                              <a:gd name="connsiteY12" fmla="*/ 794608 h 898366"/>
                              <a:gd name="connsiteX13" fmla="*/ 765315 w 770347"/>
                              <a:gd name="connsiteY13" fmla="*/ 668285 h 898366"/>
                              <a:gd name="connsiteX14" fmla="*/ 732222 w 770347"/>
                              <a:gd name="connsiteY14" fmla="*/ 524636 h 898366"/>
                              <a:gd name="connsiteX15" fmla="*/ 584520 w 770347"/>
                              <a:gd name="connsiteY15" fmla="*/ 474871 h 898366"/>
                              <a:gd name="connsiteX16" fmla="*/ 352809 w 770347"/>
                              <a:gd name="connsiteY16" fmla="*/ 517526 h 898366"/>
                              <a:gd name="connsiteX17" fmla="*/ 488637 w 770347"/>
                              <a:gd name="connsiteY17" fmla="*/ 261904 h 898366"/>
                              <a:gd name="connsiteX18" fmla="*/ 520323 w 770347"/>
                              <a:gd name="connsiteY18" fmla="*/ 144148 h 898366"/>
                              <a:gd name="connsiteX0" fmla="*/ 399140 w 769055"/>
                              <a:gd name="connsiteY0" fmla="*/ 0 h 898366"/>
                              <a:gd name="connsiteX1" fmla="*/ 86183 w 769055"/>
                              <a:gd name="connsiteY1" fmla="*/ 119727 h 898366"/>
                              <a:gd name="connsiteX2" fmla="*/ 123880 w 769055"/>
                              <a:gd name="connsiteY2" fmla="*/ 209578 h 898366"/>
                              <a:gd name="connsiteX3" fmla="*/ 78290 w 769055"/>
                              <a:gd name="connsiteY3" fmla="*/ 371862 h 898366"/>
                              <a:gd name="connsiteX4" fmla="*/ 16028 w 769055"/>
                              <a:gd name="connsiteY4" fmla="*/ 452707 h 898366"/>
                              <a:gd name="connsiteX5" fmla="*/ 4 w 769055"/>
                              <a:gd name="connsiteY5" fmla="*/ 537586 h 898366"/>
                              <a:gd name="connsiteX6" fmla="*/ 22945 w 769055"/>
                              <a:gd name="connsiteY6" fmla="*/ 672504 h 898366"/>
                              <a:gd name="connsiteX7" fmla="*/ 122462 w 769055"/>
                              <a:gd name="connsiteY7" fmla="*/ 741453 h 898366"/>
                              <a:gd name="connsiteX8" fmla="*/ 564469 w 769055"/>
                              <a:gd name="connsiteY8" fmla="*/ 659906 h 898366"/>
                              <a:gd name="connsiteX9" fmla="*/ 280667 w 769055"/>
                              <a:gd name="connsiteY9" fmla="*/ 806246 h 898366"/>
                              <a:gd name="connsiteX10" fmla="*/ 321297 w 769055"/>
                              <a:gd name="connsiteY10" fmla="*/ 898366 h 898366"/>
                              <a:gd name="connsiteX11" fmla="*/ 491714 w 769055"/>
                              <a:gd name="connsiteY11" fmla="*/ 851029 h 898366"/>
                              <a:gd name="connsiteX12" fmla="*/ 625213 w 769055"/>
                              <a:gd name="connsiteY12" fmla="*/ 794608 h 898366"/>
                              <a:gd name="connsiteX13" fmla="*/ 765315 w 769055"/>
                              <a:gd name="connsiteY13" fmla="*/ 668285 h 898366"/>
                              <a:gd name="connsiteX14" fmla="*/ 722181 w 769055"/>
                              <a:gd name="connsiteY14" fmla="*/ 491595 h 898366"/>
                              <a:gd name="connsiteX15" fmla="*/ 584520 w 769055"/>
                              <a:gd name="connsiteY15" fmla="*/ 474871 h 898366"/>
                              <a:gd name="connsiteX16" fmla="*/ 352809 w 769055"/>
                              <a:gd name="connsiteY16" fmla="*/ 517526 h 898366"/>
                              <a:gd name="connsiteX17" fmla="*/ 488637 w 769055"/>
                              <a:gd name="connsiteY17" fmla="*/ 261904 h 898366"/>
                              <a:gd name="connsiteX18" fmla="*/ 520323 w 769055"/>
                              <a:gd name="connsiteY18" fmla="*/ 144148 h 898366"/>
                              <a:gd name="connsiteX0" fmla="*/ 399140 w 752113"/>
                              <a:gd name="connsiteY0" fmla="*/ 0 h 898366"/>
                              <a:gd name="connsiteX1" fmla="*/ 86183 w 752113"/>
                              <a:gd name="connsiteY1" fmla="*/ 119727 h 898366"/>
                              <a:gd name="connsiteX2" fmla="*/ 123880 w 752113"/>
                              <a:gd name="connsiteY2" fmla="*/ 209578 h 898366"/>
                              <a:gd name="connsiteX3" fmla="*/ 78290 w 752113"/>
                              <a:gd name="connsiteY3" fmla="*/ 371862 h 898366"/>
                              <a:gd name="connsiteX4" fmla="*/ 16028 w 752113"/>
                              <a:gd name="connsiteY4" fmla="*/ 452707 h 898366"/>
                              <a:gd name="connsiteX5" fmla="*/ 4 w 752113"/>
                              <a:gd name="connsiteY5" fmla="*/ 537586 h 898366"/>
                              <a:gd name="connsiteX6" fmla="*/ 22945 w 752113"/>
                              <a:gd name="connsiteY6" fmla="*/ 672504 h 898366"/>
                              <a:gd name="connsiteX7" fmla="*/ 122462 w 752113"/>
                              <a:gd name="connsiteY7" fmla="*/ 741453 h 898366"/>
                              <a:gd name="connsiteX8" fmla="*/ 564469 w 752113"/>
                              <a:gd name="connsiteY8" fmla="*/ 659906 h 898366"/>
                              <a:gd name="connsiteX9" fmla="*/ 280667 w 752113"/>
                              <a:gd name="connsiteY9" fmla="*/ 806246 h 898366"/>
                              <a:gd name="connsiteX10" fmla="*/ 321297 w 752113"/>
                              <a:gd name="connsiteY10" fmla="*/ 898366 h 898366"/>
                              <a:gd name="connsiteX11" fmla="*/ 491714 w 752113"/>
                              <a:gd name="connsiteY11" fmla="*/ 851029 h 898366"/>
                              <a:gd name="connsiteX12" fmla="*/ 625213 w 752113"/>
                              <a:gd name="connsiteY12" fmla="*/ 794608 h 898366"/>
                              <a:gd name="connsiteX13" fmla="*/ 744729 w 752113"/>
                              <a:gd name="connsiteY13" fmla="*/ 646080 h 898366"/>
                              <a:gd name="connsiteX14" fmla="*/ 722181 w 752113"/>
                              <a:gd name="connsiteY14" fmla="*/ 491595 h 898366"/>
                              <a:gd name="connsiteX15" fmla="*/ 584520 w 752113"/>
                              <a:gd name="connsiteY15" fmla="*/ 474871 h 898366"/>
                              <a:gd name="connsiteX16" fmla="*/ 352809 w 752113"/>
                              <a:gd name="connsiteY16" fmla="*/ 517526 h 898366"/>
                              <a:gd name="connsiteX17" fmla="*/ 488637 w 752113"/>
                              <a:gd name="connsiteY17" fmla="*/ 261904 h 898366"/>
                              <a:gd name="connsiteX18" fmla="*/ 520323 w 752113"/>
                              <a:gd name="connsiteY18" fmla="*/ 144148 h 898366"/>
                              <a:gd name="connsiteX0" fmla="*/ 399140 w 752113"/>
                              <a:gd name="connsiteY0" fmla="*/ 0 h 920571"/>
                              <a:gd name="connsiteX1" fmla="*/ 86183 w 752113"/>
                              <a:gd name="connsiteY1" fmla="*/ 119727 h 920571"/>
                              <a:gd name="connsiteX2" fmla="*/ 123880 w 752113"/>
                              <a:gd name="connsiteY2" fmla="*/ 209578 h 920571"/>
                              <a:gd name="connsiteX3" fmla="*/ 78290 w 752113"/>
                              <a:gd name="connsiteY3" fmla="*/ 371862 h 920571"/>
                              <a:gd name="connsiteX4" fmla="*/ 16028 w 752113"/>
                              <a:gd name="connsiteY4" fmla="*/ 452707 h 920571"/>
                              <a:gd name="connsiteX5" fmla="*/ 4 w 752113"/>
                              <a:gd name="connsiteY5" fmla="*/ 537586 h 920571"/>
                              <a:gd name="connsiteX6" fmla="*/ 22945 w 752113"/>
                              <a:gd name="connsiteY6" fmla="*/ 672504 h 920571"/>
                              <a:gd name="connsiteX7" fmla="*/ 122462 w 752113"/>
                              <a:gd name="connsiteY7" fmla="*/ 741453 h 920571"/>
                              <a:gd name="connsiteX8" fmla="*/ 564469 w 752113"/>
                              <a:gd name="connsiteY8" fmla="*/ 659906 h 920571"/>
                              <a:gd name="connsiteX9" fmla="*/ 280667 w 752113"/>
                              <a:gd name="connsiteY9" fmla="*/ 806246 h 920571"/>
                              <a:gd name="connsiteX10" fmla="*/ 341882 w 752113"/>
                              <a:gd name="connsiteY10" fmla="*/ 920571 h 920571"/>
                              <a:gd name="connsiteX11" fmla="*/ 491714 w 752113"/>
                              <a:gd name="connsiteY11" fmla="*/ 851029 h 920571"/>
                              <a:gd name="connsiteX12" fmla="*/ 625213 w 752113"/>
                              <a:gd name="connsiteY12" fmla="*/ 794608 h 920571"/>
                              <a:gd name="connsiteX13" fmla="*/ 744729 w 752113"/>
                              <a:gd name="connsiteY13" fmla="*/ 646080 h 920571"/>
                              <a:gd name="connsiteX14" fmla="*/ 722181 w 752113"/>
                              <a:gd name="connsiteY14" fmla="*/ 491595 h 920571"/>
                              <a:gd name="connsiteX15" fmla="*/ 584520 w 752113"/>
                              <a:gd name="connsiteY15" fmla="*/ 474871 h 920571"/>
                              <a:gd name="connsiteX16" fmla="*/ 352809 w 752113"/>
                              <a:gd name="connsiteY16" fmla="*/ 517526 h 920571"/>
                              <a:gd name="connsiteX17" fmla="*/ 488637 w 752113"/>
                              <a:gd name="connsiteY17" fmla="*/ 261904 h 920571"/>
                              <a:gd name="connsiteX18" fmla="*/ 520323 w 752113"/>
                              <a:gd name="connsiteY18" fmla="*/ 144148 h 920571"/>
                              <a:gd name="connsiteX0" fmla="*/ 399140 w 752113"/>
                              <a:gd name="connsiteY0" fmla="*/ 0 h 920571"/>
                              <a:gd name="connsiteX1" fmla="*/ 86183 w 752113"/>
                              <a:gd name="connsiteY1" fmla="*/ 119727 h 920571"/>
                              <a:gd name="connsiteX2" fmla="*/ 123880 w 752113"/>
                              <a:gd name="connsiteY2" fmla="*/ 209578 h 920571"/>
                              <a:gd name="connsiteX3" fmla="*/ 78290 w 752113"/>
                              <a:gd name="connsiteY3" fmla="*/ 371862 h 920571"/>
                              <a:gd name="connsiteX4" fmla="*/ 16028 w 752113"/>
                              <a:gd name="connsiteY4" fmla="*/ 452707 h 920571"/>
                              <a:gd name="connsiteX5" fmla="*/ 4 w 752113"/>
                              <a:gd name="connsiteY5" fmla="*/ 537586 h 920571"/>
                              <a:gd name="connsiteX6" fmla="*/ 22945 w 752113"/>
                              <a:gd name="connsiteY6" fmla="*/ 672504 h 920571"/>
                              <a:gd name="connsiteX7" fmla="*/ 122462 w 752113"/>
                              <a:gd name="connsiteY7" fmla="*/ 741453 h 920571"/>
                              <a:gd name="connsiteX8" fmla="*/ 564469 w 752113"/>
                              <a:gd name="connsiteY8" fmla="*/ 659906 h 920571"/>
                              <a:gd name="connsiteX9" fmla="*/ 280667 w 752113"/>
                              <a:gd name="connsiteY9" fmla="*/ 806246 h 920571"/>
                              <a:gd name="connsiteX10" fmla="*/ 341882 w 752113"/>
                              <a:gd name="connsiteY10" fmla="*/ 920571 h 920571"/>
                              <a:gd name="connsiteX11" fmla="*/ 508868 w 752113"/>
                              <a:gd name="connsiteY11" fmla="*/ 869533 h 920571"/>
                              <a:gd name="connsiteX12" fmla="*/ 625213 w 752113"/>
                              <a:gd name="connsiteY12" fmla="*/ 794608 h 920571"/>
                              <a:gd name="connsiteX13" fmla="*/ 744729 w 752113"/>
                              <a:gd name="connsiteY13" fmla="*/ 646080 h 920571"/>
                              <a:gd name="connsiteX14" fmla="*/ 722181 w 752113"/>
                              <a:gd name="connsiteY14" fmla="*/ 491595 h 920571"/>
                              <a:gd name="connsiteX15" fmla="*/ 584520 w 752113"/>
                              <a:gd name="connsiteY15" fmla="*/ 474871 h 920571"/>
                              <a:gd name="connsiteX16" fmla="*/ 352809 w 752113"/>
                              <a:gd name="connsiteY16" fmla="*/ 517526 h 920571"/>
                              <a:gd name="connsiteX17" fmla="*/ 488637 w 752113"/>
                              <a:gd name="connsiteY17" fmla="*/ 261904 h 920571"/>
                              <a:gd name="connsiteX18" fmla="*/ 520323 w 752113"/>
                              <a:gd name="connsiteY18" fmla="*/ 144148 h 920571"/>
                              <a:gd name="connsiteX0" fmla="*/ 399140 w 752113"/>
                              <a:gd name="connsiteY0" fmla="*/ 0 h 939253"/>
                              <a:gd name="connsiteX1" fmla="*/ 86183 w 752113"/>
                              <a:gd name="connsiteY1" fmla="*/ 119727 h 939253"/>
                              <a:gd name="connsiteX2" fmla="*/ 123880 w 752113"/>
                              <a:gd name="connsiteY2" fmla="*/ 209578 h 939253"/>
                              <a:gd name="connsiteX3" fmla="*/ 78290 w 752113"/>
                              <a:gd name="connsiteY3" fmla="*/ 371862 h 939253"/>
                              <a:gd name="connsiteX4" fmla="*/ 16028 w 752113"/>
                              <a:gd name="connsiteY4" fmla="*/ 452707 h 939253"/>
                              <a:gd name="connsiteX5" fmla="*/ 4 w 752113"/>
                              <a:gd name="connsiteY5" fmla="*/ 537586 h 939253"/>
                              <a:gd name="connsiteX6" fmla="*/ 22945 w 752113"/>
                              <a:gd name="connsiteY6" fmla="*/ 672504 h 939253"/>
                              <a:gd name="connsiteX7" fmla="*/ 122462 w 752113"/>
                              <a:gd name="connsiteY7" fmla="*/ 741453 h 939253"/>
                              <a:gd name="connsiteX8" fmla="*/ 564469 w 752113"/>
                              <a:gd name="connsiteY8" fmla="*/ 659906 h 939253"/>
                              <a:gd name="connsiteX9" fmla="*/ 280667 w 752113"/>
                              <a:gd name="connsiteY9" fmla="*/ 806246 h 939253"/>
                              <a:gd name="connsiteX10" fmla="*/ 372927 w 752113"/>
                              <a:gd name="connsiteY10" fmla="*/ 939253 h 939253"/>
                              <a:gd name="connsiteX11" fmla="*/ 508868 w 752113"/>
                              <a:gd name="connsiteY11" fmla="*/ 869533 h 939253"/>
                              <a:gd name="connsiteX12" fmla="*/ 625213 w 752113"/>
                              <a:gd name="connsiteY12" fmla="*/ 794608 h 939253"/>
                              <a:gd name="connsiteX13" fmla="*/ 744729 w 752113"/>
                              <a:gd name="connsiteY13" fmla="*/ 646080 h 939253"/>
                              <a:gd name="connsiteX14" fmla="*/ 722181 w 752113"/>
                              <a:gd name="connsiteY14" fmla="*/ 491595 h 939253"/>
                              <a:gd name="connsiteX15" fmla="*/ 584520 w 752113"/>
                              <a:gd name="connsiteY15" fmla="*/ 474871 h 939253"/>
                              <a:gd name="connsiteX16" fmla="*/ 352809 w 752113"/>
                              <a:gd name="connsiteY16" fmla="*/ 517526 h 939253"/>
                              <a:gd name="connsiteX17" fmla="*/ 488637 w 752113"/>
                              <a:gd name="connsiteY17" fmla="*/ 261904 h 939253"/>
                              <a:gd name="connsiteX18" fmla="*/ 520323 w 752113"/>
                              <a:gd name="connsiteY18" fmla="*/ 144148 h 939253"/>
                              <a:gd name="connsiteX0" fmla="*/ 399140 w 752113"/>
                              <a:gd name="connsiteY0" fmla="*/ 0 h 939253"/>
                              <a:gd name="connsiteX1" fmla="*/ 86183 w 752113"/>
                              <a:gd name="connsiteY1" fmla="*/ 119727 h 939253"/>
                              <a:gd name="connsiteX2" fmla="*/ 123880 w 752113"/>
                              <a:gd name="connsiteY2" fmla="*/ 209578 h 939253"/>
                              <a:gd name="connsiteX3" fmla="*/ 78290 w 752113"/>
                              <a:gd name="connsiteY3" fmla="*/ 371862 h 939253"/>
                              <a:gd name="connsiteX4" fmla="*/ 16028 w 752113"/>
                              <a:gd name="connsiteY4" fmla="*/ 452707 h 939253"/>
                              <a:gd name="connsiteX5" fmla="*/ 4 w 752113"/>
                              <a:gd name="connsiteY5" fmla="*/ 537586 h 939253"/>
                              <a:gd name="connsiteX6" fmla="*/ 22945 w 752113"/>
                              <a:gd name="connsiteY6" fmla="*/ 672504 h 939253"/>
                              <a:gd name="connsiteX7" fmla="*/ 122462 w 752113"/>
                              <a:gd name="connsiteY7" fmla="*/ 741453 h 939253"/>
                              <a:gd name="connsiteX8" fmla="*/ 564469 w 752113"/>
                              <a:gd name="connsiteY8" fmla="*/ 659906 h 939253"/>
                              <a:gd name="connsiteX9" fmla="*/ 315314 w 752113"/>
                              <a:gd name="connsiteY9" fmla="*/ 814002 h 939253"/>
                              <a:gd name="connsiteX10" fmla="*/ 372927 w 752113"/>
                              <a:gd name="connsiteY10" fmla="*/ 939253 h 939253"/>
                              <a:gd name="connsiteX11" fmla="*/ 508868 w 752113"/>
                              <a:gd name="connsiteY11" fmla="*/ 869533 h 939253"/>
                              <a:gd name="connsiteX12" fmla="*/ 625213 w 752113"/>
                              <a:gd name="connsiteY12" fmla="*/ 794608 h 939253"/>
                              <a:gd name="connsiteX13" fmla="*/ 744729 w 752113"/>
                              <a:gd name="connsiteY13" fmla="*/ 646080 h 939253"/>
                              <a:gd name="connsiteX14" fmla="*/ 722181 w 752113"/>
                              <a:gd name="connsiteY14" fmla="*/ 491595 h 939253"/>
                              <a:gd name="connsiteX15" fmla="*/ 584520 w 752113"/>
                              <a:gd name="connsiteY15" fmla="*/ 474871 h 939253"/>
                              <a:gd name="connsiteX16" fmla="*/ 352809 w 752113"/>
                              <a:gd name="connsiteY16" fmla="*/ 517526 h 939253"/>
                              <a:gd name="connsiteX17" fmla="*/ 488637 w 752113"/>
                              <a:gd name="connsiteY17" fmla="*/ 261904 h 939253"/>
                              <a:gd name="connsiteX18" fmla="*/ 520323 w 752113"/>
                              <a:gd name="connsiteY18" fmla="*/ 144148 h 939253"/>
                              <a:gd name="connsiteX0" fmla="*/ 399140 w 752113"/>
                              <a:gd name="connsiteY0" fmla="*/ 0 h 939253"/>
                              <a:gd name="connsiteX1" fmla="*/ 86183 w 752113"/>
                              <a:gd name="connsiteY1" fmla="*/ 119727 h 939253"/>
                              <a:gd name="connsiteX2" fmla="*/ 123880 w 752113"/>
                              <a:gd name="connsiteY2" fmla="*/ 209578 h 939253"/>
                              <a:gd name="connsiteX3" fmla="*/ 78290 w 752113"/>
                              <a:gd name="connsiteY3" fmla="*/ 371862 h 939253"/>
                              <a:gd name="connsiteX4" fmla="*/ 16028 w 752113"/>
                              <a:gd name="connsiteY4" fmla="*/ 452707 h 939253"/>
                              <a:gd name="connsiteX5" fmla="*/ 4 w 752113"/>
                              <a:gd name="connsiteY5" fmla="*/ 537586 h 939253"/>
                              <a:gd name="connsiteX6" fmla="*/ 22945 w 752113"/>
                              <a:gd name="connsiteY6" fmla="*/ 672504 h 939253"/>
                              <a:gd name="connsiteX7" fmla="*/ 128986 w 752113"/>
                              <a:gd name="connsiteY7" fmla="*/ 778108 h 939253"/>
                              <a:gd name="connsiteX8" fmla="*/ 564469 w 752113"/>
                              <a:gd name="connsiteY8" fmla="*/ 659906 h 939253"/>
                              <a:gd name="connsiteX9" fmla="*/ 315314 w 752113"/>
                              <a:gd name="connsiteY9" fmla="*/ 814002 h 939253"/>
                              <a:gd name="connsiteX10" fmla="*/ 372927 w 752113"/>
                              <a:gd name="connsiteY10" fmla="*/ 939253 h 939253"/>
                              <a:gd name="connsiteX11" fmla="*/ 508868 w 752113"/>
                              <a:gd name="connsiteY11" fmla="*/ 869533 h 939253"/>
                              <a:gd name="connsiteX12" fmla="*/ 625213 w 752113"/>
                              <a:gd name="connsiteY12" fmla="*/ 794608 h 939253"/>
                              <a:gd name="connsiteX13" fmla="*/ 744729 w 752113"/>
                              <a:gd name="connsiteY13" fmla="*/ 646080 h 939253"/>
                              <a:gd name="connsiteX14" fmla="*/ 722181 w 752113"/>
                              <a:gd name="connsiteY14" fmla="*/ 491595 h 939253"/>
                              <a:gd name="connsiteX15" fmla="*/ 584520 w 752113"/>
                              <a:gd name="connsiteY15" fmla="*/ 474871 h 939253"/>
                              <a:gd name="connsiteX16" fmla="*/ 352809 w 752113"/>
                              <a:gd name="connsiteY16" fmla="*/ 517526 h 939253"/>
                              <a:gd name="connsiteX17" fmla="*/ 488637 w 752113"/>
                              <a:gd name="connsiteY17" fmla="*/ 261904 h 939253"/>
                              <a:gd name="connsiteX18" fmla="*/ 520323 w 752113"/>
                              <a:gd name="connsiteY18" fmla="*/ 144148 h 939253"/>
                              <a:gd name="connsiteX0" fmla="*/ 399140 w 752113"/>
                              <a:gd name="connsiteY0" fmla="*/ 0 h 939253"/>
                              <a:gd name="connsiteX1" fmla="*/ 86183 w 752113"/>
                              <a:gd name="connsiteY1" fmla="*/ 119727 h 939253"/>
                              <a:gd name="connsiteX2" fmla="*/ 123880 w 752113"/>
                              <a:gd name="connsiteY2" fmla="*/ 209578 h 939253"/>
                              <a:gd name="connsiteX3" fmla="*/ 78290 w 752113"/>
                              <a:gd name="connsiteY3" fmla="*/ 371862 h 939253"/>
                              <a:gd name="connsiteX4" fmla="*/ 16028 w 752113"/>
                              <a:gd name="connsiteY4" fmla="*/ 452707 h 939253"/>
                              <a:gd name="connsiteX5" fmla="*/ 4 w 752113"/>
                              <a:gd name="connsiteY5" fmla="*/ 537586 h 939253"/>
                              <a:gd name="connsiteX6" fmla="*/ 50728 w 752113"/>
                              <a:gd name="connsiteY6" fmla="*/ 672859 h 939253"/>
                              <a:gd name="connsiteX7" fmla="*/ 128986 w 752113"/>
                              <a:gd name="connsiteY7" fmla="*/ 778108 h 939253"/>
                              <a:gd name="connsiteX8" fmla="*/ 564469 w 752113"/>
                              <a:gd name="connsiteY8" fmla="*/ 659906 h 939253"/>
                              <a:gd name="connsiteX9" fmla="*/ 315314 w 752113"/>
                              <a:gd name="connsiteY9" fmla="*/ 814002 h 939253"/>
                              <a:gd name="connsiteX10" fmla="*/ 372927 w 752113"/>
                              <a:gd name="connsiteY10" fmla="*/ 939253 h 939253"/>
                              <a:gd name="connsiteX11" fmla="*/ 508868 w 752113"/>
                              <a:gd name="connsiteY11" fmla="*/ 869533 h 939253"/>
                              <a:gd name="connsiteX12" fmla="*/ 625213 w 752113"/>
                              <a:gd name="connsiteY12" fmla="*/ 794608 h 939253"/>
                              <a:gd name="connsiteX13" fmla="*/ 744729 w 752113"/>
                              <a:gd name="connsiteY13" fmla="*/ 646080 h 939253"/>
                              <a:gd name="connsiteX14" fmla="*/ 722181 w 752113"/>
                              <a:gd name="connsiteY14" fmla="*/ 491595 h 939253"/>
                              <a:gd name="connsiteX15" fmla="*/ 584520 w 752113"/>
                              <a:gd name="connsiteY15" fmla="*/ 474871 h 939253"/>
                              <a:gd name="connsiteX16" fmla="*/ 352809 w 752113"/>
                              <a:gd name="connsiteY16" fmla="*/ 517526 h 939253"/>
                              <a:gd name="connsiteX17" fmla="*/ 488637 w 752113"/>
                              <a:gd name="connsiteY17" fmla="*/ 261904 h 939253"/>
                              <a:gd name="connsiteX18" fmla="*/ 520323 w 752113"/>
                              <a:gd name="connsiteY18" fmla="*/ 144148 h 939253"/>
                              <a:gd name="connsiteX0" fmla="*/ 383112 w 736085"/>
                              <a:gd name="connsiteY0" fmla="*/ 0 h 939253"/>
                              <a:gd name="connsiteX1" fmla="*/ 70155 w 736085"/>
                              <a:gd name="connsiteY1" fmla="*/ 119727 h 939253"/>
                              <a:gd name="connsiteX2" fmla="*/ 107852 w 736085"/>
                              <a:gd name="connsiteY2" fmla="*/ 209578 h 939253"/>
                              <a:gd name="connsiteX3" fmla="*/ 62262 w 736085"/>
                              <a:gd name="connsiteY3" fmla="*/ 371862 h 939253"/>
                              <a:gd name="connsiteX4" fmla="*/ 0 w 736085"/>
                              <a:gd name="connsiteY4" fmla="*/ 452707 h 939253"/>
                              <a:gd name="connsiteX5" fmla="*/ 18453 w 736085"/>
                              <a:gd name="connsiteY5" fmla="*/ 559968 h 939253"/>
                              <a:gd name="connsiteX6" fmla="*/ 34700 w 736085"/>
                              <a:gd name="connsiteY6" fmla="*/ 672859 h 939253"/>
                              <a:gd name="connsiteX7" fmla="*/ 112958 w 736085"/>
                              <a:gd name="connsiteY7" fmla="*/ 778108 h 939253"/>
                              <a:gd name="connsiteX8" fmla="*/ 548441 w 736085"/>
                              <a:gd name="connsiteY8" fmla="*/ 659906 h 939253"/>
                              <a:gd name="connsiteX9" fmla="*/ 299286 w 736085"/>
                              <a:gd name="connsiteY9" fmla="*/ 814002 h 939253"/>
                              <a:gd name="connsiteX10" fmla="*/ 356899 w 736085"/>
                              <a:gd name="connsiteY10" fmla="*/ 939253 h 939253"/>
                              <a:gd name="connsiteX11" fmla="*/ 492840 w 736085"/>
                              <a:gd name="connsiteY11" fmla="*/ 869533 h 939253"/>
                              <a:gd name="connsiteX12" fmla="*/ 609185 w 736085"/>
                              <a:gd name="connsiteY12" fmla="*/ 794608 h 939253"/>
                              <a:gd name="connsiteX13" fmla="*/ 728701 w 736085"/>
                              <a:gd name="connsiteY13" fmla="*/ 646080 h 939253"/>
                              <a:gd name="connsiteX14" fmla="*/ 706153 w 736085"/>
                              <a:gd name="connsiteY14" fmla="*/ 491595 h 939253"/>
                              <a:gd name="connsiteX15" fmla="*/ 568492 w 736085"/>
                              <a:gd name="connsiteY15" fmla="*/ 474871 h 939253"/>
                              <a:gd name="connsiteX16" fmla="*/ 336781 w 736085"/>
                              <a:gd name="connsiteY16" fmla="*/ 517526 h 939253"/>
                              <a:gd name="connsiteX17" fmla="*/ 472609 w 736085"/>
                              <a:gd name="connsiteY17" fmla="*/ 261904 h 939253"/>
                              <a:gd name="connsiteX18" fmla="*/ 504295 w 736085"/>
                              <a:gd name="connsiteY18" fmla="*/ 144148 h 939253"/>
                              <a:gd name="connsiteX0" fmla="*/ 364663 w 717636"/>
                              <a:gd name="connsiteY0" fmla="*/ 0 h 939253"/>
                              <a:gd name="connsiteX1" fmla="*/ 51706 w 717636"/>
                              <a:gd name="connsiteY1" fmla="*/ 119727 h 939253"/>
                              <a:gd name="connsiteX2" fmla="*/ 89403 w 717636"/>
                              <a:gd name="connsiteY2" fmla="*/ 209578 h 939253"/>
                              <a:gd name="connsiteX3" fmla="*/ 43813 w 717636"/>
                              <a:gd name="connsiteY3" fmla="*/ 371862 h 939253"/>
                              <a:gd name="connsiteX4" fmla="*/ 16028 w 717636"/>
                              <a:gd name="connsiteY4" fmla="*/ 475089 h 939253"/>
                              <a:gd name="connsiteX5" fmla="*/ 4 w 717636"/>
                              <a:gd name="connsiteY5" fmla="*/ 559968 h 939253"/>
                              <a:gd name="connsiteX6" fmla="*/ 16251 w 717636"/>
                              <a:gd name="connsiteY6" fmla="*/ 672859 h 939253"/>
                              <a:gd name="connsiteX7" fmla="*/ 94509 w 717636"/>
                              <a:gd name="connsiteY7" fmla="*/ 778108 h 939253"/>
                              <a:gd name="connsiteX8" fmla="*/ 529992 w 717636"/>
                              <a:gd name="connsiteY8" fmla="*/ 659906 h 939253"/>
                              <a:gd name="connsiteX9" fmla="*/ 280837 w 717636"/>
                              <a:gd name="connsiteY9" fmla="*/ 814002 h 939253"/>
                              <a:gd name="connsiteX10" fmla="*/ 338450 w 717636"/>
                              <a:gd name="connsiteY10" fmla="*/ 939253 h 939253"/>
                              <a:gd name="connsiteX11" fmla="*/ 474391 w 717636"/>
                              <a:gd name="connsiteY11" fmla="*/ 869533 h 939253"/>
                              <a:gd name="connsiteX12" fmla="*/ 590736 w 717636"/>
                              <a:gd name="connsiteY12" fmla="*/ 794608 h 939253"/>
                              <a:gd name="connsiteX13" fmla="*/ 710252 w 717636"/>
                              <a:gd name="connsiteY13" fmla="*/ 646080 h 939253"/>
                              <a:gd name="connsiteX14" fmla="*/ 687704 w 717636"/>
                              <a:gd name="connsiteY14" fmla="*/ 491595 h 939253"/>
                              <a:gd name="connsiteX15" fmla="*/ 550043 w 717636"/>
                              <a:gd name="connsiteY15" fmla="*/ 474871 h 939253"/>
                              <a:gd name="connsiteX16" fmla="*/ 318332 w 717636"/>
                              <a:gd name="connsiteY16" fmla="*/ 517526 h 939253"/>
                              <a:gd name="connsiteX17" fmla="*/ 454160 w 717636"/>
                              <a:gd name="connsiteY17" fmla="*/ 261904 h 939253"/>
                              <a:gd name="connsiteX18" fmla="*/ 485846 w 717636"/>
                              <a:gd name="connsiteY18" fmla="*/ 144148 h 939253"/>
                              <a:gd name="connsiteX0" fmla="*/ 364663 w 717636"/>
                              <a:gd name="connsiteY0" fmla="*/ 0 h 939253"/>
                              <a:gd name="connsiteX1" fmla="*/ 51706 w 717636"/>
                              <a:gd name="connsiteY1" fmla="*/ 119727 h 939253"/>
                              <a:gd name="connsiteX2" fmla="*/ 89403 w 717636"/>
                              <a:gd name="connsiteY2" fmla="*/ 209578 h 939253"/>
                              <a:gd name="connsiteX3" fmla="*/ 64652 w 717636"/>
                              <a:gd name="connsiteY3" fmla="*/ 372128 h 939253"/>
                              <a:gd name="connsiteX4" fmla="*/ 16028 w 717636"/>
                              <a:gd name="connsiteY4" fmla="*/ 475089 h 939253"/>
                              <a:gd name="connsiteX5" fmla="*/ 4 w 717636"/>
                              <a:gd name="connsiteY5" fmla="*/ 559968 h 939253"/>
                              <a:gd name="connsiteX6" fmla="*/ 16251 w 717636"/>
                              <a:gd name="connsiteY6" fmla="*/ 672859 h 939253"/>
                              <a:gd name="connsiteX7" fmla="*/ 94509 w 717636"/>
                              <a:gd name="connsiteY7" fmla="*/ 778108 h 939253"/>
                              <a:gd name="connsiteX8" fmla="*/ 529992 w 717636"/>
                              <a:gd name="connsiteY8" fmla="*/ 659906 h 939253"/>
                              <a:gd name="connsiteX9" fmla="*/ 280837 w 717636"/>
                              <a:gd name="connsiteY9" fmla="*/ 814002 h 939253"/>
                              <a:gd name="connsiteX10" fmla="*/ 338450 w 717636"/>
                              <a:gd name="connsiteY10" fmla="*/ 939253 h 939253"/>
                              <a:gd name="connsiteX11" fmla="*/ 474391 w 717636"/>
                              <a:gd name="connsiteY11" fmla="*/ 869533 h 939253"/>
                              <a:gd name="connsiteX12" fmla="*/ 590736 w 717636"/>
                              <a:gd name="connsiteY12" fmla="*/ 794608 h 939253"/>
                              <a:gd name="connsiteX13" fmla="*/ 710252 w 717636"/>
                              <a:gd name="connsiteY13" fmla="*/ 646080 h 939253"/>
                              <a:gd name="connsiteX14" fmla="*/ 687704 w 717636"/>
                              <a:gd name="connsiteY14" fmla="*/ 491595 h 939253"/>
                              <a:gd name="connsiteX15" fmla="*/ 550043 w 717636"/>
                              <a:gd name="connsiteY15" fmla="*/ 474871 h 939253"/>
                              <a:gd name="connsiteX16" fmla="*/ 318332 w 717636"/>
                              <a:gd name="connsiteY16" fmla="*/ 517526 h 939253"/>
                              <a:gd name="connsiteX17" fmla="*/ 454160 w 717636"/>
                              <a:gd name="connsiteY17" fmla="*/ 261904 h 939253"/>
                              <a:gd name="connsiteX18" fmla="*/ 485846 w 717636"/>
                              <a:gd name="connsiteY18" fmla="*/ 144148 h 939253"/>
                              <a:gd name="connsiteX0" fmla="*/ 364663 w 717636"/>
                              <a:gd name="connsiteY0" fmla="*/ 0 h 939253"/>
                              <a:gd name="connsiteX1" fmla="*/ 75722 w 717636"/>
                              <a:gd name="connsiteY1" fmla="*/ 145634 h 939253"/>
                              <a:gd name="connsiteX2" fmla="*/ 89403 w 717636"/>
                              <a:gd name="connsiteY2" fmla="*/ 209578 h 939253"/>
                              <a:gd name="connsiteX3" fmla="*/ 64652 w 717636"/>
                              <a:gd name="connsiteY3" fmla="*/ 372128 h 939253"/>
                              <a:gd name="connsiteX4" fmla="*/ 16028 w 717636"/>
                              <a:gd name="connsiteY4" fmla="*/ 475089 h 939253"/>
                              <a:gd name="connsiteX5" fmla="*/ 4 w 717636"/>
                              <a:gd name="connsiteY5" fmla="*/ 559968 h 939253"/>
                              <a:gd name="connsiteX6" fmla="*/ 16251 w 717636"/>
                              <a:gd name="connsiteY6" fmla="*/ 672859 h 939253"/>
                              <a:gd name="connsiteX7" fmla="*/ 94509 w 717636"/>
                              <a:gd name="connsiteY7" fmla="*/ 778108 h 939253"/>
                              <a:gd name="connsiteX8" fmla="*/ 529992 w 717636"/>
                              <a:gd name="connsiteY8" fmla="*/ 659906 h 939253"/>
                              <a:gd name="connsiteX9" fmla="*/ 280837 w 717636"/>
                              <a:gd name="connsiteY9" fmla="*/ 814002 h 939253"/>
                              <a:gd name="connsiteX10" fmla="*/ 338450 w 717636"/>
                              <a:gd name="connsiteY10" fmla="*/ 939253 h 939253"/>
                              <a:gd name="connsiteX11" fmla="*/ 474391 w 717636"/>
                              <a:gd name="connsiteY11" fmla="*/ 869533 h 939253"/>
                              <a:gd name="connsiteX12" fmla="*/ 590736 w 717636"/>
                              <a:gd name="connsiteY12" fmla="*/ 794608 h 939253"/>
                              <a:gd name="connsiteX13" fmla="*/ 710252 w 717636"/>
                              <a:gd name="connsiteY13" fmla="*/ 646080 h 939253"/>
                              <a:gd name="connsiteX14" fmla="*/ 687704 w 717636"/>
                              <a:gd name="connsiteY14" fmla="*/ 491595 h 939253"/>
                              <a:gd name="connsiteX15" fmla="*/ 550043 w 717636"/>
                              <a:gd name="connsiteY15" fmla="*/ 474871 h 939253"/>
                              <a:gd name="connsiteX16" fmla="*/ 318332 w 717636"/>
                              <a:gd name="connsiteY16" fmla="*/ 517526 h 939253"/>
                              <a:gd name="connsiteX17" fmla="*/ 454160 w 717636"/>
                              <a:gd name="connsiteY17" fmla="*/ 261904 h 939253"/>
                              <a:gd name="connsiteX18" fmla="*/ 485846 w 717636"/>
                              <a:gd name="connsiteY18" fmla="*/ 144148 h 939253"/>
                              <a:gd name="connsiteX0" fmla="*/ 364663 w 717636"/>
                              <a:gd name="connsiteY0" fmla="*/ 0 h 939253"/>
                              <a:gd name="connsiteX1" fmla="*/ 103591 w 717636"/>
                              <a:gd name="connsiteY1" fmla="*/ 138676 h 939253"/>
                              <a:gd name="connsiteX2" fmla="*/ 89403 w 717636"/>
                              <a:gd name="connsiteY2" fmla="*/ 209578 h 939253"/>
                              <a:gd name="connsiteX3" fmla="*/ 64652 w 717636"/>
                              <a:gd name="connsiteY3" fmla="*/ 372128 h 939253"/>
                              <a:gd name="connsiteX4" fmla="*/ 16028 w 717636"/>
                              <a:gd name="connsiteY4" fmla="*/ 475089 h 939253"/>
                              <a:gd name="connsiteX5" fmla="*/ 4 w 717636"/>
                              <a:gd name="connsiteY5" fmla="*/ 559968 h 939253"/>
                              <a:gd name="connsiteX6" fmla="*/ 16251 w 717636"/>
                              <a:gd name="connsiteY6" fmla="*/ 672859 h 939253"/>
                              <a:gd name="connsiteX7" fmla="*/ 94509 w 717636"/>
                              <a:gd name="connsiteY7" fmla="*/ 778108 h 939253"/>
                              <a:gd name="connsiteX8" fmla="*/ 529992 w 717636"/>
                              <a:gd name="connsiteY8" fmla="*/ 659906 h 939253"/>
                              <a:gd name="connsiteX9" fmla="*/ 280837 w 717636"/>
                              <a:gd name="connsiteY9" fmla="*/ 814002 h 939253"/>
                              <a:gd name="connsiteX10" fmla="*/ 338450 w 717636"/>
                              <a:gd name="connsiteY10" fmla="*/ 939253 h 939253"/>
                              <a:gd name="connsiteX11" fmla="*/ 474391 w 717636"/>
                              <a:gd name="connsiteY11" fmla="*/ 869533 h 939253"/>
                              <a:gd name="connsiteX12" fmla="*/ 590736 w 717636"/>
                              <a:gd name="connsiteY12" fmla="*/ 794608 h 939253"/>
                              <a:gd name="connsiteX13" fmla="*/ 710252 w 717636"/>
                              <a:gd name="connsiteY13" fmla="*/ 646080 h 939253"/>
                              <a:gd name="connsiteX14" fmla="*/ 687704 w 717636"/>
                              <a:gd name="connsiteY14" fmla="*/ 491595 h 939253"/>
                              <a:gd name="connsiteX15" fmla="*/ 550043 w 717636"/>
                              <a:gd name="connsiteY15" fmla="*/ 474871 h 939253"/>
                              <a:gd name="connsiteX16" fmla="*/ 318332 w 717636"/>
                              <a:gd name="connsiteY16" fmla="*/ 517526 h 939253"/>
                              <a:gd name="connsiteX17" fmla="*/ 454160 w 717636"/>
                              <a:gd name="connsiteY17" fmla="*/ 261904 h 939253"/>
                              <a:gd name="connsiteX18" fmla="*/ 485846 w 717636"/>
                              <a:gd name="connsiteY18" fmla="*/ 144148 h 939253"/>
                              <a:gd name="connsiteX0" fmla="*/ 364663 w 717636"/>
                              <a:gd name="connsiteY0" fmla="*/ 0 h 939253"/>
                              <a:gd name="connsiteX1" fmla="*/ 103591 w 717636"/>
                              <a:gd name="connsiteY1" fmla="*/ 138676 h 939253"/>
                              <a:gd name="connsiteX2" fmla="*/ 89403 w 717636"/>
                              <a:gd name="connsiteY2" fmla="*/ 209578 h 939253"/>
                              <a:gd name="connsiteX3" fmla="*/ 64652 w 717636"/>
                              <a:gd name="connsiteY3" fmla="*/ 372128 h 939253"/>
                              <a:gd name="connsiteX4" fmla="*/ 16028 w 717636"/>
                              <a:gd name="connsiteY4" fmla="*/ 475089 h 939253"/>
                              <a:gd name="connsiteX5" fmla="*/ 4 w 717636"/>
                              <a:gd name="connsiteY5" fmla="*/ 559968 h 939253"/>
                              <a:gd name="connsiteX6" fmla="*/ 16251 w 717636"/>
                              <a:gd name="connsiteY6" fmla="*/ 672859 h 939253"/>
                              <a:gd name="connsiteX7" fmla="*/ 94509 w 717636"/>
                              <a:gd name="connsiteY7" fmla="*/ 778108 h 939253"/>
                              <a:gd name="connsiteX8" fmla="*/ 529992 w 717636"/>
                              <a:gd name="connsiteY8" fmla="*/ 659906 h 939253"/>
                              <a:gd name="connsiteX9" fmla="*/ 280837 w 717636"/>
                              <a:gd name="connsiteY9" fmla="*/ 814002 h 939253"/>
                              <a:gd name="connsiteX10" fmla="*/ 338450 w 717636"/>
                              <a:gd name="connsiteY10" fmla="*/ 939253 h 939253"/>
                              <a:gd name="connsiteX11" fmla="*/ 474391 w 717636"/>
                              <a:gd name="connsiteY11" fmla="*/ 869533 h 939253"/>
                              <a:gd name="connsiteX12" fmla="*/ 590736 w 717636"/>
                              <a:gd name="connsiteY12" fmla="*/ 794608 h 939253"/>
                              <a:gd name="connsiteX13" fmla="*/ 710252 w 717636"/>
                              <a:gd name="connsiteY13" fmla="*/ 646080 h 939253"/>
                              <a:gd name="connsiteX14" fmla="*/ 687704 w 717636"/>
                              <a:gd name="connsiteY14" fmla="*/ 491595 h 939253"/>
                              <a:gd name="connsiteX15" fmla="*/ 550043 w 717636"/>
                              <a:gd name="connsiteY15" fmla="*/ 474871 h 939253"/>
                              <a:gd name="connsiteX16" fmla="*/ 318332 w 717636"/>
                              <a:gd name="connsiteY16" fmla="*/ 517526 h 939253"/>
                              <a:gd name="connsiteX17" fmla="*/ 454160 w 717636"/>
                              <a:gd name="connsiteY17" fmla="*/ 261904 h 939253"/>
                              <a:gd name="connsiteX18" fmla="*/ 485846 w 717636"/>
                              <a:gd name="connsiteY18" fmla="*/ 144148 h 939253"/>
                              <a:gd name="connsiteX0" fmla="*/ 381817 w 717636"/>
                              <a:gd name="connsiteY0" fmla="*/ 0 h 920749"/>
                              <a:gd name="connsiteX1" fmla="*/ 103591 w 717636"/>
                              <a:gd name="connsiteY1" fmla="*/ 120172 h 920749"/>
                              <a:gd name="connsiteX2" fmla="*/ 89403 w 717636"/>
                              <a:gd name="connsiteY2" fmla="*/ 191074 h 920749"/>
                              <a:gd name="connsiteX3" fmla="*/ 64652 w 717636"/>
                              <a:gd name="connsiteY3" fmla="*/ 353624 h 920749"/>
                              <a:gd name="connsiteX4" fmla="*/ 16028 w 717636"/>
                              <a:gd name="connsiteY4" fmla="*/ 456585 h 920749"/>
                              <a:gd name="connsiteX5" fmla="*/ 4 w 717636"/>
                              <a:gd name="connsiteY5" fmla="*/ 541464 h 920749"/>
                              <a:gd name="connsiteX6" fmla="*/ 16251 w 717636"/>
                              <a:gd name="connsiteY6" fmla="*/ 654355 h 920749"/>
                              <a:gd name="connsiteX7" fmla="*/ 94509 w 717636"/>
                              <a:gd name="connsiteY7" fmla="*/ 759604 h 920749"/>
                              <a:gd name="connsiteX8" fmla="*/ 529992 w 717636"/>
                              <a:gd name="connsiteY8" fmla="*/ 641402 h 920749"/>
                              <a:gd name="connsiteX9" fmla="*/ 280837 w 717636"/>
                              <a:gd name="connsiteY9" fmla="*/ 795498 h 920749"/>
                              <a:gd name="connsiteX10" fmla="*/ 338450 w 717636"/>
                              <a:gd name="connsiteY10" fmla="*/ 920749 h 920749"/>
                              <a:gd name="connsiteX11" fmla="*/ 474391 w 717636"/>
                              <a:gd name="connsiteY11" fmla="*/ 851029 h 920749"/>
                              <a:gd name="connsiteX12" fmla="*/ 590736 w 717636"/>
                              <a:gd name="connsiteY12" fmla="*/ 776104 h 920749"/>
                              <a:gd name="connsiteX13" fmla="*/ 710252 w 717636"/>
                              <a:gd name="connsiteY13" fmla="*/ 627576 h 920749"/>
                              <a:gd name="connsiteX14" fmla="*/ 687704 w 717636"/>
                              <a:gd name="connsiteY14" fmla="*/ 473091 h 920749"/>
                              <a:gd name="connsiteX15" fmla="*/ 550043 w 717636"/>
                              <a:gd name="connsiteY15" fmla="*/ 456367 h 920749"/>
                              <a:gd name="connsiteX16" fmla="*/ 318332 w 717636"/>
                              <a:gd name="connsiteY16" fmla="*/ 499022 h 920749"/>
                              <a:gd name="connsiteX17" fmla="*/ 454160 w 717636"/>
                              <a:gd name="connsiteY17" fmla="*/ 243400 h 920749"/>
                              <a:gd name="connsiteX18" fmla="*/ 485846 w 717636"/>
                              <a:gd name="connsiteY18" fmla="*/ 125644 h 920749"/>
                              <a:gd name="connsiteX0" fmla="*/ 381817 w 716161"/>
                              <a:gd name="connsiteY0" fmla="*/ 0 h 920749"/>
                              <a:gd name="connsiteX1" fmla="*/ 103591 w 716161"/>
                              <a:gd name="connsiteY1" fmla="*/ 120172 h 920749"/>
                              <a:gd name="connsiteX2" fmla="*/ 89403 w 716161"/>
                              <a:gd name="connsiteY2" fmla="*/ 191074 h 920749"/>
                              <a:gd name="connsiteX3" fmla="*/ 64652 w 716161"/>
                              <a:gd name="connsiteY3" fmla="*/ 353624 h 920749"/>
                              <a:gd name="connsiteX4" fmla="*/ 16028 w 716161"/>
                              <a:gd name="connsiteY4" fmla="*/ 456585 h 920749"/>
                              <a:gd name="connsiteX5" fmla="*/ 4 w 716161"/>
                              <a:gd name="connsiteY5" fmla="*/ 541464 h 920749"/>
                              <a:gd name="connsiteX6" fmla="*/ 16251 w 716161"/>
                              <a:gd name="connsiteY6" fmla="*/ 654355 h 920749"/>
                              <a:gd name="connsiteX7" fmla="*/ 94509 w 716161"/>
                              <a:gd name="connsiteY7" fmla="*/ 759604 h 920749"/>
                              <a:gd name="connsiteX8" fmla="*/ 529992 w 716161"/>
                              <a:gd name="connsiteY8" fmla="*/ 641402 h 920749"/>
                              <a:gd name="connsiteX9" fmla="*/ 280837 w 716161"/>
                              <a:gd name="connsiteY9" fmla="*/ 795498 h 920749"/>
                              <a:gd name="connsiteX10" fmla="*/ 338450 w 716161"/>
                              <a:gd name="connsiteY10" fmla="*/ 920749 h 920749"/>
                              <a:gd name="connsiteX11" fmla="*/ 474391 w 716161"/>
                              <a:gd name="connsiteY11" fmla="*/ 851029 h 920749"/>
                              <a:gd name="connsiteX12" fmla="*/ 590736 w 716161"/>
                              <a:gd name="connsiteY12" fmla="*/ 776104 h 920749"/>
                              <a:gd name="connsiteX13" fmla="*/ 710252 w 716161"/>
                              <a:gd name="connsiteY13" fmla="*/ 627576 h 920749"/>
                              <a:gd name="connsiteX14" fmla="*/ 687704 w 716161"/>
                              <a:gd name="connsiteY14" fmla="*/ 473091 h 920749"/>
                              <a:gd name="connsiteX15" fmla="*/ 552140 w 716161"/>
                              <a:gd name="connsiteY15" fmla="*/ 434975 h 920749"/>
                              <a:gd name="connsiteX16" fmla="*/ 318332 w 716161"/>
                              <a:gd name="connsiteY16" fmla="*/ 499022 h 920749"/>
                              <a:gd name="connsiteX17" fmla="*/ 454160 w 716161"/>
                              <a:gd name="connsiteY17" fmla="*/ 243400 h 920749"/>
                              <a:gd name="connsiteX18" fmla="*/ 485846 w 716161"/>
                              <a:gd name="connsiteY18" fmla="*/ 125644 h 920749"/>
                              <a:gd name="connsiteX0" fmla="*/ 381817 w 713864"/>
                              <a:gd name="connsiteY0" fmla="*/ 0 h 920749"/>
                              <a:gd name="connsiteX1" fmla="*/ 103591 w 713864"/>
                              <a:gd name="connsiteY1" fmla="*/ 120172 h 920749"/>
                              <a:gd name="connsiteX2" fmla="*/ 89403 w 713864"/>
                              <a:gd name="connsiteY2" fmla="*/ 191074 h 920749"/>
                              <a:gd name="connsiteX3" fmla="*/ 64652 w 713864"/>
                              <a:gd name="connsiteY3" fmla="*/ 353624 h 920749"/>
                              <a:gd name="connsiteX4" fmla="*/ 16028 w 713864"/>
                              <a:gd name="connsiteY4" fmla="*/ 456585 h 920749"/>
                              <a:gd name="connsiteX5" fmla="*/ 4 w 713864"/>
                              <a:gd name="connsiteY5" fmla="*/ 541464 h 920749"/>
                              <a:gd name="connsiteX6" fmla="*/ 16251 w 713864"/>
                              <a:gd name="connsiteY6" fmla="*/ 654355 h 920749"/>
                              <a:gd name="connsiteX7" fmla="*/ 94509 w 713864"/>
                              <a:gd name="connsiteY7" fmla="*/ 759604 h 920749"/>
                              <a:gd name="connsiteX8" fmla="*/ 529992 w 713864"/>
                              <a:gd name="connsiteY8" fmla="*/ 641402 h 920749"/>
                              <a:gd name="connsiteX9" fmla="*/ 280837 w 713864"/>
                              <a:gd name="connsiteY9" fmla="*/ 795498 h 920749"/>
                              <a:gd name="connsiteX10" fmla="*/ 338450 w 713864"/>
                              <a:gd name="connsiteY10" fmla="*/ 920749 h 920749"/>
                              <a:gd name="connsiteX11" fmla="*/ 474391 w 713864"/>
                              <a:gd name="connsiteY11" fmla="*/ 851029 h 920749"/>
                              <a:gd name="connsiteX12" fmla="*/ 590736 w 713864"/>
                              <a:gd name="connsiteY12" fmla="*/ 776104 h 920749"/>
                              <a:gd name="connsiteX13" fmla="*/ 710252 w 713864"/>
                              <a:gd name="connsiteY13" fmla="*/ 627576 h 920749"/>
                              <a:gd name="connsiteX14" fmla="*/ 672016 w 713864"/>
                              <a:gd name="connsiteY14" fmla="*/ 448654 h 920749"/>
                              <a:gd name="connsiteX15" fmla="*/ 552140 w 713864"/>
                              <a:gd name="connsiteY15" fmla="*/ 434975 h 920749"/>
                              <a:gd name="connsiteX16" fmla="*/ 318332 w 713864"/>
                              <a:gd name="connsiteY16" fmla="*/ 499022 h 920749"/>
                              <a:gd name="connsiteX17" fmla="*/ 454160 w 713864"/>
                              <a:gd name="connsiteY17" fmla="*/ 243400 h 920749"/>
                              <a:gd name="connsiteX18" fmla="*/ 485846 w 713864"/>
                              <a:gd name="connsiteY18" fmla="*/ 125644 h 920749"/>
                              <a:gd name="connsiteX0" fmla="*/ 381817 w 723763"/>
                              <a:gd name="connsiteY0" fmla="*/ 0 h 920749"/>
                              <a:gd name="connsiteX1" fmla="*/ 103591 w 723763"/>
                              <a:gd name="connsiteY1" fmla="*/ 120172 h 920749"/>
                              <a:gd name="connsiteX2" fmla="*/ 89403 w 723763"/>
                              <a:gd name="connsiteY2" fmla="*/ 191074 h 920749"/>
                              <a:gd name="connsiteX3" fmla="*/ 64652 w 723763"/>
                              <a:gd name="connsiteY3" fmla="*/ 353624 h 920749"/>
                              <a:gd name="connsiteX4" fmla="*/ 16028 w 723763"/>
                              <a:gd name="connsiteY4" fmla="*/ 456585 h 920749"/>
                              <a:gd name="connsiteX5" fmla="*/ 4 w 723763"/>
                              <a:gd name="connsiteY5" fmla="*/ 541464 h 920749"/>
                              <a:gd name="connsiteX6" fmla="*/ 16251 w 723763"/>
                              <a:gd name="connsiteY6" fmla="*/ 654355 h 920749"/>
                              <a:gd name="connsiteX7" fmla="*/ 94509 w 723763"/>
                              <a:gd name="connsiteY7" fmla="*/ 759604 h 920749"/>
                              <a:gd name="connsiteX8" fmla="*/ 529992 w 723763"/>
                              <a:gd name="connsiteY8" fmla="*/ 641402 h 920749"/>
                              <a:gd name="connsiteX9" fmla="*/ 280837 w 723763"/>
                              <a:gd name="connsiteY9" fmla="*/ 795498 h 920749"/>
                              <a:gd name="connsiteX10" fmla="*/ 338450 w 723763"/>
                              <a:gd name="connsiteY10" fmla="*/ 920749 h 920749"/>
                              <a:gd name="connsiteX11" fmla="*/ 474391 w 723763"/>
                              <a:gd name="connsiteY11" fmla="*/ 851029 h 920749"/>
                              <a:gd name="connsiteX12" fmla="*/ 590736 w 723763"/>
                              <a:gd name="connsiteY12" fmla="*/ 776104 h 920749"/>
                              <a:gd name="connsiteX13" fmla="*/ 720841 w 723763"/>
                              <a:gd name="connsiteY13" fmla="*/ 606359 h 920749"/>
                              <a:gd name="connsiteX14" fmla="*/ 672016 w 723763"/>
                              <a:gd name="connsiteY14" fmla="*/ 448654 h 920749"/>
                              <a:gd name="connsiteX15" fmla="*/ 552140 w 723763"/>
                              <a:gd name="connsiteY15" fmla="*/ 434975 h 920749"/>
                              <a:gd name="connsiteX16" fmla="*/ 318332 w 723763"/>
                              <a:gd name="connsiteY16" fmla="*/ 499022 h 920749"/>
                              <a:gd name="connsiteX17" fmla="*/ 454160 w 723763"/>
                              <a:gd name="connsiteY17" fmla="*/ 243400 h 920749"/>
                              <a:gd name="connsiteX18" fmla="*/ 485846 w 723763"/>
                              <a:gd name="connsiteY18" fmla="*/ 125644 h 920749"/>
                              <a:gd name="connsiteX0" fmla="*/ 381817 w 723763"/>
                              <a:gd name="connsiteY0" fmla="*/ 0 h 920749"/>
                              <a:gd name="connsiteX1" fmla="*/ 103591 w 723763"/>
                              <a:gd name="connsiteY1" fmla="*/ 120172 h 920749"/>
                              <a:gd name="connsiteX2" fmla="*/ 89403 w 723763"/>
                              <a:gd name="connsiteY2" fmla="*/ 191074 h 920749"/>
                              <a:gd name="connsiteX3" fmla="*/ 64652 w 723763"/>
                              <a:gd name="connsiteY3" fmla="*/ 353624 h 920749"/>
                              <a:gd name="connsiteX4" fmla="*/ 16028 w 723763"/>
                              <a:gd name="connsiteY4" fmla="*/ 456585 h 920749"/>
                              <a:gd name="connsiteX5" fmla="*/ 4 w 723763"/>
                              <a:gd name="connsiteY5" fmla="*/ 541464 h 920749"/>
                              <a:gd name="connsiteX6" fmla="*/ 16251 w 723763"/>
                              <a:gd name="connsiteY6" fmla="*/ 654355 h 920749"/>
                              <a:gd name="connsiteX7" fmla="*/ 94509 w 723763"/>
                              <a:gd name="connsiteY7" fmla="*/ 759604 h 920749"/>
                              <a:gd name="connsiteX8" fmla="*/ 529992 w 723763"/>
                              <a:gd name="connsiteY8" fmla="*/ 641402 h 920749"/>
                              <a:gd name="connsiteX9" fmla="*/ 280837 w 723763"/>
                              <a:gd name="connsiteY9" fmla="*/ 795498 h 920749"/>
                              <a:gd name="connsiteX10" fmla="*/ 338450 w 723763"/>
                              <a:gd name="connsiteY10" fmla="*/ 920749 h 920749"/>
                              <a:gd name="connsiteX11" fmla="*/ 474391 w 723763"/>
                              <a:gd name="connsiteY11" fmla="*/ 851029 h 920749"/>
                              <a:gd name="connsiteX12" fmla="*/ 575048 w 723763"/>
                              <a:gd name="connsiteY12" fmla="*/ 751668 h 920749"/>
                              <a:gd name="connsiteX13" fmla="*/ 720841 w 723763"/>
                              <a:gd name="connsiteY13" fmla="*/ 606359 h 920749"/>
                              <a:gd name="connsiteX14" fmla="*/ 672016 w 723763"/>
                              <a:gd name="connsiteY14" fmla="*/ 448654 h 920749"/>
                              <a:gd name="connsiteX15" fmla="*/ 552140 w 723763"/>
                              <a:gd name="connsiteY15" fmla="*/ 434975 h 920749"/>
                              <a:gd name="connsiteX16" fmla="*/ 318332 w 723763"/>
                              <a:gd name="connsiteY16" fmla="*/ 499022 h 920749"/>
                              <a:gd name="connsiteX17" fmla="*/ 454160 w 723763"/>
                              <a:gd name="connsiteY17" fmla="*/ 243400 h 920749"/>
                              <a:gd name="connsiteX18" fmla="*/ 485846 w 723763"/>
                              <a:gd name="connsiteY18" fmla="*/ 125644 h 920749"/>
                              <a:gd name="connsiteX0" fmla="*/ 381817 w 723763"/>
                              <a:gd name="connsiteY0" fmla="*/ 0 h 920749"/>
                              <a:gd name="connsiteX1" fmla="*/ 103591 w 723763"/>
                              <a:gd name="connsiteY1" fmla="*/ 120172 h 920749"/>
                              <a:gd name="connsiteX2" fmla="*/ 89403 w 723763"/>
                              <a:gd name="connsiteY2" fmla="*/ 191074 h 920749"/>
                              <a:gd name="connsiteX3" fmla="*/ 64652 w 723763"/>
                              <a:gd name="connsiteY3" fmla="*/ 353624 h 920749"/>
                              <a:gd name="connsiteX4" fmla="*/ 16028 w 723763"/>
                              <a:gd name="connsiteY4" fmla="*/ 456585 h 920749"/>
                              <a:gd name="connsiteX5" fmla="*/ 4 w 723763"/>
                              <a:gd name="connsiteY5" fmla="*/ 541464 h 920749"/>
                              <a:gd name="connsiteX6" fmla="*/ 16251 w 723763"/>
                              <a:gd name="connsiteY6" fmla="*/ 654355 h 920749"/>
                              <a:gd name="connsiteX7" fmla="*/ 94509 w 723763"/>
                              <a:gd name="connsiteY7" fmla="*/ 759604 h 920749"/>
                              <a:gd name="connsiteX8" fmla="*/ 529992 w 723763"/>
                              <a:gd name="connsiteY8" fmla="*/ 641402 h 920749"/>
                              <a:gd name="connsiteX9" fmla="*/ 280837 w 723763"/>
                              <a:gd name="connsiteY9" fmla="*/ 795498 h 920749"/>
                              <a:gd name="connsiteX10" fmla="*/ 338450 w 723763"/>
                              <a:gd name="connsiteY10" fmla="*/ 920749 h 920749"/>
                              <a:gd name="connsiteX11" fmla="*/ 449908 w 723763"/>
                              <a:gd name="connsiteY11" fmla="*/ 796939 h 920749"/>
                              <a:gd name="connsiteX12" fmla="*/ 575048 w 723763"/>
                              <a:gd name="connsiteY12" fmla="*/ 751668 h 920749"/>
                              <a:gd name="connsiteX13" fmla="*/ 720841 w 723763"/>
                              <a:gd name="connsiteY13" fmla="*/ 606359 h 920749"/>
                              <a:gd name="connsiteX14" fmla="*/ 672016 w 723763"/>
                              <a:gd name="connsiteY14" fmla="*/ 448654 h 920749"/>
                              <a:gd name="connsiteX15" fmla="*/ 552140 w 723763"/>
                              <a:gd name="connsiteY15" fmla="*/ 434975 h 920749"/>
                              <a:gd name="connsiteX16" fmla="*/ 318332 w 723763"/>
                              <a:gd name="connsiteY16" fmla="*/ 499022 h 920749"/>
                              <a:gd name="connsiteX17" fmla="*/ 454160 w 723763"/>
                              <a:gd name="connsiteY17" fmla="*/ 243400 h 920749"/>
                              <a:gd name="connsiteX18" fmla="*/ 485846 w 723763"/>
                              <a:gd name="connsiteY18" fmla="*/ 125644 h 920749"/>
                              <a:gd name="connsiteX0" fmla="*/ 381817 w 723763"/>
                              <a:gd name="connsiteY0" fmla="*/ 0 h 920749"/>
                              <a:gd name="connsiteX1" fmla="*/ 103591 w 723763"/>
                              <a:gd name="connsiteY1" fmla="*/ 120172 h 920749"/>
                              <a:gd name="connsiteX2" fmla="*/ 89403 w 723763"/>
                              <a:gd name="connsiteY2" fmla="*/ 191074 h 920749"/>
                              <a:gd name="connsiteX3" fmla="*/ 64652 w 723763"/>
                              <a:gd name="connsiteY3" fmla="*/ 353624 h 920749"/>
                              <a:gd name="connsiteX4" fmla="*/ 16028 w 723763"/>
                              <a:gd name="connsiteY4" fmla="*/ 456585 h 920749"/>
                              <a:gd name="connsiteX5" fmla="*/ 4 w 723763"/>
                              <a:gd name="connsiteY5" fmla="*/ 541464 h 920749"/>
                              <a:gd name="connsiteX6" fmla="*/ 16251 w 723763"/>
                              <a:gd name="connsiteY6" fmla="*/ 654355 h 920749"/>
                              <a:gd name="connsiteX7" fmla="*/ 94509 w 723763"/>
                              <a:gd name="connsiteY7" fmla="*/ 759604 h 920749"/>
                              <a:gd name="connsiteX8" fmla="*/ 547474 w 723763"/>
                              <a:gd name="connsiteY8" fmla="*/ 614967 h 920749"/>
                              <a:gd name="connsiteX9" fmla="*/ 280837 w 723763"/>
                              <a:gd name="connsiteY9" fmla="*/ 795498 h 920749"/>
                              <a:gd name="connsiteX10" fmla="*/ 338450 w 723763"/>
                              <a:gd name="connsiteY10" fmla="*/ 920749 h 920749"/>
                              <a:gd name="connsiteX11" fmla="*/ 449908 w 723763"/>
                              <a:gd name="connsiteY11" fmla="*/ 796939 h 920749"/>
                              <a:gd name="connsiteX12" fmla="*/ 575048 w 723763"/>
                              <a:gd name="connsiteY12" fmla="*/ 751668 h 920749"/>
                              <a:gd name="connsiteX13" fmla="*/ 720841 w 723763"/>
                              <a:gd name="connsiteY13" fmla="*/ 606359 h 920749"/>
                              <a:gd name="connsiteX14" fmla="*/ 672016 w 723763"/>
                              <a:gd name="connsiteY14" fmla="*/ 448654 h 920749"/>
                              <a:gd name="connsiteX15" fmla="*/ 552140 w 723763"/>
                              <a:gd name="connsiteY15" fmla="*/ 434975 h 920749"/>
                              <a:gd name="connsiteX16" fmla="*/ 318332 w 723763"/>
                              <a:gd name="connsiteY16" fmla="*/ 499022 h 920749"/>
                              <a:gd name="connsiteX17" fmla="*/ 454160 w 723763"/>
                              <a:gd name="connsiteY17" fmla="*/ 243400 h 920749"/>
                              <a:gd name="connsiteX18" fmla="*/ 485846 w 723763"/>
                              <a:gd name="connsiteY18" fmla="*/ 125644 h 920749"/>
                              <a:gd name="connsiteX0" fmla="*/ 381817 w 723763"/>
                              <a:gd name="connsiteY0" fmla="*/ 0 h 920749"/>
                              <a:gd name="connsiteX1" fmla="*/ 103591 w 723763"/>
                              <a:gd name="connsiteY1" fmla="*/ 120172 h 920749"/>
                              <a:gd name="connsiteX2" fmla="*/ 89403 w 723763"/>
                              <a:gd name="connsiteY2" fmla="*/ 191074 h 920749"/>
                              <a:gd name="connsiteX3" fmla="*/ 64652 w 723763"/>
                              <a:gd name="connsiteY3" fmla="*/ 353624 h 920749"/>
                              <a:gd name="connsiteX4" fmla="*/ 16028 w 723763"/>
                              <a:gd name="connsiteY4" fmla="*/ 456585 h 920749"/>
                              <a:gd name="connsiteX5" fmla="*/ 4 w 723763"/>
                              <a:gd name="connsiteY5" fmla="*/ 541464 h 920749"/>
                              <a:gd name="connsiteX6" fmla="*/ 16251 w 723763"/>
                              <a:gd name="connsiteY6" fmla="*/ 654355 h 920749"/>
                              <a:gd name="connsiteX7" fmla="*/ 120152 w 723763"/>
                              <a:gd name="connsiteY7" fmla="*/ 751199 h 920749"/>
                              <a:gd name="connsiteX8" fmla="*/ 547474 w 723763"/>
                              <a:gd name="connsiteY8" fmla="*/ 614967 h 920749"/>
                              <a:gd name="connsiteX9" fmla="*/ 280837 w 723763"/>
                              <a:gd name="connsiteY9" fmla="*/ 795498 h 920749"/>
                              <a:gd name="connsiteX10" fmla="*/ 338450 w 723763"/>
                              <a:gd name="connsiteY10" fmla="*/ 920749 h 920749"/>
                              <a:gd name="connsiteX11" fmla="*/ 449908 w 723763"/>
                              <a:gd name="connsiteY11" fmla="*/ 796939 h 920749"/>
                              <a:gd name="connsiteX12" fmla="*/ 575048 w 723763"/>
                              <a:gd name="connsiteY12" fmla="*/ 751668 h 920749"/>
                              <a:gd name="connsiteX13" fmla="*/ 720841 w 723763"/>
                              <a:gd name="connsiteY13" fmla="*/ 606359 h 920749"/>
                              <a:gd name="connsiteX14" fmla="*/ 672016 w 723763"/>
                              <a:gd name="connsiteY14" fmla="*/ 448654 h 920749"/>
                              <a:gd name="connsiteX15" fmla="*/ 552140 w 723763"/>
                              <a:gd name="connsiteY15" fmla="*/ 434975 h 920749"/>
                              <a:gd name="connsiteX16" fmla="*/ 318332 w 723763"/>
                              <a:gd name="connsiteY16" fmla="*/ 499022 h 920749"/>
                              <a:gd name="connsiteX17" fmla="*/ 454160 w 723763"/>
                              <a:gd name="connsiteY17" fmla="*/ 243400 h 920749"/>
                              <a:gd name="connsiteX18" fmla="*/ 485846 w 723763"/>
                              <a:gd name="connsiteY18" fmla="*/ 125644 h 920749"/>
                              <a:gd name="connsiteX0" fmla="*/ 381817 w 723763"/>
                              <a:gd name="connsiteY0" fmla="*/ 0 h 920749"/>
                              <a:gd name="connsiteX1" fmla="*/ 103591 w 723763"/>
                              <a:gd name="connsiteY1" fmla="*/ 120172 h 920749"/>
                              <a:gd name="connsiteX2" fmla="*/ 89403 w 723763"/>
                              <a:gd name="connsiteY2" fmla="*/ 191074 h 920749"/>
                              <a:gd name="connsiteX3" fmla="*/ 64652 w 723763"/>
                              <a:gd name="connsiteY3" fmla="*/ 353624 h 920749"/>
                              <a:gd name="connsiteX4" fmla="*/ 16028 w 723763"/>
                              <a:gd name="connsiteY4" fmla="*/ 456585 h 920749"/>
                              <a:gd name="connsiteX5" fmla="*/ 4 w 723763"/>
                              <a:gd name="connsiteY5" fmla="*/ 541464 h 920749"/>
                              <a:gd name="connsiteX6" fmla="*/ 16251 w 723763"/>
                              <a:gd name="connsiteY6" fmla="*/ 654355 h 920749"/>
                              <a:gd name="connsiteX7" fmla="*/ 120152 w 723763"/>
                              <a:gd name="connsiteY7" fmla="*/ 751199 h 920749"/>
                              <a:gd name="connsiteX8" fmla="*/ 547474 w 723763"/>
                              <a:gd name="connsiteY8" fmla="*/ 614967 h 920749"/>
                              <a:gd name="connsiteX9" fmla="*/ 280837 w 723763"/>
                              <a:gd name="connsiteY9" fmla="*/ 795498 h 920749"/>
                              <a:gd name="connsiteX10" fmla="*/ 338450 w 723763"/>
                              <a:gd name="connsiteY10" fmla="*/ 920749 h 920749"/>
                              <a:gd name="connsiteX11" fmla="*/ 449908 w 723763"/>
                              <a:gd name="connsiteY11" fmla="*/ 796939 h 920749"/>
                              <a:gd name="connsiteX12" fmla="*/ 575048 w 723763"/>
                              <a:gd name="connsiteY12" fmla="*/ 751668 h 920749"/>
                              <a:gd name="connsiteX13" fmla="*/ 720841 w 723763"/>
                              <a:gd name="connsiteY13" fmla="*/ 606359 h 920749"/>
                              <a:gd name="connsiteX14" fmla="*/ 672016 w 723763"/>
                              <a:gd name="connsiteY14" fmla="*/ 448654 h 920749"/>
                              <a:gd name="connsiteX15" fmla="*/ 552140 w 723763"/>
                              <a:gd name="connsiteY15" fmla="*/ 434975 h 920749"/>
                              <a:gd name="connsiteX16" fmla="*/ 318332 w 723763"/>
                              <a:gd name="connsiteY16" fmla="*/ 499022 h 920749"/>
                              <a:gd name="connsiteX17" fmla="*/ 454160 w 723763"/>
                              <a:gd name="connsiteY17" fmla="*/ 243400 h 920749"/>
                              <a:gd name="connsiteX18" fmla="*/ 485846 w 723763"/>
                              <a:gd name="connsiteY18" fmla="*/ 125644 h 920749"/>
                              <a:gd name="connsiteX0" fmla="*/ 381817 w 723763"/>
                              <a:gd name="connsiteY0" fmla="*/ 0 h 920749"/>
                              <a:gd name="connsiteX1" fmla="*/ 103591 w 723763"/>
                              <a:gd name="connsiteY1" fmla="*/ 120172 h 920749"/>
                              <a:gd name="connsiteX2" fmla="*/ 89403 w 723763"/>
                              <a:gd name="connsiteY2" fmla="*/ 191074 h 920749"/>
                              <a:gd name="connsiteX3" fmla="*/ 64652 w 723763"/>
                              <a:gd name="connsiteY3" fmla="*/ 353624 h 920749"/>
                              <a:gd name="connsiteX4" fmla="*/ 16028 w 723763"/>
                              <a:gd name="connsiteY4" fmla="*/ 456585 h 920749"/>
                              <a:gd name="connsiteX5" fmla="*/ 4 w 723763"/>
                              <a:gd name="connsiteY5" fmla="*/ 541464 h 920749"/>
                              <a:gd name="connsiteX6" fmla="*/ 16251 w 723763"/>
                              <a:gd name="connsiteY6" fmla="*/ 654355 h 920749"/>
                              <a:gd name="connsiteX7" fmla="*/ 120152 w 723763"/>
                              <a:gd name="connsiteY7" fmla="*/ 751199 h 920749"/>
                              <a:gd name="connsiteX8" fmla="*/ 547474 w 723763"/>
                              <a:gd name="connsiteY8" fmla="*/ 614967 h 920749"/>
                              <a:gd name="connsiteX9" fmla="*/ 280837 w 723763"/>
                              <a:gd name="connsiteY9" fmla="*/ 795498 h 920749"/>
                              <a:gd name="connsiteX10" fmla="*/ 338450 w 723763"/>
                              <a:gd name="connsiteY10" fmla="*/ 920749 h 920749"/>
                              <a:gd name="connsiteX11" fmla="*/ 449908 w 723763"/>
                              <a:gd name="connsiteY11" fmla="*/ 796939 h 920749"/>
                              <a:gd name="connsiteX12" fmla="*/ 575048 w 723763"/>
                              <a:gd name="connsiteY12" fmla="*/ 751668 h 920749"/>
                              <a:gd name="connsiteX13" fmla="*/ 720841 w 723763"/>
                              <a:gd name="connsiteY13" fmla="*/ 606359 h 920749"/>
                              <a:gd name="connsiteX14" fmla="*/ 672016 w 723763"/>
                              <a:gd name="connsiteY14" fmla="*/ 448654 h 920749"/>
                              <a:gd name="connsiteX15" fmla="*/ 552140 w 723763"/>
                              <a:gd name="connsiteY15" fmla="*/ 434975 h 920749"/>
                              <a:gd name="connsiteX16" fmla="*/ 318332 w 723763"/>
                              <a:gd name="connsiteY16" fmla="*/ 499022 h 920749"/>
                              <a:gd name="connsiteX17" fmla="*/ 454160 w 723763"/>
                              <a:gd name="connsiteY17" fmla="*/ 243400 h 920749"/>
                              <a:gd name="connsiteX18" fmla="*/ 485846 w 723763"/>
                              <a:gd name="connsiteY18" fmla="*/ 125644 h 920749"/>
                              <a:gd name="connsiteX0" fmla="*/ 381817 w 723763"/>
                              <a:gd name="connsiteY0" fmla="*/ 0 h 920749"/>
                              <a:gd name="connsiteX1" fmla="*/ 103591 w 723763"/>
                              <a:gd name="connsiteY1" fmla="*/ 120172 h 920749"/>
                              <a:gd name="connsiteX2" fmla="*/ 89403 w 723763"/>
                              <a:gd name="connsiteY2" fmla="*/ 191074 h 920749"/>
                              <a:gd name="connsiteX3" fmla="*/ 64652 w 723763"/>
                              <a:gd name="connsiteY3" fmla="*/ 353624 h 920749"/>
                              <a:gd name="connsiteX4" fmla="*/ 16028 w 723763"/>
                              <a:gd name="connsiteY4" fmla="*/ 456585 h 920749"/>
                              <a:gd name="connsiteX5" fmla="*/ 4 w 723763"/>
                              <a:gd name="connsiteY5" fmla="*/ 541464 h 920749"/>
                              <a:gd name="connsiteX6" fmla="*/ 16251 w 723763"/>
                              <a:gd name="connsiteY6" fmla="*/ 654355 h 920749"/>
                              <a:gd name="connsiteX7" fmla="*/ 146595 w 723763"/>
                              <a:gd name="connsiteY7" fmla="*/ 745490 h 920749"/>
                              <a:gd name="connsiteX8" fmla="*/ 547474 w 723763"/>
                              <a:gd name="connsiteY8" fmla="*/ 614967 h 920749"/>
                              <a:gd name="connsiteX9" fmla="*/ 280837 w 723763"/>
                              <a:gd name="connsiteY9" fmla="*/ 795498 h 920749"/>
                              <a:gd name="connsiteX10" fmla="*/ 338450 w 723763"/>
                              <a:gd name="connsiteY10" fmla="*/ 920749 h 920749"/>
                              <a:gd name="connsiteX11" fmla="*/ 449908 w 723763"/>
                              <a:gd name="connsiteY11" fmla="*/ 796939 h 920749"/>
                              <a:gd name="connsiteX12" fmla="*/ 575048 w 723763"/>
                              <a:gd name="connsiteY12" fmla="*/ 751668 h 920749"/>
                              <a:gd name="connsiteX13" fmla="*/ 720841 w 723763"/>
                              <a:gd name="connsiteY13" fmla="*/ 606359 h 920749"/>
                              <a:gd name="connsiteX14" fmla="*/ 672016 w 723763"/>
                              <a:gd name="connsiteY14" fmla="*/ 448654 h 920749"/>
                              <a:gd name="connsiteX15" fmla="*/ 552140 w 723763"/>
                              <a:gd name="connsiteY15" fmla="*/ 434975 h 920749"/>
                              <a:gd name="connsiteX16" fmla="*/ 318332 w 723763"/>
                              <a:gd name="connsiteY16" fmla="*/ 499022 h 920749"/>
                              <a:gd name="connsiteX17" fmla="*/ 454160 w 723763"/>
                              <a:gd name="connsiteY17" fmla="*/ 243400 h 920749"/>
                              <a:gd name="connsiteX18" fmla="*/ 485846 w 723763"/>
                              <a:gd name="connsiteY18" fmla="*/ 125644 h 920749"/>
                              <a:gd name="connsiteX0" fmla="*/ 381817 w 723763"/>
                              <a:gd name="connsiteY0" fmla="*/ 0 h 920749"/>
                              <a:gd name="connsiteX1" fmla="*/ 103591 w 723763"/>
                              <a:gd name="connsiteY1" fmla="*/ 120172 h 920749"/>
                              <a:gd name="connsiteX2" fmla="*/ 89403 w 723763"/>
                              <a:gd name="connsiteY2" fmla="*/ 191074 h 920749"/>
                              <a:gd name="connsiteX3" fmla="*/ 64652 w 723763"/>
                              <a:gd name="connsiteY3" fmla="*/ 353624 h 920749"/>
                              <a:gd name="connsiteX4" fmla="*/ 16028 w 723763"/>
                              <a:gd name="connsiteY4" fmla="*/ 456585 h 920749"/>
                              <a:gd name="connsiteX5" fmla="*/ 4 w 723763"/>
                              <a:gd name="connsiteY5" fmla="*/ 541464 h 920749"/>
                              <a:gd name="connsiteX6" fmla="*/ 16251 w 723763"/>
                              <a:gd name="connsiteY6" fmla="*/ 654355 h 920749"/>
                              <a:gd name="connsiteX7" fmla="*/ 146595 w 723763"/>
                              <a:gd name="connsiteY7" fmla="*/ 745490 h 920749"/>
                              <a:gd name="connsiteX8" fmla="*/ 547474 w 723763"/>
                              <a:gd name="connsiteY8" fmla="*/ 614967 h 920749"/>
                              <a:gd name="connsiteX9" fmla="*/ 280837 w 723763"/>
                              <a:gd name="connsiteY9" fmla="*/ 795498 h 920749"/>
                              <a:gd name="connsiteX10" fmla="*/ 338450 w 723763"/>
                              <a:gd name="connsiteY10" fmla="*/ 920749 h 920749"/>
                              <a:gd name="connsiteX11" fmla="*/ 449908 w 723763"/>
                              <a:gd name="connsiteY11" fmla="*/ 796939 h 920749"/>
                              <a:gd name="connsiteX12" fmla="*/ 575048 w 723763"/>
                              <a:gd name="connsiteY12" fmla="*/ 751668 h 920749"/>
                              <a:gd name="connsiteX13" fmla="*/ 720841 w 723763"/>
                              <a:gd name="connsiteY13" fmla="*/ 606359 h 920749"/>
                              <a:gd name="connsiteX14" fmla="*/ 672016 w 723763"/>
                              <a:gd name="connsiteY14" fmla="*/ 448654 h 920749"/>
                              <a:gd name="connsiteX15" fmla="*/ 552140 w 723763"/>
                              <a:gd name="connsiteY15" fmla="*/ 434975 h 920749"/>
                              <a:gd name="connsiteX16" fmla="*/ 318332 w 723763"/>
                              <a:gd name="connsiteY16" fmla="*/ 499022 h 920749"/>
                              <a:gd name="connsiteX17" fmla="*/ 454160 w 723763"/>
                              <a:gd name="connsiteY17" fmla="*/ 243400 h 920749"/>
                              <a:gd name="connsiteX18" fmla="*/ 485846 w 723763"/>
                              <a:gd name="connsiteY18" fmla="*/ 125644 h 920749"/>
                              <a:gd name="connsiteX0" fmla="*/ 381817 w 723763"/>
                              <a:gd name="connsiteY0" fmla="*/ 0 h 920749"/>
                              <a:gd name="connsiteX1" fmla="*/ 103591 w 723763"/>
                              <a:gd name="connsiteY1" fmla="*/ 120172 h 920749"/>
                              <a:gd name="connsiteX2" fmla="*/ 89403 w 723763"/>
                              <a:gd name="connsiteY2" fmla="*/ 191074 h 920749"/>
                              <a:gd name="connsiteX3" fmla="*/ 64652 w 723763"/>
                              <a:gd name="connsiteY3" fmla="*/ 353624 h 920749"/>
                              <a:gd name="connsiteX4" fmla="*/ 16028 w 723763"/>
                              <a:gd name="connsiteY4" fmla="*/ 456585 h 920749"/>
                              <a:gd name="connsiteX5" fmla="*/ 4 w 723763"/>
                              <a:gd name="connsiteY5" fmla="*/ 541464 h 920749"/>
                              <a:gd name="connsiteX6" fmla="*/ 16251 w 723763"/>
                              <a:gd name="connsiteY6" fmla="*/ 654355 h 920749"/>
                              <a:gd name="connsiteX7" fmla="*/ 146595 w 723763"/>
                              <a:gd name="connsiteY7" fmla="*/ 745490 h 920749"/>
                              <a:gd name="connsiteX8" fmla="*/ 547474 w 723763"/>
                              <a:gd name="connsiteY8" fmla="*/ 614967 h 920749"/>
                              <a:gd name="connsiteX9" fmla="*/ 326636 w 723763"/>
                              <a:gd name="connsiteY9" fmla="*/ 845561 h 920749"/>
                              <a:gd name="connsiteX10" fmla="*/ 338450 w 723763"/>
                              <a:gd name="connsiteY10" fmla="*/ 920749 h 920749"/>
                              <a:gd name="connsiteX11" fmla="*/ 449908 w 723763"/>
                              <a:gd name="connsiteY11" fmla="*/ 796939 h 920749"/>
                              <a:gd name="connsiteX12" fmla="*/ 575048 w 723763"/>
                              <a:gd name="connsiteY12" fmla="*/ 751668 h 920749"/>
                              <a:gd name="connsiteX13" fmla="*/ 720841 w 723763"/>
                              <a:gd name="connsiteY13" fmla="*/ 606359 h 920749"/>
                              <a:gd name="connsiteX14" fmla="*/ 672016 w 723763"/>
                              <a:gd name="connsiteY14" fmla="*/ 448654 h 920749"/>
                              <a:gd name="connsiteX15" fmla="*/ 552140 w 723763"/>
                              <a:gd name="connsiteY15" fmla="*/ 434975 h 920749"/>
                              <a:gd name="connsiteX16" fmla="*/ 318332 w 723763"/>
                              <a:gd name="connsiteY16" fmla="*/ 499022 h 920749"/>
                              <a:gd name="connsiteX17" fmla="*/ 454160 w 723763"/>
                              <a:gd name="connsiteY17" fmla="*/ 243400 h 920749"/>
                              <a:gd name="connsiteX18" fmla="*/ 485846 w 723763"/>
                              <a:gd name="connsiteY18" fmla="*/ 125644 h 920749"/>
                              <a:gd name="connsiteX0" fmla="*/ 381817 w 723763"/>
                              <a:gd name="connsiteY0" fmla="*/ 0 h 920749"/>
                              <a:gd name="connsiteX1" fmla="*/ 103591 w 723763"/>
                              <a:gd name="connsiteY1" fmla="*/ 120172 h 920749"/>
                              <a:gd name="connsiteX2" fmla="*/ 89403 w 723763"/>
                              <a:gd name="connsiteY2" fmla="*/ 191074 h 920749"/>
                              <a:gd name="connsiteX3" fmla="*/ 64652 w 723763"/>
                              <a:gd name="connsiteY3" fmla="*/ 353624 h 920749"/>
                              <a:gd name="connsiteX4" fmla="*/ 16028 w 723763"/>
                              <a:gd name="connsiteY4" fmla="*/ 456585 h 920749"/>
                              <a:gd name="connsiteX5" fmla="*/ 4 w 723763"/>
                              <a:gd name="connsiteY5" fmla="*/ 541464 h 920749"/>
                              <a:gd name="connsiteX6" fmla="*/ 16251 w 723763"/>
                              <a:gd name="connsiteY6" fmla="*/ 654355 h 920749"/>
                              <a:gd name="connsiteX7" fmla="*/ 146595 w 723763"/>
                              <a:gd name="connsiteY7" fmla="*/ 745490 h 920749"/>
                              <a:gd name="connsiteX8" fmla="*/ 547474 w 723763"/>
                              <a:gd name="connsiteY8" fmla="*/ 614967 h 920749"/>
                              <a:gd name="connsiteX9" fmla="*/ 326636 w 723763"/>
                              <a:gd name="connsiteY9" fmla="*/ 845561 h 920749"/>
                              <a:gd name="connsiteX10" fmla="*/ 338450 w 723763"/>
                              <a:gd name="connsiteY10" fmla="*/ 920749 h 920749"/>
                              <a:gd name="connsiteX11" fmla="*/ 449908 w 723763"/>
                              <a:gd name="connsiteY11" fmla="*/ 796939 h 920749"/>
                              <a:gd name="connsiteX12" fmla="*/ 575048 w 723763"/>
                              <a:gd name="connsiteY12" fmla="*/ 751668 h 920749"/>
                              <a:gd name="connsiteX13" fmla="*/ 720841 w 723763"/>
                              <a:gd name="connsiteY13" fmla="*/ 606359 h 920749"/>
                              <a:gd name="connsiteX14" fmla="*/ 672016 w 723763"/>
                              <a:gd name="connsiteY14" fmla="*/ 448654 h 920749"/>
                              <a:gd name="connsiteX15" fmla="*/ 552140 w 723763"/>
                              <a:gd name="connsiteY15" fmla="*/ 434975 h 920749"/>
                              <a:gd name="connsiteX16" fmla="*/ 318332 w 723763"/>
                              <a:gd name="connsiteY16" fmla="*/ 499022 h 920749"/>
                              <a:gd name="connsiteX17" fmla="*/ 454160 w 723763"/>
                              <a:gd name="connsiteY17" fmla="*/ 243400 h 920749"/>
                              <a:gd name="connsiteX18" fmla="*/ 485846 w 723763"/>
                              <a:gd name="connsiteY18" fmla="*/ 125644 h 920749"/>
                              <a:gd name="connsiteX0" fmla="*/ 381817 w 723763"/>
                              <a:gd name="connsiteY0" fmla="*/ 0 h 920749"/>
                              <a:gd name="connsiteX1" fmla="*/ 103591 w 723763"/>
                              <a:gd name="connsiteY1" fmla="*/ 120172 h 920749"/>
                              <a:gd name="connsiteX2" fmla="*/ 89403 w 723763"/>
                              <a:gd name="connsiteY2" fmla="*/ 191074 h 920749"/>
                              <a:gd name="connsiteX3" fmla="*/ 64652 w 723763"/>
                              <a:gd name="connsiteY3" fmla="*/ 353624 h 920749"/>
                              <a:gd name="connsiteX4" fmla="*/ 16028 w 723763"/>
                              <a:gd name="connsiteY4" fmla="*/ 456585 h 920749"/>
                              <a:gd name="connsiteX5" fmla="*/ 4 w 723763"/>
                              <a:gd name="connsiteY5" fmla="*/ 541464 h 920749"/>
                              <a:gd name="connsiteX6" fmla="*/ 16251 w 723763"/>
                              <a:gd name="connsiteY6" fmla="*/ 654355 h 920749"/>
                              <a:gd name="connsiteX7" fmla="*/ 146595 w 723763"/>
                              <a:gd name="connsiteY7" fmla="*/ 745490 h 920749"/>
                              <a:gd name="connsiteX8" fmla="*/ 559028 w 723763"/>
                              <a:gd name="connsiteY8" fmla="*/ 587518 h 920749"/>
                              <a:gd name="connsiteX9" fmla="*/ 326636 w 723763"/>
                              <a:gd name="connsiteY9" fmla="*/ 845561 h 920749"/>
                              <a:gd name="connsiteX10" fmla="*/ 338450 w 723763"/>
                              <a:gd name="connsiteY10" fmla="*/ 920749 h 920749"/>
                              <a:gd name="connsiteX11" fmla="*/ 449908 w 723763"/>
                              <a:gd name="connsiteY11" fmla="*/ 796939 h 920749"/>
                              <a:gd name="connsiteX12" fmla="*/ 575048 w 723763"/>
                              <a:gd name="connsiteY12" fmla="*/ 751668 h 920749"/>
                              <a:gd name="connsiteX13" fmla="*/ 720841 w 723763"/>
                              <a:gd name="connsiteY13" fmla="*/ 606359 h 920749"/>
                              <a:gd name="connsiteX14" fmla="*/ 672016 w 723763"/>
                              <a:gd name="connsiteY14" fmla="*/ 448654 h 920749"/>
                              <a:gd name="connsiteX15" fmla="*/ 552140 w 723763"/>
                              <a:gd name="connsiteY15" fmla="*/ 434975 h 920749"/>
                              <a:gd name="connsiteX16" fmla="*/ 318332 w 723763"/>
                              <a:gd name="connsiteY16" fmla="*/ 499022 h 920749"/>
                              <a:gd name="connsiteX17" fmla="*/ 454160 w 723763"/>
                              <a:gd name="connsiteY17" fmla="*/ 243400 h 920749"/>
                              <a:gd name="connsiteX18" fmla="*/ 485846 w 723763"/>
                              <a:gd name="connsiteY18" fmla="*/ 125644 h 920749"/>
                              <a:gd name="connsiteX0" fmla="*/ 381817 w 723763"/>
                              <a:gd name="connsiteY0" fmla="*/ 0 h 920749"/>
                              <a:gd name="connsiteX1" fmla="*/ 103591 w 723763"/>
                              <a:gd name="connsiteY1" fmla="*/ 120172 h 920749"/>
                              <a:gd name="connsiteX2" fmla="*/ 89403 w 723763"/>
                              <a:gd name="connsiteY2" fmla="*/ 191074 h 920749"/>
                              <a:gd name="connsiteX3" fmla="*/ 64652 w 723763"/>
                              <a:gd name="connsiteY3" fmla="*/ 353624 h 920749"/>
                              <a:gd name="connsiteX4" fmla="*/ 16028 w 723763"/>
                              <a:gd name="connsiteY4" fmla="*/ 456585 h 920749"/>
                              <a:gd name="connsiteX5" fmla="*/ 4 w 723763"/>
                              <a:gd name="connsiteY5" fmla="*/ 541464 h 920749"/>
                              <a:gd name="connsiteX6" fmla="*/ 16251 w 723763"/>
                              <a:gd name="connsiteY6" fmla="*/ 654355 h 920749"/>
                              <a:gd name="connsiteX7" fmla="*/ 146595 w 723763"/>
                              <a:gd name="connsiteY7" fmla="*/ 745490 h 920749"/>
                              <a:gd name="connsiteX8" fmla="*/ 559028 w 723763"/>
                              <a:gd name="connsiteY8" fmla="*/ 587518 h 920749"/>
                              <a:gd name="connsiteX9" fmla="*/ 289361 w 723763"/>
                              <a:gd name="connsiteY9" fmla="*/ 748336 h 920749"/>
                              <a:gd name="connsiteX10" fmla="*/ 338450 w 723763"/>
                              <a:gd name="connsiteY10" fmla="*/ 920749 h 920749"/>
                              <a:gd name="connsiteX11" fmla="*/ 449908 w 723763"/>
                              <a:gd name="connsiteY11" fmla="*/ 796939 h 920749"/>
                              <a:gd name="connsiteX12" fmla="*/ 575048 w 723763"/>
                              <a:gd name="connsiteY12" fmla="*/ 751668 h 920749"/>
                              <a:gd name="connsiteX13" fmla="*/ 720841 w 723763"/>
                              <a:gd name="connsiteY13" fmla="*/ 606359 h 920749"/>
                              <a:gd name="connsiteX14" fmla="*/ 672016 w 723763"/>
                              <a:gd name="connsiteY14" fmla="*/ 448654 h 920749"/>
                              <a:gd name="connsiteX15" fmla="*/ 552140 w 723763"/>
                              <a:gd name="connsiteY15" fmla="*/ 434975 h 920749"/>
                              <a:gd name="connsiteX16" fmla="*/ 318332 w 723763"/>
                              <a:gd name="connsiteY16" fmla="*/ 499022 h 920749"/>
                              <a:gd name="connsiteX17" fmla="*/ 454160 w 723763"/>
                              <a:gd name="connsiteY17" fmla="*/ 243400 h 920749"/>
                              <a:gd name="connsiteX18" fmla="*/ 485846 w 723763"/>
                              <a:gd name="connsiteY18" fmla="*/ 125644 h 920749"/>
                              <a:gd name="connsiteX0" fmla="*/ 381817 w 723763"/>
                              <a:gd name="connsiteY0" fmla="*/ 0 h 852340"/>
                              <a:gd name="connsiteX1" fmla="*/ 103591 w 723763"/>
                              <a:gd name="connsiteY1" fmla="*/ 120172 h 852340"/>
                              <a:gd name="connsiteX2" fmla="*/ 89403 w 723763"/>
                              <a:gd name="connsiteY2" fmla="*/ 191074 h 852340"/>
                              <a:gd name="connsiteX3" fmla="*/ 64652 w 723763"/>
                              <a:gd name="connsiteY3" fmla="*/ 353624 h 852340"/>
                              <a:gd name="connsiteX4" fmla="*/ 16028 w 723763"/>
                              <a:gd name="connsiteY4" fmla="*/ 456585 h 852340"/>
                              <a:gd name="connsiteX5" fmla="*/ 4 w 723763"/>
                              <a:gd name="connsiteY5" fmla="*/ 541464 h 852340"/>
                              <a:gd name="connsiteX6" fmla="*/ 16251 w 723763"/>
                              <a:gd name="connsiteY6" fmla="*/ 654355 h 852340"/>
                              <a:gd name="connsiteX7" fmla="*/ 146595 w 723763"/>
                              <a:gd name="connsiteY7" fmla="*/ 745490 h 852340"/>
                              <a:gd name="connsiteX8" fmla="*/ 559028 w 723763"/>
                              <a:gd name="connsiteY8" fmla="*/ 587518 h 852340"/>
                              <a:gd name="connsiteX9" fmla="*/ 289361 w 723763"/>
                              <a:gd name="connsiteY9" fmla="*/ 748336 h 852340"/>
                              <a:gd name="connsiteX10" fmla="*/ 312534 w 723763"/>
                              <a:gd name="connsiteY10" fmla="*/ 852340 h 852340"/>
                              <a:gd name="connsiteX11" fmla="*/ 449908 w 723763"/>
                              <a:gd name="connsiteY11" fmla="*/ 796939 h 852340"/>
                              <a:gd name="connsiteX12" fmla="*/ 575048 w 723763"/>
                              <a:gd name="connsiteY12" fmla="*/ 751668 h 852340"/>
                              <a:gd name="connsiteX13" fmla="*/ 720841 w 723763"/>
                              <a:gd name="connsiteY13" fmla="*/ 606359 h 852340"/>
                              <a:gd name="connsiteX14" fmla="*/ 672016 w 723763"/>
                              <a:gd name="connsiteY14" fmla="*/ 448654 h 852340"/>
                              <a:gd name="connsiteX15" fmla="*/ 552140 w 723763"/>
                              <a:gd name="connsiteY15" fmla="*/ 434975 h 852340"/>
                              <a:gd name="connsiteX16" fmla="*/ 318332 w 723763"/>
                              <a:gd name="connsiteY16" fmla="*/ 499022 h 852340"/>
                              <a:gd name="connsiteX17" fmla="*/ 454160 w 723763"/>
                              <a:gd name="connsiteY17" fmla="*/ 243400 h 852340"/>
                              <a:gd name="connsiteX18" fmla="*/ 485846 w 723763"/>
                              <a:gd name="connsiteY18" fmla="*/ 125644 h 852340"/>
                              <a:gd name="connsiteX0" fmla="*/ 381817 w 723763"/>
                              <a:gd name="connsiteY0" fmla="*/ 0 h 852340"/>
                              <a:gd name="connsiteX1" fmla="*/ 103591 w 723763"/>
                              <a:gd name="connsiteY1" fmla="*/ 120172 h 852340"/>
                              <a:gd name="connsiteX2" fmla="*/ 89403 w 723763"/>
                              <a:gd name="connsiteY2" fmla="*/ 191074 h 852340"/>
                              <a:gd name="connsiteX3" fmla="*/ 64652 w 723763"/>
                              <a:gd name="connsiteY3" fmla="*/ 353624 h 852340"/>
                              <a:gd name="connsiteX4" fmla="*/ 16028 w 723763"/>
                              <a:gd name="connsiteY4" fmla="*/ 456585 h 852340"/>
                              <a:gd name="connsiteX5" fmla="*/ 4 w 723763"/>
                              <a:gd name="connsiteY5" fmla="*/ 541464 h 852340"/>
                              <a:gd name="connsiteX6" fmla="*/ 16251 w 723763"/>
                              <a:gd name="connsiteY6" fmla="*/ 654355 h 852340"/>
                              <a:gd name="connsiteX7" fmla="*/ 146595 w 723763"/>
                              <a:gd name="connsiteY7" fmla="*/ 745490 h 852340"/>
                              <a:gd name="connsiteX8" fmla="*/ 559028 w 723763"/>
                              <a:gd name="connsiteY8" fmla="*/ 587518 h 852340"/>
                              <a:gd name="connsiteX9" fmla="*/ 285695 w 723763"/>
                              <a:gd name="connsiteY9" fmla="*/ 717001 h 852340"/>
                              <a:gd name="connsiteX10" fmla="*/ 312534 w 723763"/>
                              <a:gd name="connsiteY10" fmla="*/ 852340 h 852340"/>
                              <a:gd name="connsiteX11" fmla="*/ 449908 w 723763"/>
                              <a:gd name="connsiteY11" fmla="*/ 796939 h 852340"/>
                              <a:gd name="connsiteX12" fmla="*/ 575048 w 723763"/>
                              <a:gd name="connsiteY12" fmla="*/ 751668 h 852340"/>
                              <a:gd name="connsiteX13" fmla="*/ 720841 w 723763"/>
                              <a:gd name="connsiteY13" fmla="*/ 606359 h 852340"/>
                              <a:gd name="connsiteX14" fmla="*/ 672016 w 723763"/>
                              <a:gd name="connsiteY14" fmla="*/ 448654 h 852340"/>
                              <a:gd name="connsiteX15" fmla="*/ 552140 w 723763"/>
                              <a:gd name="connsiteY15" fmla="*/ 434975 h 852340"/>
                              <a:gd name="connsiteX16" fmla="*/ 318332 w 723763"/>
                              <a:gd name="connsiteY16" fmla="*/ 499022 h 852340"/>
                              <a:gd name="connsiteX17" fmla="*/ 454160 w 723763"/>
                              <a:gd name="connsiteY17" fmla="*/ 243400 h 852340"/>
                              <a:gd name="connsiteX18" fmla="*/ 485846 w 723763"/>
                              <a:gd name="connsiteY18" fmla="*/ 125644 h 852340"/>
                              <a:gd name="connsiteX0" fmla="*/ 381817 w 723763"/>
                              <a:gd name="connsiteY0" fmla="*/ 0 h 803467"/>
                              <a:gd name="connsiteX1" fmla="*/ 103591 w 723763"/>
                              <a:gd name="connsiteY1" fmla="*/ 120172 h 803467"/>
                              <a:gd name="connsiteX2" fmla="*/ 89403 w 723763"/>
                              <a:gd name="connsiteY2" fmla="*/ 191074 h 803467"/>
                              <a:gd name="connsiteX3" fmla="*/ 64652 w 723763"/>
                              <a:gd name="connsiteY3" fmla="*/ 353624 h 803467"/>
                              <a:gd name="connsiteX4" fmla="*/ 16028 w 723763"/>
                              <a:gd name="connsiteY4" fmla="*/ 456585 h 803467"/>
                              <a:gd name="connsiteX5" fmla="*/ 4 w 723763"/>
                              <a:gd name="connsiteY5" fmla="*/ 541464 h 803467"/>
                              <a:gd name="connsiteX6" fmla="*/ 16251 w 723763"/>
                              <a:gd name="connsiteY6" fmla="*/ 654355 h 803467"/>
                              <a:gd name="connsiteX7" fmla="*/ 146595 w 723763"/>
                              <a:gd name="connsiteY7" fmla="*/ 745490 h 803467"/>
                              <a:gd name="connsiteX8" fmla="*/ 559028 w 723763"/>
                              <a:gd name="connsiteY8" fmla="*/ 587518 h 803467"/>
                              <a:gd name="connsiteX9" fmla="*/ 285695 w 723763"/>
                              <a:gd name="connsiteY9" fmla="*/ 717001 h 803467"/>
                              <a:gd name="connsiteX10" fmla="*/ 281157 w 723763"/>
                              <a:gd name="connsiteY10" fmla="*/ 803467 h 803467"/>
                              <a:gd name="connsiteX11" fmla="*/ 449908 w 723763"/>
                              <a:gd name="connsiteY11" fmla="*/ 796939 h 803467"/>
                              <a:gd name="connsiteX12" fmla="*/ 575048 w 723763"/>
                              <a:gd name="connsiteY12" fmla="*/ 751668 h 803467"/>
                              <a:gd name="connsiteX13" fmla="*/ 720841 w 723763"/>
                              <a:gd name="connsiteY13" fmla="*/ 606359 h 803467"/>
                              <a:gd name="connsiteX14" fmla="*/ 672016 w 723763"/>
                              <a:gd name="connsiteY14" fmla="*/ 448654 h 803467"/>
                              <a:gd name="connsiteX15" fmla="*/ 552140 w 723763"/>
                              <a:gd name="connsiteY15" fmla="*/ 434975 h 803467"/>
                              <a:gd name="connsiteX16" fmla="*/ 318332 w 723763"/>
                              <a:gd name="connsiteY16" fmla="*/ 499022 h 803467"/>
                              <a:gd name="connsiteX17" fmla="*/ 454160 w 723763"/>
                              <a:gd name="connsiteY17" fmla="*/ 243400 h 803467"/>
                              <a:gd name="connsiteX18" fmla="*/ 485846 w 723763"/>
                              <a:gd name="connsiteY18" fmla="*/ 125644 h 803467"/>
                              <a:gd name="connsiteX0" fmla="*/ 381817 w 723763"/>
                              <a:gd name="connsiteY0" fmla="*/ 0 h 803467"/>
                              <a:gd name="connsiteX1" fmla="*/ 103591 w 723763"/>
                              <a:gd name="connsiteY1" fmla="*/ 120172 h 803467"/>
                              <a:gd name="connsiteX2" fmla="*/ 89403 w 723763"/>
                              <a:gd name="connsiteY2" fmla="*/ 191074 h 803467"/>
                              <a:gd name="connsiteX3" fmla="*/ 64652 w 723763"/>
                              <a:gd name="connsiteY3" fmla="*/ 353624 h 803467"/>
                              <a:gd name="connsiteX4" fmla="*/ 16028 w 723763"/>
                              <a:gd name="connsiteY4" fmla="*/ 456585 h 803467"/>
                              <a:gd name="connsiteX5" fmla="*/ 4 w 723763"/>
                              <a:gd name="connsiteY5" fmla="*/ 541464 h 803467"/>
                              <a:gd name="connsiteX6" fmla="*/ 16251 w 723763"/>
                              <a:gd name="connsiteY6" fmla="*/ 654355 h 803467"/>
                              <a:gd name="connsiteX7" fmla="*/ 146595 w 723763"/>
                              <a:gd name="connsiteY7" fmla="*/ 745490 h 803467"/>
                              <a:gd name="connsiteX8" fmla="*/ 559028 w 723763"/>
                              <a:gd name="connsiteY8" fmla="*/ 587518 h 803467"/>
                              <a:gd name="connsiteX9" fmla="*/ 285695 w 723763"/>
                              <a:gd name="connsiteY9" fmla="*/ 717001 h 803467"/>
                              <a:gd name="connsiteX10" fmla="*/ 281157 w 723763"/>
                              <a:gd name="connsiteY10" fmla="*/ 803467 h 803467"/>
                              <a:gd name="connsiteX11" fmla="*/ 458898 w 723763"/>
                              <a:gd name="connsiteY11" fmla="*/ 770330 h 803467"/>
                              <a:gd name="connsiteX12" fmla="*/ 575048 w 723763"/>
                              <a:gd name="connsiteY12" fmla="*/ 751668 h 803467"/>
                              <a:gd name="connsiteX13" fmla="*/ 720841 w 723763"/>
                              <a:gd name="connsiteY13" fmla="*/ 606359 h 803467"/>
                              <a:gd name="connsiteX14" fmla="*/ 672016 w 723763"/>
                              <a:gd name="connsiteY14" fmla="*/ 448654 h 803467"/>
                              <a:gd name="connsiteX15" fmla="*/ 552140 w 723763"/>
                              <a:gd name="connsiteY15" fmla="*/ 434975 h 803467"/>
                              <a:gd name="connsiteX16" fmla="*/ 318332 w 723763"/>
                              <a:gd name="connsiteY16" fmla="*/ 499022 h 803467"/>
                              <a:gd name="connsiteX17" fmla="*/ 454160 w 723763"/>
                              <a:gd name="connsiteY17" fmla="*/ 243400 h 803467"/>
                              <a:gd name="connsiteX18" fmla="*/ 485846 w 723763"/>
                              <a:gd name="connsiteY18" fmla="*/ 125644 h 803467"/>
                              <a:gd name="connsiteX0" fmla="*/ 381817 w 723763"/>
                              <a:gd name="connsiteY0" fmla="*/ 0 h 803467"/>
                              <a:gd name="connsiteX1" fmla="*/ 103591 w 723763"/>
                              <a:gd name="connsiteY1" fmla="*/ 120172 h 803467"/>
                              <a:gd name="connsiteX2" fmla="*/ 89403 w 723763"/>
                              <a:gd name="connsiteY2" fmla="*/ 191074 h 803467"/>
                              <a:gd name="connsiteX3" fmla="*/ 64652 w 723763"/>
                              <a:gd name="connsiteY3" fmla="*/ 353624 h 803467"/>
                              <a:gd name="connsiteX4" fmla="*/ 16028 w 723763"/>
                              <a:gd name="connsiteY4" fmla="*/ 456585 h 803467"/>
                              <a:gd name="connsiteX5" fmla="*/ 4 w 723763"/>
                              <a:gd name="connsiteY5" fmla="*/ 541464 h 803467"/>
                              <a:gd name="connsiteX6" fmla="*/ 16251 w 723763"/>
                              <a:gd name="connsiteY6" fmla="*/ 654355 h 803467"/>
                              <a:gd name="connsiteX7" fmla="*/ 146595 w 723763"/>
                              <a:gd name="connsiteY7" fmla="*/ 745490 h 803467"/>
                              <a:gd name="connsiteX8" fmla="*/ 559028 w 723763"/>
                              <a:gd name="connsiteY8" fmla="*/ 587518 h 803467"/>
                              <a:gd name="connsiteX9" fmla="*/ 285695 w 723763"/>
                              <a:gd name="connsiteY9" fmla="*/ 717001 h 803467"/>
                              <a:gd name="connsiteX10" fmla="*/ 281157 w 723763"/>
                              <a:gd name="connsiteY10" fmla="*/ 803467 h 803467"/>
                              <a:gd name="connsiteX11" fmla="*/ 458898 w 723763"/>
                              <a:gd name="connsiteY11" fmla="*/ 770330 h 803467"/>
                              <a:gd name="connsiteX12" fmla="*/ 626336 w 723763"/>
                              <a:gd name="connsiteY12" fmla="*/ 734858 h 803467"/>
                              <a:gd name="connsiteX13" fmla="*/ 720841 w 723763"/>
                              <a:gd name="connsiteY13" fmla="*/ 606359 h 803467"/>
                              <a:gd name="connsiteX14" fmla="*/ 672016 w 723763"/>
                              <a:gd name="connsiteY14" fmla="*/ 448654 h 803467"/>
                              <a:gd name="connsiteX15" fmla="*/ 552140 w 723763"/>
                              <a:gd name="connsiteY15" fmla="*/ 434975 h 803467"/>
                              <a:gd name="connsiteX16" fmla="*/ 318332 w 723763"/>
                              <a:gd name="connsiteY16" fmla="*/ 499022 h 803467"/>
                              <a:gd name="connsiteX17" fmla="*/ 454160 w 723763"/>
                              <a:gd name="connsiteY17" fmla="*/ 243400 h 803467"/>
                              <a:gd name="connsiteX18" fmla="*/ 485846 w 723763"/>
                              <a:gd name="connsiteY18" fmla="*/ 125644 h 803467"/>
                              <a:gd name="connsiteX0" fmla="*/ 381817 w 723763"/>
                              <a:gd name="connsiteY0" fmla="*/ 0 h 803467"/>
                              <a:gd name="connsiteX1" fmla="*/ 103591 w 723763"/>
                              <a:gd name="connsiteY1" fmla="*/ 120172 h 803467"/>
                              <a:gd name="connsiteX2" fmla="*/ 89403 w 723763"/>
                              <a:gd name="connsiteY2" fmla="*/ 191074 h 803467"/>
                              <a:gd name="connsiteX3" fmla="*/ 64652 w 723763"/>
                              <a:gd name="connsiteY3" fmla="*/ 353624 h 803467"/>
                              <a:gd name="connsiteX4" fmla="*/ 16028 w 723763"/>
                              <a:gd name="connsiteY4" fmla="*/ 456585 h 803467"/>
                              <a:gd name="connsiteX5" fmla="*/ 4 w 723763"/>
                              <a:gd name="connsiteY5" fmla="*/ 541464 h 803467"/>
                              <a:gd name="connsiteX6" fmla="*/ 16251 w 723763"/>
                              <a:gd name="connsiteY6" fmla="*/ 654355 h 803467"/>
                              <a:gd name="connsiteX7" fmla="*/ 146595 w 723763"/>
                              <a:gd name="connsiteY7" fmla="*/ 745490 h 803467"/>
                              <a:gd name="connsiteX8" fmla="*/ 559028 w 723763"/>
                              <a:gd name="connsiteY8" fmla="*/ 587518 h 803467"/>
                              <a:gd name="connsiteX9" fmla="*/ 285695 w 723763"/>
                              <a:gd name="connsiteY9" fmla="*/ 717001 h 803467"/>
                              <a:gd name="connsiteX10" fmla="*/ 281157 w 723763"/>
                              <a:gd name="connsiteY10" fmla="*/ 803467 h 803467"/>
                              <a:gd name="connsiteX11" fmla="*/ 458898 w 723763"/>
                              <a:gd name="connsiteY11" fmla="*/ 770330 h 803467"/>
                              <a:gd name="connsiteX12" fmla="*/ 645252 w 723763"/>
                              <a:gd name="connsiteY12" fmla="*/ 722743 h 803467"/>
                              <a:gd name="connsiteX13" fmla="*/ 720841 w 723763"/>
                              <a:gd name="connsiteY13" fmla="*/ 606359 h 803467"/>
                              <a:gd name="connsiteX14" fmla="*/ 672016 w 723763"/>
                              <a:gd name="connsiteY14" fmla="*/ 448654 h 803467"/>
                              <a:gd name="connsiteX15" fmla="*/ 552140 w 723763"/>
                              <a:gd name="connsiteY15" fmla="*/ 434975 h 803467"/>
                              <a:gd name="connsiteX16" fmla="*/ 318332 w 723763"/>
                              <a:gd name="connsiteY16" fmla="*/ 499022 h 803467"/>
                              <a:gd name="connsiteX17" fmla="*/ 454160 w 723763"/>
                              <a:gd name="connsiteY17" fmla="*/ 243400 h 803467"/>
                              <a:gd name="connsiteX18" fmla="*/ 485846 w 723763"/>
                              <a:gd name="connsiteY18" fmla="*/ 125644 h 803467"/>
                              <a:gd name="connsiteX0" fmla="*/ 381817 w 724521"/>
                              <a:gd name="connsiteY0" fmla="*/ 0 h 803467"/>
                              <a:gd name="connsiteX1" fmla="*/ 103591 w 724521"/>
                              <a:gd name="connsiteY1" fmla="*/ 120172 h 803467"/>
                              <a:gd name="connsiteX2" fmla="*/ 89403 w 724521"/>
                              <a:gd name="connsiteY2" fmla="*/ 191074 h 803467"/>
                              <a:gd name="connsiteX3" fmla="*/ 64652 w 724521"/>
                              <a:gd name="connsiteY3" fmla="*/ 353624 h 803467"/>
                              <a:gd name="connsiteX4" fmla="*/ 16028 w 724521"/>
                              <a:gd name="connsiteY4" fmla="*/ 456585 h 803467"/>
                              <a:gd name="connsiteX5" fmla="*/ 4 w 724521"/>
                              <a:gd name="connsiteY5" fmla="*/ 541464 h 803467"/>
                              <a:gd name="connsiteX6" fmla="*/ 16251 w 724521"/>
                              <a:gd name="connsiteY6" fmla="*/ 654355 h 803467"/>
                              <a:gd name="connsiteX7" fmla="*/ 146595 w 724521"/>
                              <a:gd name="connsiteY7" fmla="*/ 745490 h 803467"/>
                              <a:gd name="connsiteX8" fmla="*/ 559028 w 724521"/>
                              <a:gd name="connsiteY8" fmla="*/ 587518 h 803467"/>
                              <a:gd name="connsiteX9" fmla="*/ 285695 w 724521"/>
                              <a:gd name="connsiteY9" fmla="*/ 717001 h 803467"/>
                              <a:gd name="connsiteX10" fmla="*/ 281157 w 724521"/>
                              <a:gd name="connsiteY10" fmla="*/ 803467 h 803467"/>
                              <a:gd name="connsiteX11" fmla="*/ 458898 w 724521"/>
                              <a:gd name="connsiteY11" fmla="*/ 770330 h 803467"/>
                              <a:gd name="connsiteX12" fmla="*/ 645252 w 724521"/>
                              <a:gd name="connsiteY12" fmla="*/ 722743 h 803467"/>
                              <a:gd name="connsiteX13" fmla="*/ 721641 w 724521"/>
                              <a:gd name="connsiteY13" fmla="*/ 609055 h 803467"/>
                              <a:gd name="connsiteX14" fmla="*/ 672016 w 724521"/>
                              <a:gd name="connsiteY14" fmla="*/ 448654 h 803467"/>
                              <a:gd name="connsiteX15" fmla="*/ 552140 w 724521"/>
                              <a:gd name="connsiteY15" fmla="*/ 434975 h 803467"/>
                              <a:gd name="connsiteX16" fmla="*/ 318332 w 724521"/>
                              <a:gd name="connsiteY16" fmla="*/ 499022 h 803467"/>
                              <a:gd name="connsiteX17" fmla="*/ 454160 w 724521"/>
                              <a:gd name="connsiteY17" fmla="*/ 243400 h 803467"/>
                              <a:gd name="connsiteX18" fmla="*/ 485846 w 724521"/>
                              <a:gd name="connsiteY18" fmla="*/ 125644 h 803467"/>
                              <a:gd name="connsiteX0" fmla="*/ 381817 w 724521"/>
                              <a:gd name="connsiteY0" fmla="*/ 0 h 803467"/>
                              <a:gd name="connsiteX1" fmla="*/ 103591 w 724521"/>
                              <a:gd name="connsiteY1" fmla="*/ 120172 h 803467"/>
                              <a:gd name="connsiteX2" fmla="*/ 89403 w 724521"/>
                              <a:gd name="connsiteY2" fmla="*/ 191074 h 803467"/>
                              <a:gd name="connsiteX3" fmla="*/ 64652 w 724521"/>
                              <a:gd name="connsiteY3" fmla="*/ 353624 h 803467"/>
                              <a:gd name="connsiteX4" fmla="*/ 16028 w 724521"/>
                              <a:gd name="connsiteY4" fmla="*/ 456585 h 803467"/>
                              <a:gd name="connsiteX5" fmla="*/ 4 w 724521"/>
                              <a:gd name="connsiteY5" fmla="*/ 541464 h 803467"/>
                              <a:gd name="connsiteX6" fmla="*/ 16251 w 724521"/>
                              <a:gd name="connsiteY6" fmla="*/ 654355 h 803467"/>
                              <a:gd name="connsiteX7" fmla="*/ 146595 w 724521"/>
                              <a:gd name="connsiteY7" fmla="*/ 745490 h 803467"/>
                              <a:gd name="connsiteX8" fmla="*/ 559028 w 724521"/>
                              <a:gd name="connsiteY8" fmla="*/ 587518 h 803467"/>
                              <a:gd name="connsiteX9" fmla="*/ 285695 w 724521"/>
                              <a:gd name="connsiteY9" fmla="*/ 717001 h 803467"/>
                              <a:gd name="connsiteX10" fmla="*/ 281157 w 724521"/>
                              <a:gd name="connsiteY10" fmla="*/ 803467 h 803467"/>
                              <a:gd name="connsiteX11" fmla="*/ 458898 w 724521"/>
                              <a:gd name="connsiteY11" fmla="*/ 770330 h 803467"/>
                              <a:gd name="connsiteX12" fmla="*/ 637890 w 724521"/>
                              <a:gd name="connsiteY12" fmla="*/ 707409 h 803467"/>
                              <a:gd name="connsiteX13" fmla="*/ 721641 w 724521"/>
                              <a:gd name="connsiteY13" fmla="*/ 609055 h 803467"/>
                              <a:gd name="connsiteX14" fmla="*/ 672016 w 724521"/>
                              <a:gd name="connsiteY14" fmla="*/ 448654 h 803467"/>
                              <a:gd name="connsiteX15" fmla="*/ 552140 w 724521"/>
                              <a:gd name="connsiteY15" fmla="*/ 434975 h 803467"/>
                              <a:gd name="connsiteX16" fmla="*/ 318332 w 724521"/>
                              <a:gd name="connsiteY16" fmla="*/ 499022 h 803467"/>
                              <a:gd name="connsiteX17" fmla="*/ 454160 w 724521"/>
                              <a:gd name="connsiteY17" fmla="*/ 243400 h 803467"/>
                              <a:gd name="connsiteX18" fmla="*/ 485846 w 724521"/>
                              <a:gd name="connsiteY18" fmla="*/ 125644 h 803467"/>
                              <a:gd name="connsiteX0" fmla="*/ 381817 w 724521"/>
                              <a:gd name="connsiteY0" fmla="*/ 0 h 803467"/>
                              <a:gd name="connsiteX1" fmla="*/ 103591 w 724521"/>
                              <a:gd name="connsiteY1" fmla="*/ 120172 h 803467"/>
                              <a:gd name="connsiteX2" fmla="*/ 89403 w 724521"/>
                              <a:gd name="connsiteY2" fmla="*/ 191074 h 803467"/>
                              <a:gd name="connsiteX3" fmla="*/ 64652 w 724521"/>
                              <a:gd name="connsiteY3" fmla="*/ 353624 h 803467"/>
                              <a:gd name="connsiteX4" fmla="*/ 16028 w 724521"/>
                              <a:gd name="connsiteY4" fmla="*/ 456585 h 803467"/>
                              <a:gd name="connsiteX5" fmla="*/ 4 w 724521"/>
                              <a:gd name="connsiteY5" fmla="*/ 541464 h 803467"/>
                              <a:gd name="connsiteX6" fmla="*/ 16251 w 724521"/>
                              <a:gd name="connsiteY6" fmla="*/ 654355 h 803467"/>
                              <a:gd name="connsiteX7" fmla="*/ 146595 w 724521"/>
                              <a:gd name="connsiteY7" fmla="*/ 745490 h 803467"/>
                              <a:gd name="connsiteX8" fmla="*/ 559028 w 724521"/>
                              <a:gd name="connsiteY8" fmla="*/ 587518 h 803467"/>
                              <a:gd name="connsiteX9" fmla="*/ 285695 w 724521"/>
                              <a:gd name="connsiteY9" fmla="*/ 717001 h 803467"/>
                              <a:gd name="connsiteX10" fmla="*/ 281157 w 724521"/>
                              <a:gd name="connsiteY10" fmla="*/ 803467 h 803467"/>
                              <a:gd name="connsiteX11" fmla="*/ 461794 w 724521"/>
                              <a:gd name="connsiteY11" fmla="*/ 751633 h 803467"/>
                              <a:gd name="connsiteX12" fmla="*/ 637890 w 724521"/>
                              <a:gd name="connsiteY12" fmla="*/ 707409 h 803467"/>
                              <a:gd name="connsiteX13" fmla="*/ 721641 w 724521"/>
                              <a:gd name="connsiteY13" fmla="*/ 609055 h 803467"/>
                              <a:gd name="connsiteX14" fmla="*/ 672016 w 724521"/>
                              <a:gd name="connsiteY14" fmla="*/ 448654 h 803467"/>
                              <a:gd name="connsiteX15" fmla="*/ 552140 w 724521"/>
                              <a:gd name="connsiteY15" fmla="*/ 434975 h 803467"/>
                              <a:gd name="connsiteX16" fmla="*/ 318332 w 724521"/>
                              <a:gd name="connsiteY16" fmla="*/ 499022 h 803467"/>
                              <a:gd name="connsiteX17" fmla="*/ 454160 w 724521"/>
                              <a:gd name="connsiteY17" fmla="*/ 243400 h 803467"/>
                              <a:gd name="connsiteX18" fmla="*/ 485846 w 724521"/>
                              <a:gd name="connsiteY18" fmla="*/ 125644 h 803467"/>
                              <a:gd name="connsiteX0" fmla="*/ 381817 w 724521"/>
                              <a:gd name="connsiteY0" fmla="*/ 0 h 803467"/>
                              <a:gd name="connsiteX1" fmla="*/ 103591 w 724521"/>
                              <a:gd name="connsiteY1" fmla="*/ 120172 h 803467"/>
                              <a:gd name="connsiteX2" fmla="*/ 89403 w 724521"/>
                              <a:gd name="connsiteY2" fmla="*/ 191074 h 803467"/>
                              <a:gd name="connsiteX3" fmla="*/ 64652 w 724521"/>
                              <a:gd name="connsiteY3" fmla="*/ 353624 h 803467"/>
                              <a:gd name="connsiteX4" fmla="*/ 16028 w 724521"/>
                              <a:gd name="connsiteY4" fmla="*/ 456585 h 803467"/>
                              <a:gd name="connsiteX5" fmla="*/ 4 w 724521"/>
                              <a:gd name="connsiteY5" fmla="*/ 541464 h 803467"/>
                              <a:gd name="connsiteX6" fmla="*/ 16251 w 724521"/>
                              <a:gd name="connsiteY6" fmla="*/ 654355 h 803467"/>
                              <a:gd name="connsiteX7" fmla="*/ 146595 w 724521"/>
                              <a:gd name="connsiteY7" fmla="*/ 745490 h 803467"/>
                              <a:gd name="connsiteX8" fmla="*/ 559028 w 724521"/>
                              <a:gd name="connsiteY8" fmla="*/ 587518 h 803467"/>
                              <a:gd name="connsiteX9" fmla="*/ 282497 w 724521"/>
                              <a:gd name="connsiteY9" fmla="*/ 706218 h 803467"/>
                              <a:gd name="connsiteX10" fmla="*/ 281157 w 724521"/>
                              <a:gd name="connsiteY10" fmla="*/ 803467 h 803467"/>
                              <a:gd name="connsiteX11" fmla="*/ 461794 w 724521"/>
                              <a:gd name="connsiteY11" fmla="*/ 751633 h 803467"/>
                              <a:gd name="connsiteX12" fmla="*/ 637890 w 724521"/>
                              <a:gd name="connsiteY12" fmla="*/ 707409 h 803467"/>
                              <a:gd name="connsiteX13" fmla="*/ 721641 w 724521"/>
                              <a:gd name="connsiteY13" fmla="*/ 609055 h 803467"/>
                              <a:gd name="connsiteX14" fmla="*/ 672016 w 724521"/>
                              <a:gd name="connsiteY14" fmla="*/ 448654 h 803467"/>
                              <a:gd name="connsiteX15" fmla="*/ 552140 w 724521"/>
                              <a:gd name="connsiteY15" fmla="*/ 434975 h 803467"/>
                              <a:gd name="connsiteX16" fmla="*/ 318332 w 724521"/>
                              <a:gd name="connsiteY16" fmla="*/ 499022 h 803467"/>
                              <a:gd name="connsiteX17" fmla="*/ 454160 w 724521"/>
                              <a:gd name="connsiteY17" fmla="*/ 243400 h 803467"/>
                              <a:gd name="connsiteX18" fmla="*/ 485846 w 724521"/>
                              <a:gd name="connsiteY18" fmla="*/ 125644 h 803467"/>
                              <a:gd name="connsiteX0" fmla="*/ 381817 w 724521"/>
                              <a:gd name="connsiteY0" fmla="*/ 0 h 803467"/>
                              <a:gd name="connsiteX1" fmla="*/ 103591 w 724521"/>
                              <a:gd name="connsiteY1" fmla="*/ 120172 h 803467"/>
                              <a:gd name="connsiteX2" fmla="*/ 89403 w 724521"/>
                              <a:gd name="connsiteY2" fmla="*/ 191074 h 803467"/>
                              <a:gd name="connsiteX3" fmla="*/ 64652 w 724521"/>
                              <a:gd name="connsiteY3" fmla="*/ 353624 h 803467"/>
                              <a:gd name="connsiteX4" fmla="*/ 16028 w 724521"/>
                              <a:gd name="connsiteY4" fmla="*/ 456585 h 803467"/>
                              <a:gd name="connsiteX5" fmla="*/ 4 w 724521"/>
                              <a:gd name="connsiteY5" fmla="*/ 541464 h 803467"/>
                              <a:gd name="connsiteX6" fmla="*/ 16251 w 724521"/>
                              <a:gd name="connsiteY6" fmla="*/ 654355 h 803467"/>
                              <a:gd name="connsiteX7" fmla="*/ 146595 w 724521"/>
                              <a:gd name="connsiteY7" fmla="*/ 745490 h 803467"/>
                              <a:gd name="connsiteX8" fmla="*/ 575818 w 724521"/>
                              <a:gd name="connsiteY8" fmla="*/ 644130 h 803467"/>
                              <a:gd name="connsiteX9" fmla="*/ 282497 w 724521"/>
                              <a:gd name="connsiteY9" fmla="*/ 706218 h 803467"/>
                              <a:gd name="connsiteX10" fmla="*/ 281157 w 724521"/>
                              <a:gd name="connsiteY10" fmla="*/ 803467 h 803467"/>
                              <a:gd name="connsiteX11" fmla="*/ 461794 w 724521"/>
                              <a:gd name="connsiteY11" fmla="*/ 751633 h 803467"/>
                              <a:gd name="connsiteX12" fmla="*/ 637890 w 724521"/>
                              <a:gd name="connsiteY12" fmla="*/ 707409 h 803467"/>
                              <a:gd name="connsiteX13" fmla="*/ 721641 w 724521"/>
                              <a:gd name="connsiteY13" fmla="*/ 609055 h 803467"/>
                              <a:gd name="connsiteX14" fmla="*/ 672016 w 724521"/>
                              <a:gd name="connsiteY14" fmla="*/ 448654 h 803467"/>
                              <a:gd name="connsiteX15" fmla="*/ 552140 w 724521"/>
                              <a:gd name="connsiteY15" fmla="*/ 434975 h 803467"/>
                              <a:gd name="connsiteX16" fmla="*/ 318332 w 724521"/>
                              <a:gd name="connsiteY16" fmla="*/ 499022 h 803467"/>
                              <a:gd name="connsiteX17" fmla="*/ 454160 w 724521"/>
                              <a:gd name="connsiteY17" fmla="*/ 243400 h 803467"/>
                              <a:gd name="connsiteX18" fmla="*/ 485846 w 724521"/>
                              <a:gd name="connsiteY18" fmla="*/ 125644 h 803467"/>
                              <a:gd name="connsiteX0" fmla="*/ 381817 w 724521"/>
                              <a:gd name="connsiteY0" fmla="*/ 0 h 803467"/>
                              <a:gd name="connsiteX1" fmla="*/ 103591 w 724521"/>
                              <a:gd name="connsiteY1" fmla="*/ 120172 h 803467"/>
                              <a:gd name="connsiteX2" fmla="*/ 89403 w 724521"/>
                              <a:gd name="connsiteY2" fmla="*/ 191074 h 803467"/>
                              <a:gd name="connsiteX3" fmla="*/ 64652 w 724521"/>
                              <a:gd name="connsiteY3" fmla="*/ 353624 h 803467"/>
                              <a:gd name="connsiteX4" fmla="*/ 16028 w 724521"/>
                              <a:gd name="connsiteY4" fmla="*/ 456585 h 803467"/>
                              <a:gd name="connsiteX5" fmla="*/ 4 w 724521"/>
                              <a:gd name="connsiteY5" fmla="*/ 541464 h 803467"/>
                              <a:gd name="connsiteX6" fmla="*/ 16251 w 724521"/>
                              <a:gd name="connsiteY6" fmla="*/ 654355 h 803467"/>
                              <a:gd name="connsiteX7" fmla="*/ 146595 w 724521"/>
                              <a:gd name="connsiteY7" fmla="*/ 745490 h 803467"/>
                              <a:gd name="connsiteX8" fmla="*/ 575818 w 724521"/>
                              <a:gd name="connsiteY8" fmla="*/ 644130 h 803467"/>
                              <a:gd name="connsiteX9" fmla="*/ 282497 w 724521"/>
                              <a:gd name="connsiteY9" fmla="*/ 706218 h 803467"/>
                              <a:gd name="connsiteX10" fmla="*/ 281157 w 724521"/>
                              <a:gd name="connsiteY10" fmla="*/ 803467 h 803467"/>
                              <a:gd name="connsiteX11" fmla="*/ 461794 w 724521"/>
                              <a:gd name="connsiteY11" fmla="*/ 751633 h 803467"/>
                              <a:gd name="connsiteX12" fmla="*/ 637890 w 724521"/>
                              <a:gd name="connsiteY12" fmla="*/ 707409 h 803467"/>
                              <a:gd name="connsiteX13" fmla="*/ 721641 w 724521"/>
                              <a:gd name="connsiteY13" fmla="*/ 609055 h 803467"/>
                              <a:gd name="connsiteX14" fmla="*/ 672016 w 724521"/>
                              <a:gd name="connsiteY14" fmla="*/ 448654 h 803467"/>
                              <a:gd name="connsiteX15" fmla="*/ 552140 w 724521"/>
                              <a:gd name="connsiteY15" fmla="*/ 434975 h 803467"/>
                              <a:gd name="connsiteX16" fmla="*/ 318332 w 724521"/>
                              <a:gd name="connsiteY16" fmla="*/ 499022 h 803467"/>
                              <a:gd name="connsiteX17" fmla="*/ 454160 w 724521"/>
                              <a:gd name="connsiteY17" fmla="*/ 243400 h 803467"/>
                              <a:gd name="connsiteX18" fmla="*/ 485846 w 724521"/>
                              <a:gd name="connsiteY18" fmla="*/ 125644 h 803467"/>
                              <a:gd name="connsiteX0" fmla="*/ 381817 w 724521"/>
                              <a:gd name="connsiteY0" fmla="*/ 0 h 803467"/>
                              <a:gd name="connsiteX1" fmla="*/ 103591 w 724521"/>
                              <a:gd name="connsiteY1" fmla="*/ 120172 h 803467"/>
                              <a:gd name="connsiteX2" fmla="*/ 89403 w 724521"/>
                              <a:gd name="connsiteY2" fmla="*/ 191074 h 803467"/>
                              <a:gd name="connsiteX3" fmla="*/ 64652 w 724521"/>
                              <a:gd name="connsiteY3" fmla="*/ 353624 h 803467"/>
                              <a:gd name="connsiteX4" fmla="*/ 16028 w 724521"/>
                              <a:gd name="connsiteY4" fmla="*/ 456585 h 803467"/>
                              <a:gd name="connsiteX5" fmla="*/ 4 w 724521"/>
                              <a:gd name="connsiteY5" fmla="*/ 541464 h 803467"/>
                              <a:gd name="connsiteX6" fmla="*/ 16251 w 724521"/>
                              <a:gd name="connsiteY6" fmla="*/ 654355 h 803467"/>
                              <a:gd name="connsiteX7" fmla="*/ 146595 w 724521"/>
                              <a:gd name="connsiteY7" fmla="*/ 745490 h 803467"/>
                              <a:gd name="connsiteX8" fmla="*/ 575818 w 724521"/>
                              <a:gd name="connsiteY8" fmla="*/ 644130 h 803467"/>
                              <a:gd name="connsiteX9" fmla="*/ 282497 w 724521"/>
                              <a:gd name="connsiteY9" fmla="*/ 706218 h 803467"/>
                              <a:gd name="connsiteX10" fmla="*/ 281157 w 724521"/>
                              <a:gd name="connsiteY10" fmla="*/ 803467 h 803467"/>
                              <a:gd name="connsiteX11" fmla="*/ 461794 w 724521"/>
                              <a:gd name="connsiteY11" fmla="*/ 751633 h 803467"/>
                              <a:gd name="connsiteX12" fmla="*/ 637890 w 724521"/>
                              <a:gd name="connsiteY12" fmla="*/ 707409 h 803467"/>
                              <a:gd name="connsiteX13" fmla="*/ 721641 w 724521"/>
                              <a:gd name="connsiteY13" fmla="*/ 609055 h 803467"/>
                              <a:gd name="connsiteX14" fmla="*/ 672016 w 724521"/>
                              <a:gd name="connsiteY14" fmla="*/ 448654 h 803467"/>
                              <a:gd name="connsiteX15" fmla="*/ 552140 w 724521"/>
                              <a:gd name="connsiteY15" fmla="*/ 434975 h 803467"/>
                              <a:gd name="connsiteX16" fmla="*/ 318332 w 724521"/>
                              <a:gd name="connsiteY16" fmla="*/ 499022 h 803467"/>
                              <a:gd name="connsiteX17" fmla="*/ 454160 w 724521"/>
                              <a:gd name="connsiteY17" fmla="*/ 243400 h 803467"/>
                              <a:gd name="connsiteX18" fmla="*/ 485846 w 724521"/>
                              <a:gd name="connsiteY18" fmla="*/ 125644 h 803467"/>
                              <a:gd name="connsiteX0" fmla="*/ 381817 w 724521"/>
                              <a:gd name="connsiteY0" fmla="*/ 0 h 803467"/>
                              <a:gd name="connsiteX1" fmla="*/ 103591 w 724521"/>
                              <a:gd name="connsiteY1" fmla="*/ 120172 h 803467"/>
                              <a:gd name="connsiteX2" fmla="*/ 89403 w 724521"/>
                              <a:gd name="connsiteY2" fmla="*/ 191074 h 803467"/>
                              <a:gd name="connsiteX3" fmla="*/ 64652 w 724521"/>
                              <a:gd name="connsiteY3" fmla="*/ 353624 h 803467"/>
                              <a:gd name="connsiteX4" fmla="*/ 16028 w 724521"/>
                              <a:gd name="connsiteY4" fmla="*/ 456585 h 803467"/>
                              <a:gd name="connsiteX5" fmla="*/ 4 w 724521"/>
                              <a:gd name="connsiteY5" fmla="*/ 541464 h 803467"/>
                              <a:gd name="connsiteX6" fmla="*/ 16251 w 724521"/>
                              <a:gd name="connsiteY6" fmla="*/ 654355 h 803467"/>
                              <a:gd name="connsiteX7" fmla="*/ 146595 w 724521"/>
                              <a:gd name="connsiteY7" fmla="*/ 745490 h 803467"/>
                              <a:gd name="connsiteX8" fmla="*/ 575818 w 724521"/>
                              <a:gd name="connsiteY8" fmla="*/ 644130 h 803467"/>
                              <a:gd name="connsiteX9" fmla="*/ 282497 w 724521"/>
                              <a:gd name="connsiteY9" fmla="*/ 706218 h 803467"/>
                              <a:gd name="connsiteX10" fmla="*/ 281157 w 724521"/>
                              <a:gd name="connsiteY10" fmla="*/ 803467 h 803467"/>
                              <a:gd name="connsiteX11" fmla="*/ 461794 w 724521"/>
                              <a:gd name="connsiteY11" fmla="*/ 751633 h 803467"/>
                              <a:gd name="connsiteX12" fmla="*/ 637890 w 724521"/>
                              <a:gd name="connsiteY12" fmla="*/ 707409 h 803467"/>
                              <a:gd name="connsiteX13" fmla="*/ 721641 w 724521"/>
                              <a:gd name="connsiteY13" fmla="*/ 609055 h 803467"/>
                              <a:gd name="connsiteX14" fmla="*/ 672016 w 724521"/>
                              <a:gd name="connsiteY14" fmla="*/ 448654 h 803467"/>
                              <a:gd name="connsiteX15" fmla="*/ 552140 w 724521"/>
                              <a:gd name="connsiteY15" fmla="*/ 434975 h 803467"/>
                              <a:gd name="connsiteX16" fmla="*/ 318332 w 724521"/>
                              <a:gd name="connsiteY16" fmla="*/ 499022 h 803467"/>
                              <a:gd name="connsiteX17" fmla="*/ 454160 w 724521"/>
                              <a:gd name="connsiteY17" fmla="*/ 243400 h 803467"/>
                              <a:gd name="connsiteX18" fmla="*/ 485846 w 724521"/>
                              <a:gd name="connsiteY18" fmla="*/ 125644 h 803467"/>
                              <a:gd name="connsiteX0" fmla="*/ 381817 w 724521"/>
                              <a:gd name="connsiteY0" fmla="*/ 0 h 803467"/>
                              <a:gd name="connsiteX1" fmla="*/ 103591 w 724521"/>
                              <a:gd name="connsiteY1" fmla="*/ 120172 h 803467"/>
                              <a:gd name="connsiteX2" fmla="*/ 89403 w 724521"/>
                              <a:gd name="connsiteY2" fmla="*/ 191074 h 803467"/>
                              <a:gd name="connsiteX3" fmla="*/ 64652 w 724521"/>
                              <a:gd name="connsiteY3" fmla="*/ 353624 h 803467"/>
                              <a:gd name="connsiteX4" fmla="*/ 16028 w 724521"/>
                              <a:gd name="connsiteY4" fmla="*/ 456585 h 803467"/>
                              <a:gd name="connsiteX5" fmla="*/ 4 w 724521"/>
                              <a:gd name="connsiteY5" fmla="*/ 541464 h 803467"/>
                              <a:gd name="connsiteX6" fmla="*/ 16251 w 724521"/>
                              <a:gd name="connsiteY6" fmla="*/ 654355 h 803467"/>
                              <a:gd name="connsiteX7" fmla="*/ 146595 w 724521"/>
                              <a:gd name="connsiteY7" fmla="*/ 745490 h 803467"/>
                              <a:gd name="connsiteX8" fmla="*/ 575818 w 724521"/>
                              <a:gd name="connsiteY8" fmla="*/ 644130 h 803467"/>
                              <a:gd name="connsiteX9" fmla="*/ 282497 w 724521"/>
                              <a:gd name="connsiteY9" fmla="*/ 706218 h 803467"/>
                              <a:gd name="connsiteX10" fmla="*/ 281157 w 724521"/>
                              <a:gd name="connsiteY10" fmla="*/ 803467 h 803467"/>
                              <a:gd name="connsiteX11" fmla="*/ 461794 w 724521"/>
                              <a:gd name="connsiteY11" fmla="*/ 751633 h 803467"/>
                              <a:gd name="connsiteX12" fmla="*/ 637890 w 724521"/>
                              <a:gd name="connsiteY12" fmla="*/ 707409 h 803467"/>
                              <a:gd name="connsiteX13" fmla="*/ 721641 w 724521"/>
                              <a:gd name="connsiteY13" fmla="*/ 609055 h 803467"/>
                              <a:gd name="connsiteX14" fmla="*/ 672016 w 724521"/>
                              <a:gd name="connsiteY14" fmla="*/ 448654 h 803467"/>
                              <a:gd name="connsiteX15" fmla="*/ 552140 w 724521"/>
                              <a:gd name="connsiteY15" fmla="*/ 434975 h 803467"/>
                              <a:gd name="connsiteX16" fmla="*/ 318332 w 724521"/>
                              <a:gd name="connsiteY16" fmla="*/ 499022 h 803467"/>
                              <a:gd name="connsiteX17" fmla="*/ 454160 w 724521"/>
                              <a:gd name="connsiteY17" fmla="*/ 243400 h 803467"/>
                              <a:gd name="connsiteX18" fmla="*/ 485846 w 724521"/>
                              <a:gd name="connsiteY18" fmla="*/ 125644 h 803467"/>
                              <a:gd name="connsiteX0" fmla="*/ 381817 w 724521"/>
                              <a:gd name="connsiteY0" fmla="*/ 0 h 803467"/>
                              <a:gd name="connsiteX1" fmla="*/ 103591 w 724521"/>
                              <a:gd name="connsiteY1" fmla="*/ 120172 h 803467"/>
                              <a:gd name="connsiteX2" fmla="*/ 89403 w 724521"/>
                              <a:gd name="connsiteY2" fmla="*/ 191074 h 803467"/>
                              <a:gd name="connsiteX3" fmla="*/ 64652 w 724521"/>
                              <a:gd name="connsiteY3" fmla="*/ 353624 h 803467"/>
                              <a:gd name="connsiteX4" fmla="*/ 16028 w 724521"/>
                              <a:gd name="connsiteY4" fmla="*/ 456585 h 803467"/>
                              <a:gd name="connsiteX5" fmla="*/ 4 w 724521"/>
                              <a:gd name="connsiteY5" fmla="*/ 541464 h 803467"/>
                              <a:gd name="connsiteX6" fmla="*/ 16251 w 724521"/>
                              <a:gd name="connsiteY6" fmla="*/ 654355 h 803467"/>
                              <a:gd name="connsiteX7" fmla="*/ 146595 w 724521"/>
                              <a:gd name="connsiteY7" fmla="*/ 745490 h 803467"/>
                              <a:gd name="connsiteX8" fmla="*/ 575818 w 724521"/>
                              <a:gd name="connsiteY8" fmla="*/ 644130 h 803467"/>
                              <a:gd name="connsiteX9" fmla="*/ 282497 w 724521"/>
                              <a:gd name="connsiteY9" fmla="*/ 706218 h 803467"/>
                              <a:gd name="connsiteX10" fmla="*/ 281157 w 724521"/>
                              <a:gd name="connsiteY10" fmla="*/ 803467 h 803467"/>
                              <a:gd name="connsiteX11" fmla="*/ 461794 w 724521"/>
                              <a:gd name="connsiteY11" fmla="*/ 751633 h 803467"/>
                              <a:gd name="connsiteX12" fmla="*/ 637890 w 724521"/>
                              <a:gd name="connsiteY12" fmla="*/ 707409 h 803467"/>
                              <a:gd name="connsiteX13" fmla="*/ 721641 w 724521"/>
                              <a:gd name="connsiteY13" fmla="*/ 609055 h 803467"/>
                              <a:gd name="connsiteX14" fmla="*/ 672016 w 724521"/>
                              <a:gd name="connsiteY14" fmla="*/ 448654 h 803467"/>
                              <a:gd name="connsiteX15" fmla="*/ 552140 w 724521"/>
                              <a:gd name="connsiteY15" fmla="*/ 434975 h 803467"/>
                              <a:gd name="connsiteX16" fmla="*/ 318332 w 724521"/>
                              <a:gd name="connsiteY16" fmla="*/ 499022 h 803467"/>
                              <a:gd name="connsiteX17" fmla="*/ 454160 w 724521"/>
                              <a:gd name="connsiteY17" fmla="*/ 243400 h 803467"/>
                              <a:gd name="connsiteX18" fmla="*/ 485846 w 724521"/>
                              <a:gd name="connsiteY18" fmla="*/ 125644 h 803467"/>
                              <a:gd name="connsiteX0" fmla="*/ 381817 w 724521"/>
                              <a:gd name="connsiteY0" fmla="*/ 0 h 803467"/>
                              <a:gd name="connsiteX1" fmla="*/ 103591 w 724521"/>
                              <a:gd name="connsiteY1" fmla="*/ 120172 h 803467"/>
                              <a:gd name="connsiteX2" fmla="*/ 89403 w 724521"/>
                              <a:gd name="connsiteY2" fmla="*/ 191074 h 803467"/>
                              <a:gd name="connsiteX3" fmla="*/ 64652 w 724521"/>
                              <a:gd name="connsiteY3" fmla="*/ 353624 h 803467"/>
                              <a:gd name="connsiteX4" fmla="*/ 16028 w 724521"/>
                              <a:gd name="connsiteY4" fmla="*/ 456585 h 803467"/>
                              <a:gd name="connsiteX5" fmla="*/ 4 w 724521"/>
                              <a:gd name="connsiteY5" fmla="*/ 541464 h 803467"/>
                              <a:gd name="connsiteX6" fmla="*/ 16251 w 724521"/>
                              <a:gd name="connsiteY6" fmla="*/ 654355 h 803467"/>
                              <a:gd name="connsiteX7" fmla="*/ 146595 w 724521"/>
                              <a:gd name="connsiteY7" fmla="*/ 745490 h 803467"/>
                              <a:gd name="connsiteX8" fmla="*/ 575818 w 724521"/>
                              <a:gd name="connsiteY8" fmla="*/ 644130 h 803467"/>
                              <a:gd name="connsiteX9" fmla="*/ 282497 w 724521"/>
                              <a:gd name="connsiteY9" fmla="*/ 706218 h 803467"/>
                              <a:gd name="connsiteX10" fmla="*/ 281157 w 724521"/>
                              <a:gd name="connsiteY10" fmla="*/ 803467 h 803467"/>
                              <a:gd name="connsiteX11" fmla="*/ 461794 w 724521"/>
                              <a:gd name="connsiteY11" fmla="*/ 751633 h 803467"/>
                              <a:gd name="connsiteX12" fmla="*/ 637890 w 724521"/>
                              <a:gd name="connsiteY12" fmla="*/ 707409 h 803467"/>
                              <a:gd name="connsiteX13" fmla="*/ 721641 w 724521"/>
                              <a:gd name="connsiteY13" fmla="*/ 609055 h 803467"/>
                              <a:gd name="connsiteX14" fmla="*/ 672016 w 724521"/>
                              <a:gd name="connsiteY14" fmla="*/ 448654 h 803467"/>
                              <a:gd name="connsiteX15" fmla="*/ 552140 w 724521"/>
                              <a:gd name="connsiteY15" fmla="*/ 434975 h 803467"/>
                              <a:gd name="connsiteX16" fmla="*/ 318332 w 724521"/>
                              <a:gd name="connsiteY16" fmla="*/ 499022 h 803467"/>
                              <a:gd name="connsiteX17" fmla="*/ 454160 w 724521"/>
                              <a:gd name="connsiteY17" fmla="*/ 243400 h 803467"/>
                              <a:gd name="connsiteX18" fmla="*/ 485846 w 724521"/>
                              <a:gd name="connsiteY18" fmla="*/ 125644 h 803467"/>
                              <a:gd name="connsiteX0" fmla="*/ 381817 w 724304"/>
                              <a:gd name="connsiteY0" fmla="*/ 0 h 803467"/>
                              <a:gd name="connsiteX1" fmla="*/ 103591 w 724304"/>
                              <a:gd name="connsiteY1" fmla="*/ 120172 h 803467"/>
                              <a:gd name="connsiteX2" fmla="*/ 89403 w 724304"/>
                              <a:gd name="connsiteY2" fmla="*/ 191074 h 803467"/>
                              <a:gd name="connsiteX3" fmla="*/ 64652 w 724304"/>
                              <a:gd name="connsiteY3" fmla="*/ 353624 h 803467"/>
                              <a:gd name="connsiteX4" fmla="*/ 16028 w 724304"/>
                              <a:gd name="connsiteY4" fmla="*/ 456585 h 803467"/>
                              <a:gd name="connsiteX5" fmla="*/ 4 w 724304"/>
                              <a:gd name="connsiteY5" fmla="*/ 541464 h 803467"/>
                              <a:gd name="connsiteX6" fmla="*/ 16251 w 724304"/>
                              <a:gd name="connsiteY6" fmla="*/ 654355 h 803467"/>
                              <a:gd name="connsiteX7" fmla="*/ 146595 w 724304"/>
                              <a:gd name="connsiteY7" fmla="*/ 745490 h 803467"/>
                              <a:gd name="connsiteX8" fmla="*/ 575818 w 724304"/>
                              <a:gd name="connsiteY8" fmla="*/ 644130 h 803467"/>
                              <a:gd name="connsiteX9" fmla="*/ 282497 w 724304"/>
                              <a:gd name="connsiteY9" fmla="*/ 706218 h 803467"/>
                              <a:gd name="connsiteX10" fmla="*/ 281157 w 724304"/>
                              <a:gd name="connsiteY10" fmla="*/ 803467 h 803467"/>
                              <a:gd name="connsiteX11" fmla="*/ 461794 w 724304"/>
                              <a:gd name="connsiteY11" fmla="*/ 751633 h 803467"/>
                              <a:gd name="connsiteX12" fmla="*/ 637890 w 724304"/>
                              <a:gd name="connsiteY12" fmla="*/ 707409 h 803467"/>
                              <a:gd name="connsiteX13" fmla="*/ 721641 w 724304"/>
                              <a:gd name="connsiteY13" fmla="*/ 609055 h 803467"/>
                              <a:gd name="connsiteX14" fmla="*/ 672016 w 724304"/>
                              <a:gd name="connsiteY14" fmla="*/ 448654 h 803467"/>
                              <a:gd name="connsiteX15" fmla="*/ 576321 w 724304"/>
                              <a:gd name="connsiteY15" fmla="*/ 459586 h 803467"/>
                              <a:gd name="connsiteX16" fmla="*/ 318332 w 724304"/>
                              <a:gd name="connsiteY16" fmla="*/ 499022 h 803467"/>
                              <a:gd name="connsiteX17" fmla="*/ 454160 w 724304"/>
                              <a:gd name="connsiteY17" fmla="*/ 243400 h 803467"/>
                              <a:gd name="connsiteX18" fmla="*/ 485846 w 724304"/>
                              <a:gd name="connsiteY18" fmla="*/ 125644 h 803467"/>
                              <a:gd name="connsiteX0" fmla="*/ 381817 w 725697"/>
                              <a:gd name="connsiteY0" fmla="*/ 0 h 803467"/>
                              <a:gd name="connsiteX1" fmla="*/ 103591 w 725697"/>
                              <a:gd name="connsiteY1" fmla="*/ 120172 h 803467"/>
                              <a:gd name="connsiteX2" fmla="*/ 89403 w 725697"/>
                              <a:gd name="connsiteY2" fmla="*/ 191074 h 803467"/>
                              <a:gd name="connsiteX3" fmla="*/ 64652 w 725697"/>
                              <a:gd name="connsiteY3" fmla="*/ 353624 h 803467"/>
                              <a:gd name="connsiteX4" fmla="*/ 16028 w 725697"/>
                              <a:gd name="connsiteY4" fmla="*/ 456585 h 803467"/>
                              <a:gd name="connsiteX5" fmla="*/ 4 w 725697"/>
                              <a:gd name="connsiteY5" fmla="*/ 541464 h 803467"/>
                              <a:gd name="connsiteX6" fmla="*/ 16251 w 725697"/>
                              <a:gd name="connsiteY6" fmla="*/ 654355 h 803467"/>
                              <a:gd name="connsiteX7" fmla="*/ 146595 w 725697"/>
                              <a:gd name="connsiteY7" fmla="*/ 745490 h 803467"/>
                              <a:gd name="connsiteX8" fmla="*/ 575818 w 725697"/>
                              <a:gd name="connsiteY8" fmla="*/ 644130 h 803467"/>
                              <a:gd name="connsiteX9" fmla="*/ 282497 w 725697"/>
                              <a:gd name="connsiteY9" fmla="*/ 706218 h 803467"/>
                              <a:gd name="connsiteX10" fmla="*/ 281157 w 725697"/>
                              <a:gd name="connsiteY10" fmla="*/ 803467 h 803467"/>
                              <a:gd name="connsiteX11" fmla="*/ 461794 w 725697"/>
                              <a:gd name="connsiteY11" fmla="*/ 751633 h 803467"/>
                              <a:gd name="connsiteX12" fmla="*/ 637890 w 725697"/>
                              <a:gd name="connsiteY12" fmla="*/ 707409 h 803467"/>
                              <a:gd name="connsiteX13" fmla="*/ 721641 w 725697"/>
                              <a:gd name="connsiteY13" fmla="*/ 609055 h 803467"/>
                              <a:gd name="connsiteX14" fmla="*/ 689606 w 725697"/>
                              <a:gd name="connsiteY14" fmla="*/ 507962 h 803467"/>
                              <a:gd name="connsiteX15" fmla="*/ 576321 w 725697"/>
                              <a:gd name="connsiteY15" fmla="*/ 459586 h 803467"/>
                              <a:gd name="connsiteX16" fmla="*/ 318332 w 725697"/>
                              <a:gd name="connsiteY16" fmla="*/ 499022 h 803467"/>
                              <a:gd name="connsiteX17" fmla="*/ 454160 w 725697"/>
                              <a:gd name="connsiteY17" fmla="*/ 243400 h 803467"/>
                              <a:gd name="connsiteX18" fmla="*/ 485846 w 725697"/>
                              <a:gd name="connsiteY18" fmla="*/ 125644 h 803467"/>
                              <a:gd name="connsiteX0" fmla="*/ 381817 w 725518"/>
                              <a:gd name="connsiteY0" fmla="*/ 0 h 803467"/>
                              <a:gd name="connsiteX1" fmla="*/ 103591 w 725518"/>
                              <a:gd name="connsiteY1" fmla="*/ 120172 h 803467"/>
                              <a:gd name="connsiteX2" fmla="*/ 89403 w 725518"/>
                              <a:gd name="connsiteY2" fmla="*/ 191074 h 803467"/>
                              <a:gd name="connsiteX3" fmla="*/ 64652 w 725518"/>
                              <a:gd name="connsiteY3" fmla="*/ 353624 h 803467"/>
                              <a:gd name="connsiteX4" fmla="*/ 16028 w 725518"/>
                              <a:gd name="connsiteY4" fmla="*/ 456585 h 803467"/>
                              <a:gd name="connsiteX5" fmla="*/ 4 w 725518"/>
                              <a:gd name="connsiteY5" fmla="*/ 541464 h 803467"/>
                              <a:gd name="connsiteX6" fmla="*/ 16251 w 725518"/>
                              <a:gd name="connsiteY6" fmla="*/ 654355 h 803467"/>
                              <a:gd name="connsiteX7" fmla="*/ 146595 w 725518"/>
                              <a:gd name="connsiteY7" fmla="*/ 745490 h 803467"/>
                              <a:gd name="connsiteX8" fmla="*/ 575818 w 725518"/>
                              <a:gd name="connsiteY8" fmla="*/ 644130 h 803467"/>
                              <a:gd name="connsiteX9" fmla="*/ 282497 w 725518"/>
                              <a:gd name="connsiteY9" fmla="*/ 706218 h 803467"/>
                              <a:gd name="connsiteX10" fmla="*/ 281157 w 725518"/>
                              <a:gd name="connsiteY10" fmla="*/ 803467 h 803467"/>
                              <a:gd name="connsiteX11" fmla="*/ 461794 w 725518"/>
                              <a:gd name="connsiteY11" fmla="*/ 751633 h 803467"/>
                              <a:gd name="connsiteX12" fmla="*/ 637890 w 725518"/>
                              <a:gd name="connsiteY12" fmla="*/ 707409 h 803467"/>
                              <a:gd name="connsiteX13" fmla="*/ 721641 w 725518"/>
                              <a:gd name="connsiteY13" fmla="*/ 609055 h 803467"/>
                              <a:gd name="connsiteX14" fmla="*/ 689606 w 725518"/>
                              <a:gd name="connsiteY14" fmla="*/ 507962 h 803467"/>
                              <a:gd name="connsiteX15" fmla="*/ 586715 w 725518"/>
                              <a:gd name="connsiteY15" fmla="*/ 494632 h 803467"/>
                              <a:gd name="connsiteX16" fmla="*/ 318332 w 725518"/>
                              <a:gd name="connsiteY16" fmla="*/ 499022 h 803467"/>
                              <a:gd name="connsiteX17" fmla="*/ 454160 w 725518"/>
                              <a:gd name="connsiteY17" fmla="*/ 243400 h 803467"/>
                              <a:gd name="connsiteX18" fmla="*/ 485846 w 725518"/>
                              <a:gd name="connsiteY18" fmla="*/ 125644 h 803467"/>
                              <a:gd name="connsiteX0" fmla="*/ 381817 w 724664"/>
                              <a:gd name="connsiteY0" fmla="*/ 0 h 803467"/>
                              <a:gd name="connsiteX1" fmla="*/ 103591 w 724664"/>
                              <a:gd name="connsiteY1" fmla="*/ 120172 h 803467"/>
                              <a:gd name="connsiteX2" fmla="*/ 89403 w 724664"/>
                              <a:gd name="connsiteY2" fmla="*/ 191074 h 803467"/>
                              <a:gd name="connsiteX3" fmla="*/ 64652 w 724664"/>
                              <a:gd name="connsiteY3" fmla="*/ 353624 h 803467"/>
                              <a:gd name="connsiteX4" fmla="*/ 16028 w 724664"/>
                              <a:gd name="connsiteY4" fmla="*/ 456585 h 803467"/>
                              <a:gd name="connsiteX5" fmla="*/ 4 w 724664"/>
                              <a:gd name="connsiteY5" fmla="*/ 541464 h 803467"/>
                              <a:gd name="connsiteX6" fmla="*/ 16251 w 724664"/>
                              <a:gd name="connsiteY6" fmla="*/ 654355 h 803467"/>
                              <a:gd name="connsiteX7" fmla="*/ 146595 w 724664"/>
                              <a:gd name="connsiteY7" fmla="*/ 745490 h 803467"/>
                              <a:gd name="connsiteX8" fmla="*/ 575818 w 724664"/>
                              <a:gd name="connsiteY8" fmla="*/ 644130 h 803467"/>
                              <a:gd name="connsiteX9" fmla="*/ 282497 w 724664"/>
                              <a:gd name="connsiteY9" fmla="*/ 706218 h 803467"/>
                              <a:gd name="connsiteX10" fmla="*/ 281157 w 724664"/>
                              <a:gd name="connsiteY10" fmla="*/ 803467 h 803467"/>
                              <a:gd name="connsiteX11" fmla="*/ 461794 w 724664"/>
                              <a:gd name="connsiteY11" fmla="*/ 751633 h 803467"/>
                              <a:gd name="connsiteX12" fmla="*/ 637890 w 724664"/>
                              <a:gd name="connsiteY12" fmla="*/ 707409 h 803467"/>
                              <a:gd name="connsiteX13" fmla="*/ 721641 w 724664"/>
                              <a:gd name="connsiteY13" fmla="*/ 609055 h 803467"/>
                              <a:gd name="connsiteX14" fmla="*/ 679651 w 724664"/>
                              <a:gd name="connsiteY14" fmla="*/ 540804 h 803467"/>
                              <a:gd name="connsiteX15" fmla="*/ 586715 w 724664"/>
                              <a:gd name="connsiteY15" fmla="*/ 494632 h 803467"/>
                              <a:gd name="connsiteX16" fmla="*/ 318332 w 724664"/>
                              <a:gd name="connsiteY16" fmla="*/ 499022 h 803467"/>
                              <a:gd name="connsiteX17" fmla="*/ 454160 w 724664"/>
                              <a:gd name="connsiteY17" fmla="*/ 243400 h 803467"/>
                              <a:gd name="connsiteX18" fmla="*/ 485846 w 724664"/>
                              <a:gd name="connsiteY18" fmla="*/ 125644 h 803467"/>
                              <a:gd name="connsiteX0" fmla="*/ 381817 w 716288"/>
                              <a:gd name="connsiteY0" fmla="*/ 0 h 803467"/>
                              <a:gd name="connsiteX1" fmla="*/ 103591 w 716288"/>
                              <a:gd name="connsiteY1" fmla="*/ 120172 h 803467"/>
                              <a:gd name="connsiteX2" fmla="*/ 89403 w 716288"/>
                              <a:gd name="connsiteY2" fmla="*/ 191074 h 803467"/>
                              <a:gd name="connsiteX3" fmla="*/ 64652 w 716288"/>
                              <a:gd name="connsiteY3" fmla="*/ 353624 h 803467"/>
                              <a:gd name="connsiteX4" fmla="*/ 16028 w 716288"/>
                              <a:gd name="connsiteY4" fmla="*/ 456585 h 803467"/>
                              <a:gd name="connsiteX5" fmla="*/ 4 w 716288"/>
                              <a:gd name="connsiteY5" fmla="*/ 541464 h 803467"/>
                              <a:gd name="connsiteX6" fmla="*/ 16251 w 716288"/>
                              <a:gd name="connsiteY6" fmla="*/ 654355 h 803467"/>
                              <a:gd name="connsiteX7" fmla="*/ 146595 w 716288"/>
                              <a:gd name="connsiteY7" fmla="*/ 745490 h 803467"/>
                              <a:gd name="connsiteX8" fmla="*/ 575818 w 716288"/>
                              <a:gd name="connsiteY8" fmla="*/ 644130 h 803467"/>
                              <a:gd name="connsiteX9" fmla="*/ 282497 w 716288"/>
                              <a:gd name="connsiteY9" fmla="*/ 706218 h 803467"/>
                              <a:gd name="connsiteX10" fmla="*/ 281157 w 716288"/>
                              <a:gd name="connsiteY10" fmla="*/ 803467 h 803467"/>
                              <a:gd name="connsiteX11" fmla="*/ 461794 w 716288"/>
                              <a:gd name="connsiteY11" fmla="*/ 751633 h 803467"/>
                              <a:gd name="connsiteX12" fmla="*/ 637890 w 716288"/>
                              <a:gd name="connsiteY12" fmla="*/ 707409 h 803467"/>
                              <a:gd name="connsiteX13" fmla="*/ 712651 w 716288"/>
                              <a:gd name="connsiteY13" fmla="*/ 635664 h 803467"/>
                              <a:gd name="connsiteX14" fmla="*/ 679651 w 716288"/>
                              <a:gd name="connsiteY14" fmla="*/ 540804 h 803467"/>
                              <a:gd name="connsiteX15" fmla="*/ 586715 w 716288"/>
                              <a:gd name="connsiteY15" fmla="*/ 494632 h 803467"/>
                              <a:gd name="connsiteX16" fmla="*/ 318332 w 716288"/>
                              <a:gd name="connsiteY16" fmla="*/ 499022 h 803467"/>
                              <a:gd name="connsiteX17" fmla="*/ 454160 w 716288"/>
                              <a:gd name="connsiteY17" fmla="*/ 243400 h 803467"/>
                              <a:gd name="connsiteX18" fmla="*/ 485846 w 716288"/>
                              <a:gd name="connsiteY18" fmla="*/ 125644 h 803467"/>
                              <a:gd name="connsiteX0" fmla="*/ 381817 w 716288"/>
                              <a:gd name="connsiteY0" fmla="*/ 0 h 803467"/>
                              <a:gd name="connsiteX1" fmla="*/ 103591 w 716288"/>
                              <a:gd name="connsiteY1" fmla="*/ 120172 h 803467"/>
                              <a:gd name="connsiteX2" fmla="*/ 89403 w 716288"/>
                              <a:gd name="connsiteY2" fmla="*/ 191074 h 803467"/>
                              <a:gd name="connsiteX3" fmla="*/ 64652 w 716288"/>
                              <a:gd name="connsiteY3" fmla="*/ 353624 h 803467"/>
                              <a:gd name="connsiteX4" fmla="*/ 16028 w 716288"/>
                              <a:gd name="connsiteY4" fmla="*/ 456585 h 803467"/>
                              <a:gd name="connsiteX5" fmla="*/ 4 w 716288"/>
                              <a:gd name="connsiteY5" fmla="*/ 541464 h 803467"/>
                              <a:gd name="connsiteX6" fmla="*/ 16251 w 716288"/>
                              <a:gd name="connsiteY6" fmla="*/ 654355 h 803467"/>
                              <a:gd name="connsiteX7" fmla="*/ 146595 w 716288"/>
                              <a:gd name="connsiteY7" fmla="*/ 745490 h 803467"/>
                              <a:gd name="connsiteX8" fmla="*/ 575818 w 716288"/>
                              <a:gd name="connsiteY8" fmla="*/ 644130 h 803467"/>
                              <a:gd name="connsiteX9" fmla="*/ 282497 w 716288"/>
                              <a:gd name="connsiteY9" fmla="*/ 706218 h 803467"/>
                              <a:gd name="connsiteX10" fmla="*/ 281157 w 716288"/>
                              <a:gd name="connsiteY10" fmla="*/ 803467 h 803467"/>
                              <a:gd name="connsiteX11" fmla="*/ 461794 w 716288"/>
                              <a:gd name="connsiteY11" fmla="*/ 751633 h 803467"/>
                              <a:gd name="connsiteX12" fmla="*/ 637890 w 716288"/>
                              <a:gd name="connsiteY12" fmla="*/ 707409 h 803467"/>
                              <a:gd name="connsiteX13" fmla="*/ 712651 w 716288"/>
                              <a:gd name="connsiteY13" fmla="*/ 635664 h 803467"/>
                              <a:gd name="connsiteX14" fmla="*/ 679651 w 716288"/>
                              <a:gd name="connsiteY14" fmla="*/ 540804 h 803467"/>
                              <a:gd name="connsiteX15" fmla="*/ 586715 w 716288"/>
                              <a:gd name="connsiteY15" fmla="*/ 494632 h 803467"/>
                              <a:gd name="connsiteX16" fmla="*/ 318332 w 716288"/>
                              <a:gd name="connsiteY16" fmla="*/ 499022 h 803467"/>
                              <a:gd name="connsiteX17" fmla="*/ 454160 w 716288"/>
                              <a:gd name="connsiteY17" fmla="*/ 243400 h 803467"/>
                              <a:gd name="connsiteX18" fmla="*/ 485846 w 716288"/>
                              <a:gd name="connsiteY18" fmla="*/ 125644 h 803467"/>
                              <a:gd name="connsiteX0" fmla="*/ 381817 w 716288"/>
                              <a:gd name="connsiteY0" fmla="*/ 0 h 803467"/>
                              <a:gd name="connsiteX1" fmla="*/ 103591 w 716288"/>
                              <a:gd name="connsiteY1" fmla="*/ 120172 h 803467"/>
                              <a:gd name="connsiteX2" fmla="*/ 89403 w 716288"/>
                              <a:gd name="connsiteY2" fmla="*/ 191074 h 803467"/>
                              <a:gd name="connsiteX3" fmla="*/ 64652 w 716288"/>
                              <a:gd name="connsiteY3" fmla="*/ 353624 h 803467"/>
                              <a:gd name="connsiteX4" fmla="*/ 16028 w 716288"/>
                              <a:gd name="connsiteY4" fmla="*/ 456585 h 803467"/>
                              <a:gd name="connsiteX5" fmla="*/ 4 w 716288"/>
                              <a:gd name="connsiteY5" fmla="*/ 541464 h 803467"/>
                              <a:gd name="connsiteX6" fmla="*/ 16251 w 716288"/>
                              <a:gd name="connsiteY6" fmla="*/ 654355 h 803467"/>
                              <a:gd name="connsiteX7" fmla="*/ 146595 w 716288"/>
                              <a:gd name="connsiteY7" fmla="*/ 745490 h 803467"/>
                              <a:gd name="connsiteX8" fmla="*/ 575818 w 716288"/>
                              <a:gd name="connsiteY8" fmla="*/ 644130 h 803467"/>
                              <a:gd name="connsiteX9" fmla="*/ 282497 w 716288"/>
                              <a:gd name="connsiteY9" fmla="*/ 706218 h 803467"/>
                              <a:gd name="connsiteX10" fmla="*/ 281157 w 716288"/>
                              <a:gd name="connsiteY10" fmla="*/ 803467 h 803467"/>
                              <a:gd name="connsiteX11" fmla="*/ 461794 w 716288"/>
                              <a:gd name="connsiteY11" fmla="*/ 751633 h 803467"/>
                              <a:gd name="connsiteX12" fmla="*/ 651180 w 716288"/>
                              <a:gd name="connsiteY12" fmla="*/ 723759 h 803467"/>
                              <a:gd name="connsiteX13" fmla="*/ 712651 w 716288"/>
                              <a:gd name="connsiteY13" fmla="*/ 635664 h 803467"/>
                              <a:gd name="connsiteX14" fmla="*/ 679651 w 716288"/>
                              <a:gd name="connsiteY14" fmla="*/ 540804 h 803467"/>
                              <a:gd name="connsiteX15" fmla="*/ 586715 w 716288"/>
                              <a:gd name="connsiteY15" fmla="*/ 494632 h 803467"/>
                              <a:gd name="connsiteX16" fmla="*/ 318332 w 716288"/>
                              <a:gd name="connsiteY16" fmla="*/ 499022 h 803467"/>
                              <a:gd name="connsiteX17" fmla="*/ 454160 w 716288"/>
                              <a:gd name="connsiteY17" fmla="*/ 243400 h 803467"/>
                              <a:gd name="connsiteX18" fmla="*/ 485846 w 716288"/>
                              <a:gd name="connsiteY18" fmla="*/ 125644 h 803467"/>
                              <a:gd name="connsiteX0" fmla="*/ 381817 w 716288"/>
                              <a:gd name="connsiteY0" fmla="*/ 0 h 803467"/>
                              <a:gd name="connsiteX1" fmla="*/ 103591 w 716288"/>
                              <a:gd name="connsiteY1" fmla="*/ 120172 h 803467"/>
                              <a:gd name="connsiteX2" fmla="*/ 89403 w 716288"/>
                              <a:gd name="connsiteY2" fmla="*/ 191074 h 803467"/>
                              <a:gd name="connsiteX3" fmla="*/ 64652 w 716288"/>
                              <a:gd name="connsiteY3" fmla="*/ 353624 h 803467"/>
                              <a:gd name="connsiteX4" fmla="*/ 16028 w 716288"/>
                              <a:gd name="connsiteY4" fmla="*/ 456585 h 803467"/>
                              <a:gd name="connsiteX5" fmla="*/ 4 w 716288"/>
                              <a:gd name="connsiteY5" fmla="*/ 541464 h 803467"/>
                              <a:gd name="connsiteX6" fmla="*/ 16251 w 716288"/>
                              <a:gd name="connsiteY6" fmla="*/ 654355 h 803467"/>
                              <a:gd name="connsiteX7" fmla="*/ 146595 w 716288"/>
                              <a:gd name="connsiteY7" fmla="*/ 745490 h 803467"/>
                              <a:gd name="connsiteX8" fmla="*/ 575818 w 716288"/>
                              <a:gd name="connsiteY8" fmla="*/ 644130 h 803467"/>
                              <a:gd name="connsiteX9" fmla="*/ 282497 w 716288"/>
                              <a:gd name="connsiteY9" fmla="*/ 706218 h 803467"/>
                              <a:gd name="connsiteX10" fmla="*/ 281157 w 716288"/>
                              <a:gd name="connsiteY10" fmla="*/ 803467 h 803467"/>
                              <a:gd name="connsiteX11" fmla="*/ 461794 w 716288"/>
                              <a:gd name="connsiteY11" fmla="*/ 751633 h 803467"/>
                              <a:gd name="connsiteX12" fmla="*/ 651180 w 716288"/>
                              <a:gd name="connsiteY12" fmla="*/ 723759 h 803467"/>
                              <a:gd name="connsiteX13" fmla="*/ 712651 w 716288"/>
                              <a:gd name="connsiteY13" fmla="*/ 635664 h 803467"/>
                              <a:gd name="connsiteX14" fmla="*/ 679651 w 716288"/>
                              <a:gd name="connsiteY14" fmla="*/ 540804 h 803467"/>
                              <a:gd name="connsiteX15" fmla="*/ 586715 w 716288"/>
                              <a:gd name="connsiteY15" fmla="*/ 494632 h 803467"/>
                              <a:gd name="connsiteX16" fmla="*/ 318332 w 716288"/>
                              <a:gd name="connsiteY16" fmla="*/ 499022 h 803467"/>
                              <a:gd name="connsiteX17" fmla="*/ 454160 w 716288"/>
                              <a:gd name="connsiteY17" fmla="*/ 243400 h 803467"/>
                              <a:gd name="connsiteX18" fmla="*/ 485846 w 716288"/>
                              <a:gd name="connsiteY18" fmla="*/ 125644 h 803467"/>
                              <a:gd name="connsiteX0" fmla="*/ 381817 w 717419"/>
                              <a:gd name="connsiteY0" fmla="*/ 0 h 803467"/>
                              <a:gd name="connsiteX1" fmla="*/ 103591 w 717419"/>
                              <a:gd name="connsiteY1" fmla="*/ 120172 h 803467"/>
                              <a:gd name="connsiteX2" fmla="*/ 89403 w 717419"/>
                              <a:gd name="connsiteY2" fmla="*/ 191074 h 803467"/>
                              <a:gd name="connsiteX3" fmla="*/ 64652 w 717419"/>
                              <a:gd name="connsiteY3" fmla="*/ 353624 h 803467"/>
                              <a:gd name="connsiteX4" fmla="*/ 16028 w 717419"/>
                              <a:gd name="connsiteY4" fmla="*/ 456585 h 803467"/>
                              <a:gd name="connsiteX5" fmla="*/ 4 w 717419"/>
                              <a:gd name="connsiteY5" fmla="*/ 541464 h 803467"/>
                              <a:gd name="connsiteX6" fmla="*/ 16251 w 717419"/>
                              <a:gd name="connsiteY6" fmla="*/ 654355 h 803467"/>
                              <a:gd name="connsiteX7" fmla="*/ 146595 w 717419"/>
                              <a:gd name="connsiteY7" fmla="*/ 745490 h 803467"/>
                              <a:gd name="connsiteX8" fmla="*/ 575818 w 717419"/>
                              <a:gd name="connsiteY8" fmla="*/ 644130 h 803467"/>
                              <a:gd name="connsiteX9" fmla="*/ 282497 w 717419"/>
                              <a:gd name="connsiteY9" fmla="*/ 706218 h 803467"/>
                              <a:gd name="connsiteX10" fmla="*/ 281157 w 717419"/>
                              <a:gd name="connsiteY10" fmla="*/ 803467 h 803467"/>
                              <a:gd name="connsiteX11" fmla="*/ 461794 w 717419"/>
                              <a:gd name="connsiteY11" fmla="*/ 751633 h 803467"/>
                              <a:gd name="connsiteX12" fmla="*/ 651180 w 717419"/>
                              <a:gd name="connsiteY12" fmla="*/ 723759 h 803467"/>
                              <a:gd name="connsiteX13" fmla="*/ 712651 w 717419"/>
                              <a:gd name="connsiteY13" fmla="*/ 635664 h 803467"/>
                              <a:gd name="connsiteX14" fmla="*/ 688777 w 717419"/>
                              <a:gd name="connsiteY14" fmla="*/ 552601 h 803467"/>
                              <a:gd name="connsiteX15" fmla="*/ 586715 w 717419"/>
                              <a:gd name="connsiteY15" fmla="*/ 494632 h 803467"/>
                              <a:gd name="connsiteX16" fmla="*/ 318332 w 717419"/>
                              <a:gd name="connsiteY16" fmla="*/ 499022 h 803467"/>
                              <a:gd name="connsiteX17" fmla="*/ 454160 w 717419"/>
                              <a:gd name="connsiteY17" fmla="*/ 243400 h 803467"/>
                              <a:gd name="connsiteX18" fmla="*/ 485846 w 717419"/>
                              <a:gd name="connsiteY18" fmla="*/ 125644 h 803467"/>
                              <a:gd name="connsiteX0" fmla="*/ 381817 w 708997"/>
                              <a:gd name="connsiteY0" fmla="*/ 0 h 803467"/>
                              <a:gd name="connsiteX1" fmla="*/ 103591 w 708997"/>
                              <a:gd name="connsiteY1" fmla="*/ 120172 h 803467"/>
                              <a:gd name="connsiteX2" fmla="*/ 89403 w 708997"/>
                              <a:gd name="connsiteY2" fmla="*/ 191074 h 803467"/>
                              <a:gd name="connsiteX3" fmla="*/ 64652 w 708997"/>
                              <a:gd name="connsiteY3" fmla="*/ 353624 h 803467"/>
                              <a:gd name="connsiteX4" fmla="*/ 16028 w 708997"/>
                              <a:gd name="connsiteY4" fmla="*/ 456585 h 803467"/>
                              <a:gd name="connsiteX5" fmla="*/ 4 w 708997"/>
                              <a:gd name="connsiteY5" fmla="*/ 541464 h 803467"/>
                              <a:gd name="connsiteX6" fmla="*/ 16251 w 708997"/>
                              <a:gd name="connsiteY6" fmla="*/ 654355 h 803467"/>
                              <a:gd name="connsiteX7" fmla="*/ 146595 w 708997"/>
                              <a:gd name="connsiteY7" fmla="*/ 745490 h 803467"/>
                              <a:gd name="connsiteX8" fmla="*/ 575818 w 708997"/>
                              <a:gd name="connsiteY8" fmla="*/ 644130 h 803467"/>
                              <a:gd name="connsiteX9" fmla="*/ 282497 w 708997"/>
                              <a:gd name="connsiteY9" fmla="*/ 706218 h 803467"/>
                              <a:gd name="connsiteX10" fmla="*/ 281157 w 708997"/>
                              <a:gd name="connsiteY10" fmla="*/ 803467 h 803467"/>
                              <a:gd name="connsiteX11" fmla="*/ 461794 w 708997"/>
                              <a:gd name="connsiteY11" fmla="*/ 751633 h 803467"/>
                              <a:gd name="connsiteX12" fmla="*/ 651180 w 708997"/>
                              <a:gd name="connsiteY12" fmla="*/ 723759 h 803467"/>
                              <a:gd name="connsiteX13" fmla="*/ 702394 w 708997"/>
                              <a:gd name="connsiteY13" fmla="*/ 639026 h 803467"/>
                              <a:gd name="connsiteX14" fmla="*/ 688777 w 708997"/>
                              <a:gd name="connsiteY14" fmla="*/ 552601 h 803467"/>
                              <a:gd name="connsiteX15" fmla="*/ 586715 w 708997"/>
                              <a:gd name="connsiteY15" fmla="*/ 494632 h 803467"/>
                              <a:gd name="connsiteX16" fmla="*/ 318332 w 708997"/>
                              <a:gd name="connsiteY16" fmla="*/ 499022 h 803467"/>
                              <a:gd name="connsiteX17" fmla="*/ 454160 w 708997"/>
                              <a:gd name="connsiteY17" fmla="*/ 243400 h 803467"/>
                              <a:gd name="connsiteX18" fmla="*/ 485846 w 708997"/>
                              <a:gd name="connsiteY18" fmla="*/ 125644 h 803467"/>
                              <a:gd name="connsiteX0" fmla="*/ 381817 w 705154"/>
                              <a:gd name="connsiteY0" fmla="*/ 0 h 803467"/>
                              <a:gd name="connsiteX1" fmla="*/ 103591 w 705154"/>
                              <a:gd name="connsiteY1" fmla="*/ 120172 h 803467"/>
                              <a:gd name="connsiteX2" fmla="*/ 89403 w 705154"/>
                              <a:gd name="connsiteY2" fmla="*/ 191074 h 803467"/>
                              <a:gd name="connsiteX3" fmla="*/ 64652 w 705154"/>
                              <a:gd name="connsiteY3" fmla="*/ 353624 h 803467"/>
                              <a:gd name="connsiteX4" fmla="*/ 16028 w 705154"/>
                              <a:gd name="connsiteY4" fmla="*/ 456585 h 803467"/>
                              <a:gd name="connsiteX5" fmla="*/ 4 w 705154"/>
                              <a:gd name="connsiteY5" fmla="*/ 541464 h 803467"/>
                              <a:gd name="connsiteX6" fmla="*/ 16251 w 705154"/>
                              <a:gd name="connsiteY6" fmla="*/ 654355 h 803467"/>
                              <a:gd name="connsiteX7" fmla="*/ 146595 w 705154"/>
                              <a:gd name="connsiteY7" fmla="*/ 745490 h 803467"/>
                              <a:gd name="connsiteX8" fmla="*/ 575818 w 705154"/>
                              <a:gd name="connsiteY8" fmla="*/ 644130 h 803467"/>
                              <a:gd name="connsiteX9" fmla="*/ 282497 w 705154"/>
                              <a:gd name="connsiteY9" fmla="*/ 706218 h 803467"/>
                              <a:gd name="connsiteX10" fmla="*/ 281157 w 705154"/>
                              <a:gd name="connsiteY10" fmla="*/ 803467 h 803467"/>
                              <a:gd name="connsiteX11" fmla="*/ 461794 w 705154"/>
                              <a:gd name="connsiteY11" fmla="*/ 751633 h 803467"/>
                              <a:gd name="connsiteX12" fmla="*/ 651180 w 705154"/>
                              <a:gd name="connsiteY12" fmla="*/ 723759 h 803467"/>
                              <a:gd name="connsiteX13" fmla="*/ 702394 w 705154"/>
                              <a:gd name="connsiteY13" fmla="*/ 639026 h 803467"/>
                              <a:gd name="connsiteX14" fmla="*/ 688777 w 705154"/>
                              <a:gd name="connsiteY14" fmla="*/ 552601 h 803467"/>
                              <a:gd name="connsiteX15" fmla="*/ 586715 w 705154"/>
                              <a:gd name="connsiteY15" fmla="*/ 494632 h 803467"/>
                              <a:gd name="connsiteX16" fmla="*/ 318332 w 705154"/>
                              <a:gd name="connsiteY16" fmla="*/ 499022 h 803467"/>
                              <a:gd name="connsiteX17" fmla="*/ 454160 w 705154"/>
                              <a:gd name="connsiteY17" fmla="*/ 243400 h 803467"/>
                              <a:gd name="connsiteX18" fmla="*/ 485846 w 705154"/>
                              <a:gd name="connsiteY18" fmla="*/ 125644 h 803467"/>
                              <a:gd name="connsiteX0" fmla="*/ 381817 w 705154"/>
                              <a:gd name="connsiteY0" fmla="*/ 0 h 803467"/>
                              <a:gd name="connsiteX1" fmla="*/ 103591 w 705154"/>
                              <a:gd name="connsiteY1" fmla="*/ 120172 h 803467"/>
                              <a:gd name="connsiteX2" fmla="*/ 89403 w 705154"/>
                              <a:gd name="connsiteY2" fmla="*/ 191074 h 803467"/>
                              <a:gd name="connsiteX3" fmla="*/ 64652 w 705154"/>
                              <a:gd name="connsiteY3" fmla="*/ 353624 h 803467"/>
                              <a:gd name="connsiteX4" fmla="*/ 16028 w 705154"/>
                              <a:gd name="connsiteY4" fmla="*/ 456585 h 803467"/>
                              <a:gd name="connsiteX5" fmla="*/ 4 w 705154"/>
                              <a:gd name="connsiteY5" fmla="*/ 541464 h 803467"/>
                              <a:gd name="connsiteX6" fmla="*/ 16251 w 705154"/>
                              <a:gd name="connsiteY6" fmla="*/ 654355 h 803467"/>
                              <a:gd name="connsiteX7" fmla="*/ 146595 w 705154"/>
                              <a:gd name="connsiteY7" fmla="*/ 745490 h 803467"/>
                              <a:gd name="connsiteX8" fmla="*/ 575818 w 705154"/>
                              <a:gd name="connsiteY8" fmla="*/ 644130 h 803467"/>
                              <a:gd name="connsiteX9" fmla="*/ 282497 w 705154"/>
                              <a:gd name="connsiteY9" fmla="*/ 706218 h 803467"/>
                              <a:gd name="connsiteX10" fmla="*/ 281157 w 705154"/>
                              <a:gd name="connsiteY10" fmla="*/ 803467 h 803467"/>
                              <a:gd name="connsiteX11" fmla="*/ 461794 w 705154"/>
                              <a:gd name="connsiteY11" fmla="*/ 751633 h 803467"/>
                              <a:gd name="connsiteX12" fmla="*/ 651180 w 705154"/>
                              <a:gd name="connsiteY12" fmla="*/ 723759 h 803467"/>
                              <a:gd name="connsiteX13" fmla="*/ 702394 w 705154"/>
                              <a:gd name="connsiteY13" fmla="*/ 639026 h 803467"/>
                              <a:gd name="connsiteX14" fmla="*/ 688777 w 705154"/>
                              <a:gd name="connsiteY14" fmla="*/ 552601 h 803467"/>
                              <a:gd name="connsiteX15" fmla="*/ 586715 w 705154"/>
                              <a:gd name="connsiteY15" fmla="*/ 494632 h 803467"/>
                              <a:gd name="connsiteX16" fmla="*/ 318332 w 705154"/>
                              <a:gd name="connsiteY16" fmla="*/ 499022 h 803467"/>
                              <a:gd name="connsiteX17" fmla="*/ 454160 w 705154"/>
                              <a:gd name="connsiteY17" fmla="*/ 243400 h 803467"/>
                              <a:gd name="connsiteX18" fmla="*/ 485846 w 705154"/>
                              <a:gd name="connsiteY18" fmla="*/ 125644 h 803467"/>
                              <a:gd name="connsiteX0" fmla="*/ 381817 w 705154"/>
                              <a:gd name="connsiteY0" fmla="*/ 0 h 803467"/>
                              <a:gd name="connsiteX1" fmla="*/ 103591 w 705154"/>
                              <a:gd name="connsiteY1" fmla="*/ 120172 h 803467"/>
                              <a:gd name="connsiteX2" fmla="*/ 89403 w 705154"/>
                              <a:gd name="connsiteY2" fmla="*/ 191074 h 803467"/>
                              <a:gd name="connsiteX3" fmla="*/ 64652 w 705154"/>
                              <a:gd name="connsiteY3" fmla="*/ 353624 h 803467"/>
                              <a:gd name="connsiteX4" fmla="*/ 16028 w 705154"/>
                              <a:gd name="connsiteY4" fmla="*/ 456585 h 803467"/>
                              <a:gd name="connsiteX5" fmla="*/ 4 w 705154"/>
                              <a:gd name="connsiteY5" fmla="*/ 541464 h 803467"/>
                              <a:gd name="connsiteX6" fmla="*/ 16251 w 705154"/>
                              <a:gd name="connsiteY6" fmla="*/ 654355 h 803467"/>
                              <a:gd name="connsiteX7" fmla="*/ 146595 w 705154"/>
                              <a:gd name="connsiteY7" fmla="*/ 745490 h 803467"/>
                              <a:gd name="connsiteX8" fmla="*/ 575818 w 705154"/>
                              <a:gd name="connsiteY8" fmla="*/ 644130 h 803467"/>
                              <a:gd name="connsiteX9" fmla="*/ 282497 w 705154"/>
                              <a:gd name="connsiteY9" fmla="*/ 706218 h 803467"/>
                              <a:gd name="connsiteX10" fmla="*/ 281157 w 705154"/>
                              <a:gd name="connsiteY10" fmla="*/ 803467 h 803467"/>
                              <a:gd name="connsiteX11" fmla="*/ 461794 w 705154"/>
                              <a:gd name="connsiteY11" fmla="*/ 751633 h 803467"/>
                              <a:gd name="connsiteX12" fmla="*/ 606454 w 705154"/>
                              <a:gd name="connsiteY12" fmla="*/ 753206 h 803467"/>
                              <a:gd name="connsiteX13" fmla="*/ 702394 w 705154"/>
                              <a:gd name="connsiteY13" fmla="*/ 639026 h 803467"/>
                              <a:gd name="connsiteX14" fmla="*/ 688777 w 705154"/>
                              <a:gd name="connsiteY14" fmla="*/ 552601 h 803467"/>
                              <a:gd name="connsiteX15" fmla="*/ 586715 w 705154"/>
                              <a:gd name="connsiteY15" fmla="*/ 494632 h 803467"/>
                              <a:gd name="connsiteX16" fmla="*/ 318332 w 705154"/>
                              <a:gd name="connsiteY16" fmla="*/ 499022 h 803467"/>
                              <a:gd name="connsiteX17" fmla="*/ 454160 w 705154"/>
                              <a:gd name="connsiteY17" fmla="*/ 243400 h 803467"/>
                              <a:gd name="connsiteX18" fmla="*/ 485846 w 705154"/>
                              <a:gd name="connsiteY18" fmla="*/ 125644 h 803467"/>
                              <a:gd name="connsiteX0" fmla="*/ 381817 w 705154"/>
                              <a:gd name="connsiteY0" fmla="*/ 0 h 803467"/>
                              <a:gd name="connsiteX1" fmla="*/ 103591 w 705154"/>
                              <a:gd name="connsiteY1" fmla="*/ 120172 h 803467"/>
                              <a:gd name="connsiteX2" fmla="*/ 89403 w 705154"/>
                              <a:gd name="connsiteY2" fmla="*/ 191074 h 803467"/>
                              <a:gd name="connsiteX3" fmla="*/ 64652 w 705154"/>
                              <a:gd name="connsiteY3" fmla="*/ 353624 h 803467"/>
                              <a:gd name="connsiteX4" fmla="*/ 16028 w 705154"/>
                              <a:gd name="connsiteY4" fmla="*/ 456585 h 803467"/>
                              <a:gd name="connsiteX5" fmla="*/ 4 w 705154"/>
                              <a:gd name="connsiteY5" fmla="*/ 541464 h 803467"/>
                              <a:gd name="connsiteX6" fmla="*/ 16251 w 705154"/>
                              <a:gd name="connsiteY6" fmla="*/ 654355 h 803467"/>
                              <a:gd name="connsiteX7" fmla="*/ 146595 w 705154"/>
                              <a:gd name="connsiteY7" fmla="*/ 745490 h 803467"/>
                              <a:gd name="connsiteX8" fmla="*/ 575818 w 705154"/>
                              <a:gd name="connsiteY8" fmla="*/ 644130 h 803467"/>
                              <a:gd name="connsiteX9" fmla="*/ 282497 w 705154"/>
                              <a:gd name="connsiteY9" fmla="*/ 706218 h 803467"/>
                              <a:gd name="connsiteX10" fmla="*/ 281157 w 705154"/>
                              <a:gd name="connsiteY10" fmla="*/ 803467 h 803467"/>
                              <a:gd name="connsiteX11" fmla="*/ 461794 w 705154"/>
                              <a:gd name="connsiteY11" fmla="*/ 751633 h 803467"/>
                              <a:gd name="connsiteX12" fmla="*/ 606454 w 705154"/>
                              <a:gd name="connsiteY12" fmla="*/ 753206 h 803467"/>
                              <a:gd name="connsiteX13" fmla="*/ 702394 w 705154"/>
                              <a:gd name="connsiteY13" fmla="*/ 639026 h 803467"/>
                              <a:gd name="connsiteX14" fmla="*/ 688777 w 705154"/>
                              <a:gd name="connsiteY14" fmla="*/ 552601 h 803467"/>
                              <a:gd name="connsiteX15" fmla="*/ 586715 w 705154"/>
                              <a:gd name="connsiteY15" fmla="*/ 494632 h 803467"/>
                              <a:gd name="connsiteX16" fmla="*/ 318332 w 705154"/>
                              <a:gd name="connsiteY16" fmla="*/ 499022 h 803467"/>
                              <a:gd name="connsiteX17" fmla="*/ 454160 w 705154"/>
                              <a:gd name="connsiteY17" fmla="*/ 243400 h 803467"/>
                              <a:gd name="connsiteX18" fmla="*/ 485846 w 705154"/>
                              <a:gd name="connsiteY18" fmla="*/ 125644 h 803467"/>
                              <a:gd name="connsiteX0" fmla="*/ 381817 w 705154"/>
                              <a:gd name="connsiteY0" fmla="*/ 0 h 803467"/>
                              <a:gd name="connsiteX1" fmla="*/ 103591 w 705154"/>
                              <a:gd name="connsiteY1" fmla="*/ 120172 h 803467"/>
                              <a:gd name="connsiteX2" fmla="*/ 89403 w 705154"/>
                              <a:gd name="connsiteY2" fmla="*/ 191074 h 803467"/>
                              <a:gd name="connsiteX3" fmla="*/ 64652 w 705154"/>
                              <a:gd name="connsiteY3" fmla="*/ 353624 h 803467"/>
                              <a:gd name="connsiteX4" fmla="*/ 16028 w 705154"/>
                              <a:gd name="connsiteY4" fmla="*/ 456585 h 803467"/>
                              <a:gd name="connsiteX5" fmla="*/ 4 w 705154"/>
                              <a:gd name="connsiteY5" fmla="*/ 541464 h 803467"/>
                              <a:gd name="connsiteX6" fmla="*/ 16251 w 705154"/>
                              <a:gd name="connsiteY6" fmla="*/ 654355 h 803467"/>
                              <a:gd name="connsiteX7" fmla="*/ 146595 w 705154"/>
                              <a:gd name="connsiteY7" fmla="*/ 745490 h 803467"/>
                              <a:gd name="connsiteX8" fmla="*/ 575818 w 705154"/>
                              <a:gd name="connsiteY8" fmla="*/ 644130 h 803467"/>
                              <a:gd name="connsiteX9" fmla="*/ 282497 w 705154"/>
                              <a:gd name="connsiteY9" fmla="*/ 706218 h 803467"/>
                              <a:gd name="connsiteX10" fmla="*/ 281157 w 705154"/>
                              <a:gd name="connsiteY10" fmla="*/ 803467 h 803467"/>
                              <a:gd name="connsiteX11" fmla="*/ 462428 w 705154"/>
                              <a:gd name="connsiteY11" fmla="*/ 763257 h 803467"/>
                              <a:gd name="connsiteX12" fmla="*/ 606454 w 705154"/>
                              <a:gd name="connsiteY12" fmla="*/ 753206 h 803467"/>
                              <a:gd name="connsiteX13" fmla="*/ 702394 w 705154"/>
                              <a:gd name="connsiteY13" fmla="*/ 639026 h 803467"/>
                              <a:gd name="connsiteX14" fmla="*/ 688777 w 705154"/>
                              <a:gd name="connsiteY14" fmla="*/ 552601 h 803467"/>
                              <a:gd name="connsiteX15" fmla="*/ 586715 w 705154"/>
                              <a:gd name="connsiteY15" fmla="*/ 494632 h 803467"/>
                              <a:gd name="connsiteX16" fmla="*/ 318332 w 705154"/>
                              <a:gd name="connsiteY16" fmla="*/ 499022 h 803467"/>
                              <a:gd name="connsiteX17" fmla="*/ 454160 w 705154"/>
                              <a:gd name="connsiteY17" fmla="*/ 243400 h 803467"/>
                              <a:gd name="connsiteX18" fmla="*/ 485846 w 705154"/>
                              <a:gd name="connsiteY18" fmla="*/ 125644 h 803467"/>
                              <a:gd name="connsiteX0" fmla="*/ 381817 w 704251"/>
                              <a:gd name="connsiteY0" fmla="*/ 0 h 803467"/>
                              <a:gd name="connsiteX1" fmla="*/ 103591 w 704251"/>
                              <a:gd name="connsiteY1" fmla="*/ 120172 h 803467"/>
                              <a:gd name="connsiteX2" fmla="*/ 89403 w 704251"/>
                              <a:gd name="connsiteY2" fmla="*/ 191074 h 803467"/>
                              <a:gd name="connsiteX3" fmla="*/ 64652 w 704251"/>
                              <a:gd name="connsiteY3" fmla="*/ 353624 h 803467"/>
                              <a:gd name="connsiteX4" fmla="*/ 16028 w 704251"/>
                              <a:gd name="connsiteY4" fmla="*/ 456585 h 803467"/>
                              <a:gd name="connsiteX5" fmla="*/ 4 w 704251"/>
                              <a:gd name="connsiteY5" fmla="*/ 541464 h 803467"/>
                              <a:gd name="connsiteX6" fmla="*/ 16251 w 704251"/>
                              <a:gd name="connsiteY6" fmla="*/ 654355 h 803467"/>
                              <a:gd name="connsiteX7" fmla="*/ 146595 w 704251"/>
                              <a:gd name="connsiteY7" fmla="*/ 745490 h 803467"/>
                              <a:gd name="connsiteX8" fmla="*/ 575818 w 704251"/>
                              <a:gd name="connsiteY8" fmla="*/ 644130 h 803467"/>
                              <a:gd name="connsiteX9" fmla="*/ 282497 w 704251"/>
                              <a:gd name="connsiteY9" fmla="*/ 706218 h 803467"/>
                              <a:gd name="connsiteX10" fmla="*/ 281157 w 704251"/>
                              <a:gd name="connsiteY10" fmla="*/ 803467 h 803467"/>
                              <a:gd name="connsiteX11" fmla="*/ 462428 w 704251"/>
                              <a:gd name="connsiteY11" fmla="*/ 763257 h 803467"/>
                              <a:gd name="connsiteX12" fmla="*/ 606454 w 704251"/>
                              <a:gd name="connsiteY12" fmla="*/ 753206 h 803467"/>
                              <a:gd name="connsiteX13" fmla="*/ 702394 w 704251"/>
                              <a:gd name="connsiteY13" fmla="*/ 639026 h 803467"/>
                              <a:gd name="connsiteX14" fmla="*/ 688777 w 704251"/>
                              <a:gd name="connsiteY14" fmla="*/ 552601 h 803467"/>
                              <a:gd name="connsiteX15" fmla="*/ 613627 w 704251"/>
                              <a:gd name="connsiteY15" fmla="*/ 509475 h 803467"/>
                              <a:gd name="connsiteX16" fmla="*/ 318332 w 704251"/>
                              <a:gd name="connsiteY16" fmla="*/ 499022 h 803467"/>
                              <a:gd name="connsiteX17" fmla="*/ 454160 w 704251"/>
                              <a:gd name="connsiteY17" fmla="*/ 243400 h 803467"/>
                              <a:gd name="connsiteX18" fmla="*/ 485846 w 704251"/>
                              <a:gd name="connsiteY18" fmla="*/ 125644 h 803467"/>
                              <a:gd name="connsiteX0" fmla="*/ 381817 w 704251"/>
                              <a:gd name="connsiteY0" fmla="*/ 0 h 803467"/>
                              <a:gd name="connsiteX1" fmla="*/ 103591 w 704251"/>
                              <a:gd name="connsiteY1" fmla="*/ 120172 h 803467"/>
                              <a:gd name="connsiteX2" fmla="*/ 89403 w 704251"/>
                              <a:gd name="connsiteY2" fmla="*/ 191074 h 803467"/>
                              <a:gd name="connsiteX3" fmla="*/ 64652 w 704251"/>
                              <a:gd name="connsiteY3" fmla="*/ 353624 h 803467"/>
                              <a:gd name="connsiteX4" fmla="*/ 16028 w 704251"/>
                              <a:gd name="connsiteY4" fmla="*/ 456585 h 803467"/>
                              <a:gd name="connsiteX5" fmla="*/ 4 w 704251"/>
                              <a:gd name="connsiteY5" fmla="*/ 541464 h 803467"/>
                              <a:gd name="connsiteX6" fmla="*/ 16251 w 704251"/>
                              <a:gd name="connsiteY6" fmla="*/ 654355 h 803467"/>
                              <a:gd name="connsiteX7" fmla="*/ 146595 w 704251"/>
                              <a:gd name="connsiteY7" fmla="*/ 745490 h 803467"/>
                              <a:gd name="connsiteX8" fmla="*/ 575818 w 704251"/>
                              <a:gd name="connsiteY8" fmla="*/ 644130 h 803467"/>
                              <a:gd name="connsiteX9" fmla="*/ 282497 w 704251"/>
                              <a:gd name="connsiteY9" fmla="*/ 706218 h 803467"/>
                              <a:gd name="connsiteX10" fmla="*/ 281157 w 704251"/>
                              <a:gd name="connsiteY10" fmla="*/ 803467 h 803467"/>
                              <a:gd name="connsiteX11" fmla="*/ 462428 w 704251"/>
                              <a:gd name="connsiteY11" fmla="*/ 763257 h 803467"/>
                              <a:gd name="connsiteX12" fmla="*/ 606454 w 704251"/>
                              <a:gd name="connsiteY12" fmla="*/ 753206 h 803467"/>
                              <a:gd name="connsiteX13" fmla="*/ 702394 w 704251"/>
                              <a:gd name="connsiteY13" fmla="*/ 639026 h 803467"/>
                              <a:gd name="connsiteX14" fmla="*/ 688777 w 704251"/>
                              <a:gd name="connsiteY14" fmla="*/ 552601 h 803467"/>
                              <a:gd name="connsiteX15" fmla="*/ 613627 w 704251"/>
                              <a:gd name="connsiteY15" fmla="*/ 509475 h 803467"/>
                              <a:gd name="connsiteX16" fmla="*/ 318332 w 704251"/>
                              <a:gd name="connsiteY16" fmla="*/ 499022 h 803467"/>
                              <a:gd name="connsiteX17" fmla="*/ 454160 w 704251"/>
                              <a:gd name="connsiteY17" fmla="*/ 243400 h 803467"/>
                              <a:gd name="connsiteX18" fmla="*/ 485846 w 704251"/>
                              <a:gd name="connsiteY18" fmla="*/ 125644 h 803467"/>
                              <a:gd name="connsiteX0" fmla="*/ 381817 w 707215"/>
                              <a:gd name="connsiteY0" fmla="*/ 0 h 803467"/>
                              <a:gd name="connsiteX1" fmla="*/ 103591 w 707215"/>
                              <a:gd name="connsiteY1" fmla="*/ 120172 h 803467"/>
                              <a:gd name="connsiteX2" fmla="*/ 89403 w 707215"/>
                              <a:gd name="connsiteY2" fmla="*/ 191074 h 803467"/>
                              <a:gd name="connsiteX3" fmla="*/ 64652 w 707215"/>
                              <a:gd name="connsiteY3" fmla="*/ 353624 h 803467"/>
                              <a:gd name="connsiteX4" fmla="*/ 16028 w 707215"/>
                              <a:gd name="connsiteY4" fmla="*/ 456585 h 803467"/>
                              <a:gd name="connsiteX5" fmla="*/ 4 w 707215"/>
                              <a:gd name="connsiteY5" fmla="*/ 541464 h 803467"/>
                              <a:gd name="connsiteX6" fmla="*/ 16251 w 707215"/>
                              <a:gd name="connsiteY6" fmla="*/ 654355 h 803467"/>
                              <a:gd name="connsiteX7" fmla="*/ 146595 w 707215"/>
                              <a:gd name="connsiteY7" fmla="*/ 745490 h 803467"/>
                              <a:gd name="connsiteX8" fmla="*/ 575818 w 707215"/>
                              <a:gd name="connsiteY8" fmla="*/ 644130 h 803467"/>
                              <a:gd name="connsiteX9" fmla="*/ 282497 w 707215"/>
                              <a:gd name="connsiteY9" fmla="*/ 706218 h 803467"/>
                              <a:gd name="connsiteX10" fmla="*/ 281157 w 707215"/>
                              <a:gd name="connsiteY10" fmla="*/ 803467 h 803467"/>
                              <a:gd name="connsiteX11" fmla="*/ 462428 w 707215"/>
                              <a:gd name="connsiteY11" fmla="*/ 763257 h 803467"/>
                              <a:gd name="connsiteX12" fmla="*/ 606454 w 707215"/>
                              <a:gd name="connsiteY12" fmla="*/ 753206 h 803467"/>
                              <a:gd name="connsiteX13" fmla="*/ 702394 w 707215"/>
                              <a:gd name="connsiteY13" fmla="*/ 639026 h 803467"/>
                              <a:gd name="connsiteX14" fmla="*/ 697571 w 707215"/>
                              <a:gd name="connsiteY14" fmla="*/ 582255 h 803467"/>
                              <a:gd name="connsiteX15" fmla="*/ 613627 w 707215"/>
                              <a:gd name="connsiteY15" fmla="*/ 509475 h 803467"/>
                              <a:gd name="connsiteX16" fmla="*/ 318332 w 707215"/>
                              <a:gd name="connsiteY16" fmla="*/ 499022 h 803467"/>
                              <a:gd name="connsiteX17" fmla="*/ 454160 w 707215"/>
                              <a:gd name="connsiteY17" fmla="*/ 243400 h 803467"/>
                              <a:gd name="connsiteX18" fmla="*/ 485846 w 707215"/>
                              <a:gd name="connsiteY18" fmla="*/ 125644 h 803467"/>
                              <a:gd name="connsiteX0" fmla="*/ 381817 w 709569"/>
                              <a:gd name="connsiteY0" fmla="*/ 0 h 803467"/>
                              <a:gd name="connsiteX1" fmla="*/ 103591 w 709569"/>
                              <a:gd name="connsiteY1" fmla="*/ 120172 h 803467"/>
                              <a:gd name="connsiteX2" fmla="*/ 89403 w 709569"/>
                              <a:gd name="connsiteY2" fmla="*/ 191074 h 803467"/>
                              <a:gd name="connsiteX3" fmla="*/ 64652 w 709569"/>
                              <a:gd name="connsiteY3" fmla="*/ 353624 h 803467"/>
                              <a:gd name="connsiteX4" fmla="*/ 16028 w 709569"/>
                              <a:gd name="connsiteY4" fmla="*/ 456585 h 803467"/>
                              <a:gd name="connsiteX5" fmla="*/ 4 w 709569"/>
                              <a:gd name="connsiteY5" fmla="*/ 541464 h 803467"/>
                              <a:gd name="connsiteX6" fmla="*/ 16251 w 709569"/>
                              <a:gd name="connsiteY6" fmla="*/ 654355 h 803467"/>
                              <a:gd name="connsiteX7" fmla="*/ 146595 w 709569"/>
                              <a:gd name="connsiteY7" fmla="*/ 745490 h 803467"/>
                              <a:gd name="connsiteX8" fmla="*/ 575818 w 709569"/>
                              <a:gd name="connsiteY8" fmla="*/ 644130 h 803467"/>
                              <a:gd name="connsiteX9" fmla="*/ 282497 w 709569"/>
                              <a:gd name="connsiteY9" fmla="*/ 706218 h 803467"/>
                              <a:gd name="connsiteX10" fmla="*/ 281157 w 709569"/>
                              <a:gd name="connsiteY10" fmla="*/ 803467 h 803467"/>
                              <a:gd name="connsiteX11" fmla="*/ 462428 w 709569"/>
                              <a:gd name="connsiteY11" fmla="*/ 763257 h 803467"/>
                              <a:gd name="connsiteX12" fmla="*/ 606454 w 709569"/>
                              <a:gd name="connsiteY12" fmla="*/ 753206 h 803467"/>
                              <a:gd name="connsiteX13" fmla="*/ 706227 w 709569"/>
                              <a:gd name="connsiteY13" fmla="*/ 661433 h 803467"/>
                              <a:gd name="connsiteX14" fmla="*/ 697571 w 709569"/>
                              <a:gd name="connsiteY14" fmla="*/ 582255 h 803467"/>
                              <a:gd name="connsiteX15" fmla="*/ 613627 w 709569"/>
                              <a:gd name="connsiteY15" fmla="*/ 509475 h 803467"/>
                              <a:gd name="connsiteX16" fmla="*/ 318332 w 709569"/>
                              <a:gd name="connsiteY16" fmla="*/ 499022 h 803467"/>
                              <a:gd name="connsiteX17" fmla="*/ 454160 w 709569"/>
                              <a:gd name="connsiteY17" fmla="*/ 243400 h 803467"/>
                              <a:gd name="connsiteX18" fmla="*/ 485846 w 709569"/>
                              <a:gd name="connsiteY18" fmla="*/ 125644 h 803467"/>
                              <a:gd name="connsiteX0" fmla="*/ 381817 w 709569"/>
                              <a:gd name="connsiteY0" fmla="*/ 0 h 803467"/>
                              <a:gd name="connsiteX1" fmla="*/ 103591 w 709569"/>
                              <a:gd name="connsiteY1" fmla="*/ 120172 h 803467"/>
                              <a:gd name="connsiteX2" fmla="*/ 89403 w 709569"/>
                              <a:gd name="connsiteY2" fmla="*/ 191074 h 803467"/>
                              <a:gd name="connsiteX3" fmla="*/ 64652 w 709569"/>
                              <a:gd name="connsiteY3" fmla="*/ 353624 h 803467"/>
                              <a:gd name="connsiteX4" fmla="*/ 16028 w 709569"/>
                              <a:gd name="connsiteY4" fmla="*/ 456585 h 803467"/>
                              <a:gd name="connsiteX5" fmla="*/ 4 w 709569"/>
                              <a:gd name="connsiteY5" fmla="*/ 541464 h 803467"/>
                              <a:gd name="connsiteX6" fmla="*/ 16251 w 709569"/>
                              <a:gd name="connsiteY6" fmla="*/ 654355 h 803467"/>
                              <a:gd name="connsiteX7" fmla="*/ 146595 w 709569"/>
                              <a:gd name="connsiteY7" fmla="*/ 745490 h 803467"/>
                              <a:gd name="connsiteX8" fmla="*/ 575818 w 709569"/>
                              <a:gd name="connsiteY8" fmla="*/ 644130 h 803467"/>
                              <a:gd name="connsiteX9" fmla="*/ 282497 w 709569"/>
                              <a:gd name="connsiteY9" fmla="*/ 706218 h 803467"/>
                              <a:gd name="connsiteX10" fmla="*/ 281157 w 709569"/>
                              <a:gd name="connsiteY10" fmla="*/ 803467 h 803467"/>
                              <a:gd name="connsiteX11" fmla="*/ 462428 w 709569"/>
                              <a:gd name="connsiteY11" fmla="*/ 763257 h 803467"/>
                              <a:gd name="connsiteX12" fmla="*/ 606454 w 709569"/>
                              <a:gd name="connsiteY12" fmla="*/ 753206 h 803467"/>
                              <a:gd name="connsiteX13" fmla="*/ 706227 w 709569"/>
                              <a:gd name="connsiteY13" fmla="*/ 661433 h 803467"/>
                              <a:gd name="connsiteX14" fmla="*/ 697571 w 709569"/>
                              <a:gd name="connsiteY14" fmla="*/ 582255 h 803467"/>
                              <a:gd name="connsiteX15" fmla="*/ 613627 w 709569"/>
                              <a:gd name="connsiteY15" fmla="*/ 509475 h 803467"/>
                              <a:gd name="connsiteX16" fmla="*/ 318332 w 709569"/>
                              <a:gd name="connsiteY16" fmla="*/ 499022 h 803467"/>
                              <a:gd name="connsiteX17" fmla="*/ 454160 w 709569"/>
                              <a:gd name="connsiteY17" fmla="*/ 243400 h 803467"/>
                              <a:gd name="connsiteX18" fmla="*/ 485846 w 709569"/>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75818 w 704103"/>
                              <a:gd name="connsiteY8" fmla="*/ 644130 h 803467"/>
                              <a:gd name="connsiteX9" fmla="*/ 282497 w 704103"/>
                              <a:gd name="connsiteY9" fmla="*/ 706218 h 803467"/>
                              <a:gd name="connsiteX10" fmla="*/ 281157 w 704103"/>
                              <a:gd name="connsiteY10" fmla="*/ 803467 h 803467"/>
                              <a:gd name="connsiteX11" fmla="*/ 462428 w 704103"/>
                              <a:gd name="connsiteY11" fmla="*/ 763257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75818 w 704103"/>
                              <a:gd name="connsiteY8" fmla="*/ 644130 h 803467"/>
                              <a:gd name="connsiteX9" fmla="*/ 282497 w 704103"/>
                              <a:gd name="connsiteY9" fmla="*/ 706218 h 803467"/>
                              <a:gd name="connsiteX10" fmla="*/ 281157 w 704103"/>
                              <a:gd name="connsiteY10" fmla="*/ 803467 h 803467"/>
                              <a:gd name="connsiteX11" fmla="*/ 462428 w 704103"/>
                              <a:gd name="connsiteY11" fmla="*/ 763257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70856 w 704103"/>
                              <a:gd name="connsiteY8" fmla="*/ 636882 h 803467"/>
                              <a:gd name="connsiteX9" fmla="*/ 282497 w 704103"/>
                              <a:gd name="connsiteY9" fmla="*/ 706218 h 803467"/>
                              <a:gd name="connsiteX10" fmla="*/ 281157 w 704103"/>
                              <a:gd name="connsiteY10" fmla="*/ 803467 h 803467"/>
                              <a:gd name="connsiteX11" fmla="*/ 462428 w 704103"/>
                              <a:gd name="connsiteY11" fmla="*/ 763257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70856 w 704103"/>
                              <a:gd name="connsiteY8" fmla="*/ 636882 h 803467"/>
                              <a:gd name="connsiteX9" fmla="*/ 282497 w 704103"/>
                              <a:gd name="connsiteY9" fmla="*/ 706218 h 803467"/>
                              <a:gd name="connsiteX10" fmla="*/ 281157 w 704103"/>
                              <a:gd name="connsiteY10" fmla="*/ 803467 h 803467"/>
                              <a:gd name="connsiteX11" fmla="*/ 462428 w 704103"/>
                              <a:gd name="connsiteY11" fmla="*/ 763257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70856 w 704103"/>
                              <a:gd name="connsiteY8" fmla="*/ 636882 h 803467"/>
                              <a:gd name="connsiteX9" fmla="*/ 282497 w 704103"/>
                              <a:gd name="connsiteY9" fmla="*/ 706218 h 803467"/>
                              <a:gd name="connsiteX10" fmla="*/ 281157 w 704103"/>
                              <a:gd name="connsiteY10" fmla="*/ 803467 h 803467"/>
                              <a:gd name="connsiteX11" fmla="*/ 462428 w 704103"/>
                              <a:gd name="connsiteY11" fmla="*/ 763257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80782 w 704103"/>
                              <a:gd name="connsiteY8" fmla="*/ 651375 h 803467"/>
                              <a:gd name="connsiteX9" fmla="*/ 282497 w 704103"/>
                              <a:gd name="connsiteY9" fmla="*/ 706218 h 803467"/>
                              <a:gd name="connsiteX10" fmla="*/ 281157 w 704103"/>
                              <a:gd name="connsiteY10" fmla="*/ 803467 h 803467"/>
                              <a:gd name="connsiteX11" fmla="*/ 462428 w 704103"/>
                              <a:gd name="connsiteY11" fmla="*/ 763257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80782 w 704103"/>
                              <a:gd name="connsiteY8" fmla="*/ 651375 h 803467"/>
                              <a:gd name="connsiteX9" fmla="*/ 282497 w 704103"/>
                              <a:gd name="connsiteY9" fmla="*/ 706218 h 803467"/>
                              <a:gd name="connsiteX10" fmla="*/ 281157 w 704103"/>
                              <a:gd name="connsiteY10" fmla="*/ 803467 h 803467"/>
                              <a:gd name="connsiteX11" fmla="*/ 462428 w 704103"/>
                              <a:gd name="connsiteY11" fmla="*/ 763257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80782 w 704103"/>
                              <a:gd name="connsiteY8" fmla="*/ 651375 h 803467"/>
                              <a:gd name="connsiteX9" fmla="*/ 282497 w 704103"/>
                              <a:gd name="connsiteY9" fmla="*/ 706218 h 803467"/>
                              <a:gd name="connsiteX10" fmla="*/ 281157 w 704103"/>
                              <a:gd name="connsiteY10" fmla="*/ 803467 h 803467"/>
                              <a:gd name="connsiteX11" fmla="*/ 462428 w 704103"/>
                              <a:gd name="connsiteY11" fmla="*/ 763257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80782 w 704103"/>
                              <a:gd name="connsiteY8" fmla="*/ 651375 h 803467"/>
                              <a:gd name="connsiteX9" fmla="*/ 282497 w 704103"/>
                              <a:gd name="connsiteY9" fmla="*/ 706218 h 803467"/>
                              <a:gd name="connsiteX10" fmla="*/ 281157 w 704103"/>
                              <a:gd name="connsiteY10" fmla="*/ 803467 h 803467"/>
                              <a:gd name="connsiteX11" fmla="*/ 462428 w 704103"/>
                              <a:gd name="connsiteY11" fmla="*/ 763257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80782 w 704103"/>
                              <a:gd name="connsiteY8" fmla="*/ 651375 h 803467"/>
                              <a:gd name="connsiteX9" fmla="*/ 282497 w 704103"/>
                              <a:gd name="connsiteY9" fmla="*/ 706218 h 803467"/>
                              <a:gd name="connsiteX10" fmla="*/ 281157 w 704103"/>
                              <a:gd name="connsiteY10" fmla="*/ 803467 h 803467"/>
                              <a:gd name="connsiteX11" fmla="*/ 462428 w 704103"/>
                              <a:gd name="connsiteY11" fmla="*/ 763257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80782 w 704103"/>
                              <a:gd name="connsiteY8" fmla="*/ 651375 h 803467"/>
                              <a:gd name="connsiteX9" fmla="*/ 289029 w 704103"/>
                              <a:gd name="connsiteY9" fmla="*/ 766193 h 803467"/>
                              <a:gd name="connsiteX10" fmla="*/ 281157 w 704103"/>
                              <a:gd name="connsiteY10" fmla="*/ 803467 h 803467"/>
                              <a:gd name="connsiteX11" fmla="*/ 462428 w 704103"/>
                              <a:gd name="connsiteY11" fmla="*/ 763257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80782 w 704103"/>
                              <a:gd name="connsiteY8" fmla="*/ 651375 h 803467"/>
                              <a:gd name="connsiteX9" fmla="*/ 311173 w 704103"/>
                              <a:gd name="connsiteY9" fmla="*/ 717525 h 803467"/>
                              <a:gd name="connsiteX10" fmla="*/ 281157 w 704103"/>
                              <a:gd name="connsiteY10" fmla="*/ 803467 h 803467"/>
                              <a:gd name="connsiteX11" fmla="*/ 462428 w 704103"/>
                              <a:gd name="connsiteY11" fmla="*/ 763257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20201 w 704103"/>
                              <a:gd name="connsiteY8" fmla="*/ 665315 h 803467"/>
                              <a:gd name="connsiteX9" fmla="*/ 311173 w 704103"/>
                              <a:gd name="connsiteY9" fmla="*/ 717525 h 803467"/>
                              <a:gd name="connsiteX10" fmla="*/ 281157 w 704103"/>
                              <a:gd name="connsiteY10" fmla="*/ 803467 h 803467"/>
                              <a:gd name="connsiteX11" fmla="*/ 462428 w 704103"/>
                              <a:gd name="connsiteY11" fmla="*/ 763257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20201 w 704103"/>
                              <a:gd name="connsiteY8" fmla="*/ 665315 h 803467"/>
                              <a:gd name="connsiteX9" fmla="*/ 311173 w 704103"/>
                              <a:gd name="connsiteY9" fmla="*/ 717525 h 803467"/>
                              <a:gd name="connsiteX10" fmla="*/ 281157 w 704103"/>
                              <a:gd name="connsiteY10" fmla="*/ 803467 h 803467"/>
                              <a:gd name="connsiteX11" fmla="*/ 471389 w 704103"/>
                              <a:gd name="connsiteY11" fmla="*/ 783984 h 803467"/>
                              <a:gd name="connsiteX12" fmla="*/ 606454 w 704103"/>
                              <a:gd name="connsiteY12" fmla="*/ 753206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4103"/>
                              <a:gd name="connsiteY0" fmla="*/ 0 h 803467"/>
                              <a:gd name="connsiteX1" fmla="*/ 103591 w 704103"/>
                              <a:gd name="connsiteY1" fmla="*/ 120172 h 803467"/>
                              <a:gd name="connsiteX2" fmla="*/ 89403 w 704103"/>
                              <a:gd name="connsiteY2" fmla="*/ 191074 h 803467"/>
                              <a:gd name="connsiteX3" fmla="*/ 64652 w 704103"/>
                              <a:gd name="connsiteY3" fmla="*/ 353624 h 803467"/>
                              <a:gd name="connsiteX4" fmla="*/ 16028 w 704103"/>
                              <a:gd name="connsiteY4" fmla="*/ 456585 h 803467"/>
                              <a:gd name="connsiteX5" fmla="*/ 4 w 704103"/>
                              <a:gd name="connsiteY5" fmla="*/ 541464 h 803467"/>
                              <a:gd name="connsiteX6" fmla="*/ 16251 w 704103"/>
                              <a:gd name="connsiteY6" fmla="*/ 654355 h 803467"/>
                              <a:gd name="connsiteX7" fmla="*/ 146595 w 704103"/>
                              <a:gd name="connsiteY7" fmla="*/ 745490 h 803467"/>
                              <a:gd name="connsiteX8" fmla="*/ 520201 w 704103"/>
                              <a:gd name="connsiteY8" fmla="*/ 665315 h 803467"/>
                              <a:gd name="connsiteX9" fmla="*/ 311173 w 704103"/>
                              <a:gd name="connsiteY9" fmla="*/ 717525 h 803467"/>
                              <a:gd name="connsiteX10" fmla="*/ 281157 w 704103"/>
                              <a:gd name="connsiteY10" fmla="*/ 803467 h 803467"/>
                              <a:gd name="connsiteX11" fmla="*/ 471389 w 704103"/>
                              <a:gd name="connsiteY11" fmla="*/ 783984 h 803467"/>
                              <a:gd name="connsiteX12" fmla="*/ 645387 w 704103"/>
                              <a:gd name="connsiteY12" fmla="*/ 761150 h 803467"/>
                              <a:gd name="connsiteX13" fmla="*/ 695471 w 704103"/>
                              <a:gd name="connsiteY13" fmla="*/ 691579 h 803467"/>
                              <a:gd name="connsiteX14" fmla="*/ 697571 w 704103"/>
                              <a:gd name="connsiteY14" fmla="*/ 582255 h 803467"/>
                              <a:gd name="connsiteX15" fmla="*/ 613627 w 704103"/>
                              <a:gd name="connsiteY15" fmla="*/ 509475 h 803467"/>
                              <a:gd name="connsiteX16" fmla="*/ 318332 w 704103"/>
                              <a:gd name="connsiteY16" fmla="*/ 499022 h 803467"/>
                              <a:gd name="connsiteX17" fmla="*/ 454160 w 704103"/>
                              <a:gd name="connsiteY17" fmla="*/ 243400 h 803467"/>
                              <a:gd name="connsiteX18" fmla="*/ 485846 w 704103"/>
                              <a:gd name="connsiteY18" fmla="*/ 125644 h 803467"/>
                              <a:gd name="connsiteX0" fmla="*/ 381817 w 703655"/>
                              <a:gd name="connsiteY0" fmla="*/ 0 h 803467"/>
                              <a:gd name="connsiteX1" fmla="*/ 103591 w 703655"/>
                              <a:gd name="connsiteY1" fmla="*/ 120172 h 803467"/>
                              <a:gd name="connsiteX2" fmla="*/ 89403 w 703655"/>
                              <a:gd name="connsiteY2" fmla="*/ 191074 h 803467"/>
                              <a:gd name="connsiteX3" fmla="*/ 64652 w 703655"/>
                              <a:gd name="connsiteY3" fmla="*/ 353624 h 803467"/>
                              <a:gd name="connsiteX4" fmla="*/ 16028 w 703655"/>
                              <a:gd name="connsiteY4" fmla="*/ 456585 h 803467"/>
                              <a:gd name="connsiteX5" fmla="*/ 4 w 703655"/>
                              <a:gd name="connsiteY5" fmla="*/ 541464 h 803467"/>
                              <a:gd name="connsiteX6" fmla="*/ 16251 w 703655"/>
                              <a:gd name="connsiteY6" fmla="*/ 654355 h 803467"/>
                              <a:gd name="connsiteX7" fmla="*/ 146595 w 703655"/>
                              <a:gd name="connsiteY7" fmla="*/ 745490 h 803467"/>
                              <a:gd name="connsiteX8" fmla="*/ 520201 w 703655"/>
                              <a:gd name="connsiteY8" fmla="*/ 665315 h 803467"/>
                              <a:gd name="connsiteX9" fmla="*/ 311173 w 703655"/>
                              <a:gd name="connsiteY9" fmla="*/ 717525 h 803467"/>
                              <a:gd name="connsiteX10" fmla="*/ 281157 w 703655"/>
                              <a:gd name="connsiteY10" fmla="*/ 803467 h 803467"/>
                              <a:gd name="connsiteX11" fmla="*/ 471389 w 703655"/>
                              <a:gd name="connsiteY11" fmla="*/ 783984 h 803467"/>
                              <a:gd name="connsiteX12" fmla="*/ 645387 w 703655"/>
                              <a:gd name="connsiteY12" fmla="*/ 761150 h 803467"/>
                              <a:gd name="connsiteX13" fmla="*/ 695471 w 703655"/>
                              <a:gd name="connsiteY13" fmla="*/ 691579 h 803467"/>
                              <a:gd name="connsiteX14" fmla="*/ 697571 w 703655"/>
                              <a:gd name="connsiteY14" fmla="*/ 582255 h 803467"/>
                              <a:gd name="connsiteX15" fmla="*/ 619692 w 703655"/>
                              <a:gd name="connsiteY15" fmla="*/ 548898 h 803467"/>
                              <a:gd name="connsiteX16" fmla="*/ 318332 w 703655"/>
                              <a:gd name="connsiteY16" fmla="*/ 499022 h 803467"/>
                              <a:gd name="connsiteX17" fmla="*/ 454160 w 703655"/>
                              <a:gd name="connsiteY17" fmla="*/ 243400 h 803467"/>
                              <a:gd name="connsiteX18" fmla="*/ 485846 w 703655"/>
                              <a:gd name="connsiteY18" fmla="*/ 125644 h 803467"/>
                              <a:gd name="connsiteX0" fmla="*/ 381817 w 697133"/>
                              <a:gd name="connsiteY0" fmla="*/ 0 h 803467"/>
                              <a:gd name="connsiteX1" fmla="*/ 103591 w 697133"/>
                              <a:gd name="connsiteY1" fmla="*/ 120172 h 803467"/>
                              <a:gd name="connsiteX2" fmla="*/ 89403 w 697133"/>
                              <a:gd name="connsiteY2" fmla="*/ 191074 h 803467"/>
                              <a:gd name="connsiteX3" fmla="*/ 64652 w 697133"/>
                              <a:gd name="connsiteY3" fmla="*/ 353624 h 803467"/>
                              <a:gd name="connsiteX4" fmla="*/ 16028 w 697133"/>
                              <a:gd name="connsiteY4" fmla="*/ 456585 h 803467"/>
                              <a:gd name="connsiteX5" fmla="*/ 4 w 697133"/>
                              <a:gd name="connsiteY5" fmla="*/ 541464 h 803467"/>
                              <a:gd name="connsiteX6" fmla="*/ 16251 w 697133"/>
                              <a:gd name="connsiteY6" fmla="*/ 654355 h 803467"/>
                              <a:gd name="connsiteX7" fmla="*/ 146595 w 697133"/>
                              <a:gd name="connsiteY7" fmla="*/ 745490 h 803467"/>
                              <a:gd name="connsiteX8" fmla="*/ 520201 w 697133"/>
                              <a:gd name="connsiteY8" fmla="*/ 665315 h 803467"/>
                              <a:gd name="connsiteX9" fmla="*/ 311173 w 697133"/>
                              <a:gd name="connsiteY9" fmla="*/ 717525 h 803467"/>
                              <a:gd name="connsiteX10" fmla="*/ 281157 w 697133"/>
                              <a:gd name="connsiteY10" fmla="*/ 803467 h 803467"/>
                              <a:gd name="connsiteX11" fmla="*/ 471389 w 697133"/>
                              <a:gd name="connsiteY11" fmla="*/ 783984 h 803467"/>
                              <a:gd name="connsiteX12" fmla="*/ 645387 w 697133"/>
                              <a:gd name="connsiteY12" fmla="*/ 761150 h 803467"/>
                              <a:gd name="connsiteX13" fmla="*/ 695471 w 697133"/>
                              <a:gd name="connsiteY13" fmla="*/ 691579 h 803467"/>
                              <a:gd name="connsiteX14" fmla="*/ 682623 w 697133"/>
                              <a:gd name="connsiteY14" fmla="*/ 655185 h 803467"/>
                              <a:gd name="connsiteX15" fmla="*/ 619692 w 697133"/>
                              <a:gd name="connsiteY15" fmla="*/ 548898 h 803467"/>
                              <a:gd name="connsiteX16" fmla="*/ 318332 w 697133"/>
                              <a:gd name="connsiteY16" fmla="*/ 499022 h 803467"/>
                              <a:gd name="connsiteX17" fmla="*/ 454160 w 697133"/>
                              <a:gd name="connsiteY17" fmla="*/ 243400 h 803467"/>
                              <a:gd name="connsiteX18" fmla="*/ 485846 w 697133"/>
                              <a:gd name="connsiteY18" fmla="*/ 125644 h 803467"/>
                              <a:gd name="connsiteX0" fmla="*/ 381817 w 692053"/>
                              <a:gd name="connsiteY0" fmla="*/ 0 h 803467"/>
                              <a:gd name="connsiteX1" fmla="*/ 103591 w 692053"/>
                              <a:gd name="connsiteY1" fmla="*/ 120172 h 803467"/>
                              <a:gd name="connsiteX2" fmla="*/ 89403 w 692053"/>
                              <a:gd name="connsiteY2" fmla="*/ 191074 h 803467"/>
                              <a:gd name="connsiteX3" fmla="*/ 64652 w 692053"/>
                              <a:gd name="connsiteY3" fmla="*/ 353624 h 803467"/>
                              <a:gd name="connsiteX4" fmla="*/ 16028 w 692053"/>
                              <a:gd name="connsiteY4" fmla="*/ 456585 h 803467"/>
                              <a:gd name="connsiteX5" fmla="*/ 4 w 692053"/>
                              <a:gd name="connsiteY5" fmla="*/ 541464 h 803467"/>
                              <a:gd name="connsiteX6" fmla="*/ 16251 w 692053"/>
                              <a:gd name="connsiteY6" fmla="*/ 654355 h 803467"/>
                              <a:gd name="connsiteX7" fmla="*/ 146595 w 692053"/>
                              <a:gd name="connsiteY7" fmla="*/ 745490 h 803467"/>
                              <a:gd name="connsiteX8" fmla="*/ 520201 w 692053"/>
                              <a:gd name="connsiteY8" fmla="*/ 665315 h 803467"/>
                              <a:gd name="connsiteX9" fmla="*/ 311173 w 692053"/>
                              <a:gd name="connsiteY9" fmla="*/ 717525 h 803467"/>
                              <a:gd name="connsiteX10" fmla="*/ 281157 w 692053"/>
                              <a:gd name="connsiteY10" fmla="*/ 803467 h 803467"/>
                              <a:gd name="connsiteX11" fmla="*/ 471389 w 692053"/>
                              <a:gd name="connsiteY11" fmla="*/ 783984 h 803467"/>
                              <a:gd name="connsiteX12" fmla="*/ 645387 w 692053"/>
                              <a:gd name="connsiteY12" fmla="*/ 761150 h 803467"/>
                              <a:gd name="connsiteX13" fmla="*/ 689045 w 692053"/>
                              <a:gd name="connsiteY13" fmla="*/ 717348 h 803467"/>
                              <a:gd name="connsiteX14" fmla="*/ 682623 w 692053"/>
                              <a:gd name="connsiteY14" fmla="*/ 655185 h 803467"/>
                              <a:gd name="connsiteX15" fmla="*/ 619692 w 692053"/>
                              <a:gd name="connsiteY15" fmla="*/ 548898 h 803467"/>
                              <a:gd name="connsiteX16" fmla="*/ 318332 w 692053"/>
                              <a:gd name="connsiteY16" fmla="*/ 499022 h 803467"/>
                              <a:gd name="connsiteX17" fmla="*/ 454160 w 692053"/>
                              <a:gd name="connsiteY17" fmla="*/ 243400 h 803467"/>
                              <a:gd name="connsiteX18" fmla="*/ 485846 w 692053"/>
                              <a:gd name="connsiteY18" fmla="*/ 125644 h 803467"/>
                              <a:gd name="connsiteX0" fmla="*/ 381817 w 707259"/>
                              <a:gd name="connsiteY0" fmla="*/ 0 h 803467"/>
                              <a:gd name="connsiteX1" fmla="*/ 103591 w 707259"/>
                              <a:gd name="connsiteY1" fmla="*/ 120172 h 803467"/>
                              <a:gd name="connsiteX2" fmla="*/ 89403 w 707259"/>
                              <a:gd name="connsiteY2" fmla="*/ 191074 h 803467"/>
                              <a:gd name="connsiteX3" fmla="*/ 64652 w 707259"/>
                              <a:gd name="connsiteY3" fmla="*/ 353624 h 803467"/>
                              <a:gd name="connsiteX4" fmla="*/ 16028 w 707259"/>
                              <a:gd name="connsiteY4" fmla="*/ 456585 h 803467"/>
                              <a:gd name="connsiteX5" fmla="*/ 4 w 707259"/>
                              <a:gd name="connsiteY5" fmla="*/ 541464 h 803467"/>
                              <a:gd name="connsiteX6" fmla="*/ 16251 w 707259"/>
                              <a:gd name="connsiteY6" fmla="*/ 654355 h 803467"/>
                              <a:gd name="connsiteX7" fmla="*/ 146595 w 707259"/>
                              <a:gd name="connsiteY7" fmla="*/ 745490 h 803467"/>
                              <a:gd name="connsiteX8" fmla="*/ 520201 w 707259"/>
                              <a:gd name="connsiteY8" fmla="*/ 665315 h 803467"/>
                              <a:gd name="connsiteX9" fmla="*/ 311173 w 707259"/>
                              <a:gd name="connsiteY9" fmla="*/ 717525 h 803467"/>
                              <a:gd name="connsiteX10" fmla="*/ 281157 w 707259"/>
                              <a:gd name="connsiteY10" fmla="*/ 803467 h 803467"/>
                              <a:gd name="connsiteX11" fmla="*/ 471389 w 707259"/>
                              <a:gd name="connsiteY11" fmla="*/ 783984 h 803467"/>
                              <a:gd name="connsiteX12" fmla="*/ 645387 w 707259"/>
                              <a:gd name="connsiteY12" fmla="*/ 761150 h 803467"/>
                              <a:gd name="connsiteX13" fmla="*/ 689045 w 707259"/>
                              <a:gd name="connsiteY13" fmla="*/ 717348 h 803467"/>
                              <a:gd name="connsiteX14" fmla="*/ 703938 w 707259"/>
                              <a:gd name="connsiteY14" fmla="*/ 651157 h 803467"/>
                              <a:gd name="connsiteX15" fmla="*/ 619692 w 707259"/>
                              <a:gd name="connsiteY15" fmla="*/ 548898 h 803467"/>
                              <a:gd name="connsiteX16" fmla="*/ 318332 w 707259"/>
                              <a:gd name="connsiteY16" fmla="*/ 499022 h 803467"/>
                              <a:gd name="connsiteX17" fmla="*/ 454160 w 707259"/>
                              <a:gd name="connsiteY17" fmla="*/ 243400 h 803467"/>
                              <a:gd name="connsiteX18" fmla="*/ 485846 w 707259"/>
                              <a:gd name="connsiteY18" fmla="*/ 125644 h 803467"/>
                              <a:gd name="connsiteX0" fmla="*/ 381817 w 707259"/>
                              <a:gd name="connsiteY0" fmla="*/ 0 h 803467"/>
                              <a:gd name="connsiteX1" fmla="*/ 103591 w 707259"/>
                              <a:gd name="connsiteY1" fmla="*/ 120172 h 803467"/>
                              <a:gd name="connsiteX2" fmla="*/ 89403 w 707259"/>
                              <a:gd name="connsiteY2" fmla="*/ 191074 h 803467"/>
                              <a:gd name="connsiteX3" fmla="*/ 64652 w 707259"/>
                              <a:gd name="connsiteY3" fmla="*/ 353624 h 803467"/>
                              <a:gd name="connsiteX4" fmla="*/ 16028 w 707259"/>
                              <a:gd name="connsiteY4" fmla="*/ 456585 h 803467"/>
                              <a:gd name="connsiteX5" fmla="*/ 4 w 707259"/>
                              <a:gd name="connsiteY5" fmla="*/ 541464 h 803467"/>
                              <a:gd name="connsiteX6" fmla="*/ 16251 w 707259"/>
                              <a:gd name="connsiteY6" fmla="*/ 654355 h 803467"/>
                              <a:gd name="connsiteX7" fmla="*/ 146595 w 707259"/>
                              <a:gd name="connsiteY7" fmla="*/ 745490 h 803467"/>
                              <a:gd name="connsiteX8" fmla="*/ 520201 w 707259"/>
                              <a:gd name="connsiteY8" fmla="*/ 665315 h 803467"/>
                              <a:gd name="connsiteX9" fmla="*/ 311173 w 707259"/>
                              <a:gd name="connsiteY9" fmla="*/ 717525 h 803467"/>
                              <a:gd name="connsiteX10" fmla="*/ 281157 w 707259"/>
                              <a:gd name="connsiteY10" fmla="*/ 803467 h 803467"/>
                              <a:gd name="connsiteX11" fmla="*/ 471389 w 707259"/>
                              <a:gd name="connsiteY11" fmla="*/ 783984 h 803467"/>
                              <a:gd name="connsiteX12" fmla="*/ 645855 w 707259"/>
                              <a:gd name="connsiteY12" fmla="*/ 781702 h 803467"/>
                              <a:gd name="connsiteX13" fmla="*/ 689045 w 707259"/>
                              <a:gd name="connsiteY13" fmla="*/ 717348 h 803467"/>
                              <a:gd name="connsiteX14" fmla="*/ 703938 w 707259"/>
                              <a:gd name="connsiteY14" fmla="*/ 651157 h 803467"/>
                              <a:gd name="connsiteX15" fmla="*/ 619692 w 707259"/>
                              <a:gd name="connsiteY15" fmla="*/ 548898 h 803467"/>
                              <a:gd name="connsiteX16" fmla="*/ 318332 w 707259"/>
                              <a:gd name="connsiteY16" fmla="*/ 499022 h 803467"/>
                              <a:gd name="connsiteX17" fmla="*/ 454160 w 707259"/>
                              <a:gd name="connsiteY17" fmla="*/ 243400 h 803467"/>
                              <a:gd name="connsiteX18" fmla="*/ 485846 w 707259"/>
                              <a:gd name="connsiteY18" fmla="*/ 125644 h 803467"/>
                              <a:gd name="connsiteX0" fmla="*/ 381817 w 713769"/>
                              <a:gd name="connsiteY0" fmla="*/ 0 h 803467"/>
                              <a:gd name="connsiteX1" fmla="*/ 103591 w 713769"/>
                              <a:gd name="connsiteY1" fmla="*/ 120172 h 803467"/>
                              <a:gd name="connsiteX2" fmla="*/ 89403 w 713769"/>
                              <a:gd name="connsiteY2" fmla="*/ 191074 h 803467"/>
                              <a:gd name="connsiteX3" fmla="*/ 64652 w 713769"/>
                              <a:gd name="connsiteY3" fmla="*/ 353624 h 803467"/>
                              <a:gd name="connsiteX4" fmla="*/ 16028 w 713769"/>
                              <a:gd name="connsiteY4" fmla="*/ 456585 h 803467"/>
                              <a:gd name="connsiteX5" fmla="*/ 4 w 713769"/>
                              <a:gd name="connsiteY5" fmla="*/ 541464 h 803467"/>
                              <a:gd name="connsiteX6" fmla="*/ 16251 w 713769"/>
                              <a:gd name="connsiteY6" fmla="*/ 654355 h 803467"/>
                              <a:gd name="connsiteX7" fmla="*/ 146595 w 713769"/>
                              <a:gd name="connsiteY7" fmla="*/ 745490 h 803467"/>
                              <a:gd name="connsiteX8" fmla="*/ 520201 w 713769"/>
                              <a:gd name="connsiteY8" fmla="*/ 665315 h 803467"/>
                              <a:gd name="connsiteX9" fmla="*/ 311173 w 713769"/>
                              <a:gd name="connsiteY9" fmla="*/ 717525 h 803467"/>
                              <a:gd name="connsiteX10" fmla="*/ 281157 w 713769"/>
                              <a:gd name="connsiteY10" fmla="*/ 803467 h 803467"/>
                              <a:gd name="connsiteX11" fmla="*/ 471389 w 713769"/>
                              <a:gd name="connsiteY11" fmla="*/ 783984 h 803467"/>
                              <a:gd name="connsiteX12" fmla="*/ 645855 w 713769"/>
                              <a:gd name="connsiteY12" fmla="*/ 781702 h 803467"/>
                              <a:gd name="connsiteX13" fmla="*/ 709063 w 713769"/>
                              <a:gd name="connsiteY13" fmla="*/ 737408 h 803467"/>
                              <a:gd name="connsiteX14" fmla="*/ 703938 w 713769"/>
                              <a:gd name="connsiteY14" fmla="*/ 651157 h 803467"/>
                              <a:gd name="connsiteX15" fmla="*/ 619692 w 713769"/>
                              <a:gd name="connsiteY15" fmla="*/ 548898 h 803467"/>
                              <a:gd name="connsiteX16" fmla="*/ 318332 w 713769"/>
                              <a:gd name="connsiteY16" fmla="*/ 499022 h 803467"/>
                              <a:gd name="connsiteX17" fmla="*/ 454160 w 713769"/>
                              <a:gd name="connsiteY17" fmla="*/ 243400 h 803467"/>
                              <a:gd name="connsiteX18" fmla="*/ 485846 w 713769"/>
                              <a:gd name="connsiteY18" fmla="*/ 125644 h 803467"/>
                              <a:gd name="connsiteX0" fmla="*/ 381817 w 713769"/>
                              <a:gd name="connsiteY0" fmla="*/ 0 h 803467"/>
                              <a:gd name="connsiteX1" fmla="*/ 103591 w 713769"/>
                              <a:gd name="connsiteY1" fmla="*/ 120172 h 803467"/>
                              <a:gd name="connsiteX2" fmla="*/ 89403 w 713769"/>
                              <a:gd name="connsiteY2" fmla="*/ 191074 h 803467"/>
                              <a:gd name="connsiteX3" fmla="*/ 64652 w 713769"/>
                              <a:gd name="connsiteY3" fmla="*/ 353624 h 803467"/>
                              <a:gd name="connsiteX4" fmla="*/ 16028 w 713769"/>
                              <a:gd name="connsiteY4" fmla="*/ 456585 h 803467"/>
                              <a:gd name="connsiteX5" fmla="*/ 4 w 713769"/>
                              <a:gd name="connsiteY5" fmla="*/ 541464 h 803467"/>
                              <a:gd name="connsiteX6" fmla="*/ 16251 w 713769"/>
                              <a:gd name="connsiteY6" fmla="*/ 654355 h 803467"/>
                              <a:gd name="connsiteX7" fmla="*/ 146595 w 713769"/>
                              <a:gd name="connsiteY7" fmla="*/ 745490 h 803467"/>
                              <a:gd name="connsiteX8" fmla="*/ 520201 w 713769"/>
                              <a:gd name="connsiteY8" fmla="*/ 665315 h 803467"/>
                              <a:gd name="connsiteX9" fmla="*/ 311173 w 713769"/>
                              <a:gd name="connsiteY9" fmla="*/ 717525 h 803467"/>
                              <a:gd name="connsiteX10" fmla="*/ 281157 w 713769"/>
                              <a:gd name="connsiteY10" fmla="*/ 803467 h 803467"/>
                              <a:gd name="connsiteX11" fmla="*/ 471389 w 713769"/>
                              <a:gd name="connsiteY11" fmla="*/ 783984 h 803467"/>
                              <a:gd name="connsiteX12" fmla="*/ 645855 w 713769"/>
                              <a:gd name="connsiteY12" fmla="*/ 781702 h 803467"/>
                              <a:gd name="connsiteX13" fmla="*/ 709063 w 713769"/>
                              <a:gd name="connsiteY13" fmla="*/ 737408 h 803467"/>
                              <a:gd name="connsiteX14" fmla="*/ 703938 w 713769"/>
                              <a:gd name="connsiteY14" fmla="*/ 651157 h 803467"/>
                              <a:gd name="connsiteX15" fmla="*/ 619692 w 713769"/>
                              <a:gd name="connsiteY15" fmla="*/ 548898 h 803467"/>
                              <a:gd name="connsiteX16" fmla="*/ 318332 w 713769"/>
                              <a:gd name="connsiteY16" fmla="*/ 499022 h 803467"/>
                              <a:gd name="connsiteX17" fmla="*/ 454160 w 713769"/>
                              <a:gd name="connsiteY17" fmla="*/ 243400 h 803467"/>
                              <a:gd name="connsiteX18" fmla="*/ 485846 w 713769"/>
                              <a:gd name="connsiteY18" fmla="*/ 125644 h 803467"/>
                              <a:gd name="connsiteX0" fmla="*/ 381817 w 713769"/>
                              <a:gd name="connsiteY0" fmla="*/ 0 h 803467"/>
                              <a:gd name="connsiteX1" fmla="*/ 103591 w 713769"/>
                              <a:gd name="connsiteY1" fmla="*/ 120172 h 803467"/>
                              <a:gd name="connsiteX2" fmla="*/ 89403 w 713769"/>
                              <a:gd name="connsiteY2" fmla="*/ 191074 h 803467"/>
                              <a:gd name="connsiteX3" fmla="*/ 64652 w 713769"/>
                              <a:gd name="connsiteY3" fmla="*/ 353624 h 803467"/>
                              <a:gd name="connsiteX4" fmla="*/ 16028 w 713769"/>
                              <a:gd name="connsiteY4" fmla="*/ 456585 h 803467"/>
                              <a:gd name="connsiteX5" fmla="*/ 4 w 713769"/>
                              <a:gd name="connsiteY5" fmla="*/ 541464 h 803467"/>
                              <a:gd name="connsiteX6" fmla="*/ 16251 w 713769"/>
                              <a:gd name="connsiteY6" fmla="*/ 654355 h 803467"/>
                              <a:gd name="connsiteX7" fmla="*/ 146595 w 713769"/>
                              <a:gd name="connsiteY7" fmla="*/ 745490 h 803467"/>
                              <a:gd name="connsiteX8" fmla="*/ 520201 w 713769"/>
                              <a:gd name="connsiteY8" fmla="*/ 665315 h 803467"/>
                              <a:gd name="connsiteX9" fmla="*/ 311173 w 713769"/>
                              <a:gd name="connsiteY9" fmla="*/ 717525 h 803467"/>
                              <a:gd name="connsiteX10" fmla="*/ 281157 w 713769"/>
                              <a:gd name="connsiteY10" fmla="*/ 803467 h 803467"/>
                              <a:gd name="connsiteX11" fmla="*/ 471389 w 713769"/>
                              <a:gd name="connsiteY11" fmla="*/ 783984 h 803467"/>
                              <a:gd name="connsiteX12" fmla="*/ 629668 w 713769"/>
                              <a:gd name="connsiteY12" fmla="*/ 784049 h 803467"/>
                              <a:gd name="connsiteX13" fmla="*/ 709063 w 713769"/>
                              <a:gd name="connsiteY13" fmla="*/ 737408 h 803467"/>
                              <a:gd name="connsiteX14" fmla="*/ 703938 w 713769"/>
                              <a:gd name="connsiteY14" fmla="*/ 651157 h 803467"/>
                              <a:gd name="connsiteX15" fmla="*/ 619692 w 713769"/>
                              <a:gd name="connsiteY15" fmla="*/ 548898 h 803467"/>
                              <a:gd name="connsiteX16" fmla="*/ 318332 w 713769"/>
                              <a:gd name="connsiteY16" fmla="*/ 499022 h 803467"/>
                              <a:gd name="connsiteX17" fmla="*/ 454160 w 713769"/>
                              <a:gd name="connsiteY17" fmla="*/ 243400 h 803467"/>
                              <a:gd name="connsiteX18" fmla="*/ 485846 w 713769"/>
                              <a:gd name="connsiteY18" fmla="*/ 125644 h 803467"/>
                              <a:gd name="connsiteX0" fmla="*/ 381817 w 735626"/>
                              <a:gd name="connsiteY0" fmla="*/ 0 h 803467"/>
                              <a:gd name="connsiteX1" fmla="*/ 103591 w 735626"/>
                              <a:gd name="connsiteY1" fmla="*/ 120172 h 803467"/>
                              <a:gd name="connsiteX2" fmla="*/ 89403 w 735626"/>
                              <a:gd name="connsiteY2" fmla="*/ 191074 h 803467"/>
                              <a:gd name="connsiteX3" fmla="*/ 64652 w 735626"/>
                              <a:gd name="connsiteY3" fmla="*/ 353624 h 803467"/>
                              <a:gd name="connsiteX4" fmla="*/ 16028 w 735626"/>
                              <a:gd name="connsiteY4" fmla="*/ 456585 h 803467"/>
                              <a:gd name="connsiteX5" fmla="*/ 4 w 735626"/>
                              <a:gd name="connsiteY5" fmla="*/ 541464 h 803467"/>
                              <a:gd name="connsiteX6" fmla="*/ 16251 w 735626"/>
                              <a:gd name="connsiteY6" fmla="*/ 654355 h 803467"/>
                              <a:gd name="connsiteX7" fmla="*/ 146595 w 735626"/>
                              <a:gd name="connsiteY7" fmla="*/ 745490 h 803467"/>
                              <a:gd name="connsiteX8" fmla="*/ 520201 w 735626"/>
                              <a:gd name="connsiteY8" fmla="*/ 665315 h 803467"/>
                              <a:gd name="connsiteX9" fmla="*/ 311173 w 735626"/>
                              <a:gd name="connsiteY9" fmla="*/ 717525 h 803467"/>
                              <a:gd name="connsiteX10" fmla="*/ 281157 w 735626"/>
                              <a:gd name="connsiteY10" fmla="*/ 803467 h 803467"/>
                              <a:gd name="connsiteX11" fmla="*/ 471389 w 735626"/>
                              <a:gd name="connsiteY11" fmla="*/ 783984 h 803467"/>
                              <a:gd name="connsiteX12" fmla="*/ 629668 w 735626"/>
                              <a:gd name="connsiteY12" fmla="*/ 784049 h 803467"/>
                              <a:gd name="connsiteX13" fmla="*/ 734873 w 735626"/>
                              <a:gd name="connsiteY13" fmla="*/ 720075 h 803467"/>
                              <a:gd name="connsiteX14" fmla="*/ 703938 w 735626"/>
                              <a:gd name="connsiteY14" fmla="*/ 651157 h 803467"/>
                              <a:gd name="connsiteX15" fmla="*/ 619692 w 735626"/>
                              <a:gd name="connsiteY15" fmla="*/ 548898 h 803467"/>
                              <a:gd name="connsiteX16" fmla="*/ 318332 w 735626"/>
                              <a:gd name="connsiteY16" fmla="*/ 499022 h 803467"/>
                              <a:gd name="connsiteX17" fmla="*/ 454160 w 735626"/>
                              <a:gd name="connsiteY17" fmla="*/ 243400 h 803467"/>
                              <a:gd name="connsiteX18" fmla="*/ 485846 w 735626"/>
                              <a:gd name="connsiteY18" fmla="*/ 125644 h 803467"/>
                              <a:gd name="connsiteX0" fmla="*/ 381817 w 735626"/>
                              <a:gd name="connsiteY0" fmla="*/ 0 h 803467"/>
                              <a:gd name="connsiteX1" fmla="*/ 103591 w 735626"/>
                              <a:gd name="connsiteY1" fmla="*/ 120172 h 803467"/>
                              <a:gd name="connsiteX2" fmla="*/ 89403 w 735626"/>
                              <a:gd name="connsiteY2" fmla="*/ 191074 h 803467"/>
                              <a:gd name="connsiteX3" fmla="*/ 64652 w 735626"/>
                              <a:gd name="connsiteY3" fmla="*/ 353624 h 803467"/>
                              <a:gd name="connsiteX4" fmla="*/ 16028 w 735626"/>
                              <a:gd name="connsiteY4" fmla="*/ 456585 h 803467"/>
                              <a:gd name="connsiteX5" fmla="*/ 4 w 735626"/>
                              <a:gd name="connsiteY5" fmla="*/ 541464 h 803467"/>
                              <a:gd name="connsiteX6" fmla="*/ 16251 w 735626"/>
                              <a:gd name="connsiteY6" fmla="*/ 654355 h 803467"/>
                              <a:gd name="connsiteX7" fmla="*/ 146595 w 735626"/>
                              <a:gd name="connsiteY7" fmla="*/ 745490 h 803467"/>
                              <a:gd name="connsiteX8" fmla="*/ 520201 w 735626"/>
                              <a:gd name="connsiteY8" fmla="*/ 665315 h 803467"/>
                              <a:gd name="connsiteX9" fmla="*/ 311173 w 735626"/>
                              <a:gd name="connsiteY9" fmla="*/ 717525 h 803467"/>
                              <a:gd name="connsiteX10" fmla="*/ 281157 w 735626"/>
                              <a:gd name="connsiteY10" fmla="*/ 803467 h 803467"/>
                              <a:gd name="connsiteX11" fmla="*/ 471389 w 735626"/>
                              <a:gd name="connsiteY11" fmla="*/ 783984 h 803467"/>
                              <a:gd name="connsiteX12" fmla="*/ 629668 w 735626"/>
                              <a:gd name="connsiteY12" fmla="*/ 784049 h 803467"/>
                              <a:gd name="connsiteX13" fmla="*/ 734873 w 735626"/>
                              <a:gd name="connsiteY13" fmla="*/ 720075 h 803467"/>
                              <a:gd name="connsiteX14" fmla="*/ 703938 w 735626"/>
                              <a:gd name="connsiteY14" fmla="*/ 651157 h 803467"/>
                              <a:gd name="connsiteX15" fmla="*/ 619692 w 735626"/>
                              <a:gd name="connsiteY15" fmla="*/ 548898 h 803467"/>
                              <a:gd name="connsiteX16" fmla="*/ 318332 w 735626"/>
                              <a:gd name="connsiteY16" fmla="*/ 499022 h 803467"/>
                              <a:gd name="connsiteX17" fmla="*/ 454160 w 735626"/>
                              <a:gd name="connsiteY17" fmla="*/ 243400 h 803467"/>
                              <a:gd name="connsiteX18" fmla="*/ 485846 w 735626"/>
                              <a:gd name="connsiteY18" fmla="*/ 125644 h 803467"/>
                              <a:gd name="connsiteX0" fmla="*/ 381817 w 720475"/>
                              <a:gd name="connsiteY0" fmla="*/ 0 h 803467"/>
                              <a:gd name="connsiteX1" fmla="*/ 103591 w 720475"/>
                              <a:gd name="connsiteY1" fmla="*/ 120172 h 803467"/>
                              <a:gd name="connsiteX2" fmla="*/ 89403 w 720475"/>
                              <a:gd name="connsiteY2" fmla="*/ 191074 h 803467"/>
                              <a:gd name="connsiteX3" fmla="*/ 64652 w 720475"/>
                              <a:gd name="connsiteY3" fmla="*/ 353624 h 803467"/>
                              <a:gd name="connsiteX4" fmla="*/ 16028 w 720475"/>
                              <a:gd name="connsiteY4" fmla="*/ 456585 h 803467"/>
                              <a:gd name="connsiteX5" fmla="*/ 4 w 720475"/>
                              <a:gd name="connsiteY5" fmla="*/ 541464 h 803467"/>
                              <a:gd name="connsiteX6" fmla="*/ 16251 w 720475"/>
                              <a:gd name="connsiteY6" fmla="*/ 654355 h 803467"/>
                              <a:gd name="connsiteX7" fmla="*/ 146595 w 720475"/>
                              <a:gd name="connsiteY7" fmla="*/ 745490 h 803467"/>
                              <a:gd name="connsiteX8" fmla="*/ 520201 w 720475"/>
                              <a:gd name="connsiteY8" fmla="*/ 665315 h 803467"/>
                              <a:gd name="connsiteX9" fmla="*/ 311173 w 720475"/>
                              <a:gd name="connsiteY9" fmla="*/ 717525 h 803467"/>
                              <a:gd name="connsiteX10" fmla="*/ 281157 w 720475"/>
                              <a:gd name="connsiteY10" fmla="*/ 803467 h 803467"/>
                              <a:gd name="connsiteX11" fmla="*/ 471389 w 720475"/>
                              <a:gd name="connsiteY11" fmla="*/ 783984 h 803467"/>
                              <a:gd name="connsiteX12" fmla="*/ 629668 w 720475"/>
                              <a:gd name="connsiteY12" fmla="*/ 784049 h 803467"/>
                              <a:gd name="connsiteX13" fmla="*/ 718521 w 720475"/>
                              <a:gd name="connsiteY13" fmla="*/ 731350 h 803467"/>
                              <a:gd name="connsiteX14" fmla="*/ 703938 w 720475"/>
                              <a:gd name="connsiteY14" fmla="*/ 651157 h 803467"/>
                              <a:gd name="connsiteX15" fmla="*/ 619692 w 720475"/>
                              <a:gd name="connsiteY15" fmla="*/ 548898 h 803467"/>
                              <a:gd name="connsiteX16" fmla="*/ 318332 w 720475"/>
                              <a:gd name="connsiteY16" fmla="*/ 499022 h 803467"/>
                              <a:gd name="connsiteX17" fmla="*/ 454160 w 720475"/>
                              <a:gd name="connsiteY17" fmla="*/ 243400 h 803467"/>
                              <a:gd name="connsiteX18" fmla="*/ 485846 w 720475"/>
                              <a:gd name="connsiteY18" fmla="*/ 125644 h 803467"/>
                              <a:gd name="connsiteX0" fmla="*/ 381817 w 722590"/>
                              <a:gd name="connsiteY0" fmla="*/ 0 h 803467"/>
                              <a:gd name="connsiteX1" fmla="*/ 103591 w 722590"/>
                              <a:gd name="connsiteY1" fmla="*/ 120172 h 803467"/>
                              <a:gd name="connsiteX2" fmla="*/ 89403 w 722590"/>
                              <a:gd name="connsiteY2" fmla="*/ 191074 h 803467"/>
                              <a:gd name="connsiteX3" fmla="*/ 64652 w 722590"/>
                              <a:gd name="connsiteY3" fmla="*/ 353624 h 803467"/>
                              <a:gd name="connsiteX4" fmla="*/ 16028 w 722590"/>
                              <a:gd name="connsiteY4" fmla="*/ 456585 h 803467"/>
                              <a:gd name="connsiteX5" fmla="*/ 4 w 722590"/>
                              <a:gd name="connsiteY5" fmla="*/ 541464 h 803467"/>
                              <a:gd name="connsiteX6" fmla="*/ 16251 w 722590"/>
                              <a:gd name="connsiteY6" fmla="*/ 654355 h 803467"/>
                              <a:gd name="connsiteX7" fmla="*/ 146595 w 722590"/>
                              <a:gd name="connsiteY7" fmla="*/ 745490 h 803467"/>
                              <a:gd name="connsiteX8" fmla="*/ 520201 w 722590"/>
                              <a:gd name="connsiteY8" fmla="*/ 665315 h 803467"/>
                              <a:gd name="connsiteX9" fmla="*/ 311173 w 722590"/>
                              <a:gd name="connsiteY9" fmla="*/ 717525 h 803467"/>
                              <a:gd name="connsiteX10" fmla="*/ 281157 w 722590"/>
                              <a:gd name="connsiteY10" fmla="*/ 803467 h 803467"/>
                              <a:gd name="connsiteX11" fmla="*/ 471389 w 722590"/>
                              <a:gd name="connsiteY11" fmla="*/ 783984 h 803467"/>
                              <a:gd name="connsiteX12" fmla="*/ 629668 w 722590"/>
                              <a:gd name="connsiteY12" fmla="*/ 784049 h 803467"/>
                              <a:gd name="connsiteX13" fmla="*/ 718521 w 722590"/>
                              <a:gd name="connsiteY13" fmla="*/ 731350 h 803467"/>
                              <a:gd name="connsiteX14" fmla="*/ 710833 w 722590"/>
                              <a:gd name="connsiteY14" fmla="*/ 645940 h 803467"/>
                              <a:gd name="connsiteX15" fmla="*/ 619692 w 722590"/>
                              <a:gd name="connsiteY15" fmla="*/ 548898 h 803467"/>
                              <a:gd name="connsiteX16" fmla="*/ 318332 w 722590"/>
                              <a:gd name="connsiteY16" fmla="*/ 499022 h 803467"/>
                              <a:gd name="connsiteX17" fmla="*/ 454160 w 722590"/>
                              <a:gd name="connsiteY17" fmla="*/ 243400 h 803467"/>
                              <a:gd name="connsiteX18" fmla="*/ 485846 w 722590"/>
                              <a:gd name="connsiteY18" fmla="*/ 125644 h 803467"/>
                              <a:gd name="connsiteX0" fmla="*/ 381817 w 722365"/>
                              <a:gd name="connsiteY0" fmla="*/ 0 h 803467"/>
                              <a:gd name="connsiteX1" fmla="*/ 103591 w 722365"/>
                              <a:gd name="connsiteY1" fmla="*/ 120172 h 803467"/>
                              <a:gd name="connsiteX2" fmla="*/ 89403 w 722365"/>
                              <a:gd name="connsiteY2" fmla="*/ 191074 h 803467"/>
                              <a:gd name="connsiteX3" fmla="*/ 64652 w 722365"/>
                              <a:gd name="connsiteY3" fmla="*/ 353624 h 803467"/>
                              <a:gd name="connsiteX4" fmla="*/ 16028 w 722365"/>
                              <a:gd name="connsiteY4" fmla="*/ 456585 h 803467"/>
                              <a:gd name="connsiteX5" fmla="*/ 4 w 722365"/>
                              <a:gd name="connsiteY5" fmla="*/ 541464 h 803467"/>
                              <a:gd name="connsiteX6" fmla="*/ 16251 w 722365"/>
                              <a:gd name="connsiteY6" fmla="*/ 654355 h 803467"/>
                              <a:gd name="connsiteX7" fmla="*/ 146595 w 722365"/>
                              <a:gd name="connsiteY7" fmla="*/ 745490 h 803467"/>
                              <a:gd name="connsiteX8" fmla="*/ 520201 w 722365"/>
                              <a:gd name="connsiteY8" fmla="*/ 665315 h 803467"/>
                              <a:gd name="connsiteX9" fmla="*/ 311173 w 722365"/>
                              <a:gd name="connsiteY9" fmla="*/ 717525 h 803467"/>
                              <a:gd name="connsiteX10" fmla="*/ 281157 w 722365"/>
                              <a:gd name="connsiteY10" fmla="*/ 803467 h 803467"/>
                              <a:gd name="connsiteX11" fmla="*/ 471389 w 722365"/>
                              <a:gd name="connsiteY11" fmla="*/ 783984 h 803467"/>
                              <a:gd name="connsiteX12" fmla="*/ 629668 w 722365"/>
                              <a:gd name="connsiteY12" fmla="*/ 784049 h 803467"/>
                              <a:gd name="connsiteX13" fmla="*/ 718521 w 722365"/>
                              <a:gd name="connsiteY13" fmla="*/ 731350 h 803467"/>
                              <a:gd name="connsiteX14" fmla="*/ 710833 w 722365"/>
                              <a:gd name="connsiteY14" fmla="*/ 645940 h 803467"/>
                              <a:gd name="connsiteX15" fmla="*/ 623690 w 722365"/>
                              <a:gd name="connsiteY15" fmla="*/ 562377 h 803467"/>
                              <a:gd name="connsiteX16" fmla="*/ 318332 w 722365"/>
                              <a:gd name="connsiteY16" fmla="*/ 499022 h 803467"/>
                              <a:gd name="connsiteX17" fmla="*/ 454160 w 722365"/>
                              <a:gd name="connsiteY17" fmla="*/ 243400 h 803467"/>
                              <a:gd name="connsiteX18" fmla="*/ 485846 w 722365"/>
                              <a:gd name="connsiteY18" fmla="*/ 125644 h 803467"/>
                              <a:gd name="connsiteX0" fmla="*/ 381817 w 722365"/>
                              <a:gd name="connsiteY0" fmla="*/ 0 h 803467"/>
                              <a:gd name="connsiteX1" fmla="*/ 103591 w 722365"/>
                              <a:gd name="connsiteY1" fmla="*/ 120172 h 803467"/>
                              <a:gd name="connsiteX2" fmla="*/ 89403 w 722365"/>
                              <a:gd name="connsiteY2" fmla="*/ 191074 h 803467"/>
                              <a:gd name="connsiteX3" fmla="*/ 64652 w 722365"/>
                              <a:gd name="connsiteY3" fmla="*/ 353624 h 803467"/>
                              <a:gd name="connsiteX4" fmla="*/ 16028 w 722365"/>
                              <a:gd name="connsiteY4" fmla="*/ 456585 h 803467"/>
                              <a:gd name="connsiteX5" fmla="*/ 4 w 722365"/>
                              <a:gd name="connsiteY5" fmla="*/ 541464 h 803467"/>
                              <a:gd name="connsiteX6" fmla="*/ 16251 w 722365"/>
                              <a:gd name="connsiteY6" fmla="*/ 654355 h 803467"/>
                              <a:gd name="connsiteX7" fmla="*/ 146595 w 722365"/>
                              <a:gd name="connsiteY7" fmla="*/ 745490 h 803467"/>
                              <a:gd name="connsiteX8" fmla="*/ 520201 w 722365"/>
                              <a:gd name="connsiteY8" fmla="*/ 665315 h 803467"/>
                              <a:gd name="connsiteX9" fmla="*/ 311173 w 722365"/>
                              <a:gd name="connsiteY9" fmla="*/ 717525 h 803467"/>
                              <a:gd name="connsiteX10" fmla="*/ 281157 w 722365"/>
                              <a:gd name="connsiteY10" fmla="*/ 803467 h 803467"/>
                              <a:gd name="connsiteX11" fmla="*/ 471389 w 722365"/>
                              <a:gd name="connsiteY11" fmla="*/ 783984 h 803467"/>
                              <a:gd name="connsiteX12" fmla="*/ 629668 w 722365"/>
                              <a:gd name="connsiteY12" fmla="*/ 784049 h 803467"/>
                              <a:gd name="connsiteX13" fmla="*/ 718521 w 722365"/>
                              <a:gd name="connsiteY13" fmla="*/ 731350 h 803467"/>
                              <a:gd name="connsiteX14" fmla="*/ 710833 w 722365"/>
                              <a:gd name="connsiteY14" fmla="*/ 645940 h 803467"/>
                              <a:gd name="connsiteX15" fmla="*/ 623690 w 722365"/>
                              <a:gd name="connsiteY15" fmla="*/ 562377 h 803467"/>
                              <a:gd name="connsiteX16" fmla="*/ 318332 w 722365"/>
                              <a:gd name="connsiteY16" fmla="*/ 499022 h 803467"/>
                              <a:gd name="connsiteX17" fmla="*/ 454160 w 722365"/>
                              <a:gd name="connsiteY17" fmla="*/ 243400 h 803467"/>
                              <a:gd name="connsiteX18" fmla="*/ 485846 w 722365"/>
                              <a:gd name="connsiteY18" fmla="*/ 125644 h 803467"/>
                              <a:gd name="connsiteX0" fmla="*/ 381817 w 723821"/>
                              <a:gd name="connsiteY0" fmla="*/ 0 h 803467"/>
                              <a:gd name="connsiteX1" fmla="*/ 103591 w 723821"/>
                              <a:gd name="connsiteY1" fmla="*/ 120172 h 803467"/>
                              <a:gd name="connsiteX2" fmla="*/ 89403 w 723821"/>
                              <a:gd name="connsiteY2" fmla="*/ 191074 h 803467"/>
                              <a:gd name="connsiteX3" fmla="*/ 64652 w 723821"/>
                              <a:gd name="connsiteY3" fmla="*/ 353624 h 803467"/>
                              <a:gd name="connsiteX4" fmla="*/ 16028 w 723821"/>
                              <a:gd name="connsiteY4" fmla="*/ 456585 h 803467"/>
                              <a:gd name="connsiteX5" fmla="*/ 4 w 723821"/>
                              <a:gd name="connsiteY5" fmla="*/ 541464 h 803467"/>
                              <a:gd name="connsiteX6" fmla="*/ 16251 w 723821"/>
                              <a:gd name="connsiteY6" fmla="*/ 654355 h 803467"/>
                              <a:gd name="connsiteX7" fmla="*/ 146595 w 723821"/>
                              <a:gd name="connsiteY7" fmla="*/ 745490 h 803467"/>
                              <a:gd name="connsiteX8" fmla="*/ 520201 w 723821"/>
                              <a:gd name="connsiteY8" fmla="*/ 665315 h 803467"/>
                              <a:gd name="connsiteX9" fmla="*/ 311173 w 723821"/>
                              <a:gd name="connsiteY9" fmla="*/ 717525 h 803467"/>
                              <a:gd name="connsiteX10" fmla="*/ 281157 w 723821"/>
                              <a:gd name="connsiteY10" fmla="*/ 803467 h 803467"/>
                              <a:gd name="connsiteX11" fmla="*/ 471389 w 723821"/>
                              <a:gd name="connsiteY11" fmla="*/ 783984 h 803467"/>
                              <a:gd name="connsiteX12" fmla="*/ 629668 w 723821"/>
                              <a:gd name="connsiteY12" fmla="*/ 784049 h 803467"/>
                              <a:gd name="connsiteX13" fmla="*/ 718521 w 723821"/>
                              <a:gd name="connsiteY13" fmla="*/ 731350 h 803467"/>
                              <a:gd name="connsiteX14" fmla="*/ 713865 w 723821"/>
                              <a:gd name="connsiteY14" fmla="*/ 665651 h 803467"/>
                              <a:gd name="connsiteX15" fmla="*/ 623690 w 723821"/>
                              <a:gd name="connsiteY15" fmla="*/ 562377 h 803467"/>
                              <a:gd name="connsiteX16" fmla="*/ 318332 w 723821"/>
                              <a:gd name="connsiteY16" fmla="*/ 499022 h 803467"/>
                              <a:gd name="connsiteX17" fmla="*/ 454160 w 723821"/>
                              <a:gd name="connsiteY17" fmla="*/ 243400 h 803467"/>
                              <a:gd name="connsiteX18" fmla="*/ 485846 w 723821"/>
                              <a:gd name="connsiteY18" fmla="*/ 125644 h 803467"/>
                              <a:gd name="connsiteX0" fmla="*/ 381817 w 719429"/>
                              <a:gd name="connsiteY0" fmla="*/ 0 h 803467"/>
                              <a:gd name="connsiteX1" fmla="*/ 103591 w 719429"/>
                              <a:gd name="connsiteY1" fmla="*/ 120172 h 803467"/>
                              <a:gd name="connsiteX2" fmla="*/ 89403 w 719429"/>
                              <a:gd name="connsiteY2" fmla="*/ 191074 h 803467"/>
                              <a:gd name="connsiteX3" fmla="*/ 64652 w 719429"/>
                              <a:gd name="connsiteY3" fmla="*/ 353624 h 803467"/>
                              <a:gd name="connsiteX4" fmla="*/ 16028 w 719429"/>
                              <a:gd name="connsiteY4" fmla="*/ 456585 h 803467"/>
                              <a:gd name="connsiteX5" fmla="*/ 4 w 719429"/>
                              <a:gd name="connsiteY5" fmla="*/ 541464 h 803467"/>
                              <a:gd name="connsiteX6" fmla="*/ 16251 w 719429"/>
                              <a:gd name="connsiteY6" fmla="*/ 654355 h 803467"/>
                              <a:gd name="connsiteX7" fmla="*/ 146595 w 719429"/>
                              <a:gd name="connsiteY7" fmla="*/ 745490 h 803467"/>
                              <a:gd name="connsiteX8" fmla="*/ 520201 w 719429"/>
                              <a:gd name="connsiteY8" fmla="*/ 665315 h 803467"/>
                              <a:gd name="connsiteX9" fmla="*/ 311173 w 719429"/>
                              <a:gd name="connsiteY9" fmla="*/ 717525 h 803467"/>
                              <a:gd name="connsiteX10" fmla="*/ 281157 w 719429"/>
                              <a:gd name="connsiteY10" fmla="*/ 803467 h 803467"/>
                              <a:gd name="connsiteX11" fmla="*/ 471389 w 719429"/>
                              <a:gd name="connsiteY11" fmla="*/ 783984 h 803467"/>
                              <a:gd name="connsiteX12" fmla="*/ 629668 w 719429"/>
                              <a:gd name="connsiteY12" fmla="*/ 784049 h 803467"/>
                              <a:gd name="connsiteX13" fmla="*/ 718521 w 719429"/>
                              <a:gd name="connsiteY13" fmla="*/ 731350 h 803467"/>
                              <a:gd name="connsiteX14" fmla="*/ 713865 w 719429"/>
                              <a:gd name="connsiteY14" fmla="*/ 665651 h 803467"/>
                              <a:gd name="connsiteX15" fmla="*/ 623690 w 719429"/>
                              <a:gd name="connsiteY15" fmla="*/ 562377 h 803467"/>
                              <a:gd name="connsiteX16" fmla="*/ 318332 w 719429"/>
                              <a:gd name="connsiteY16" fmla="*/ 499022 h 803467"/>
                              <a:gd name="connsiteX17" fmla="*/ 454160 w 719429"/>
                              <a:gd name="connsiteY17" fmla="*/ 243400 h 803467"/>
                              <a:gd name="connsiteX18" fmla="*/ 485846 w 719429"/>
                              <a:gd name="connsiteY18" fmla="*/ 125644 h 803467"/>
                              <a:gd name="connsiteX0" fmla="*/ 381817 w 716479"/>
                              <a:gd name="connsiteY0" fmla="*/ 0 h 803467"/>
                              <a:gd name="connsiteX1" fmla="*/ 103591 w 716479"/>
                              <a:gd name="connsiteY1" fmla="*/ 120172 h 803467"/>
                              <a:gd name="connsiteX2" fmla="*/ 89403 w 716479"/>
                              <a:gd name="connsiteY2" fmla="*/ 191074 h 803467"/>
                              <a:gd name="connsiteX3" fmla="*/ 64652 w 716479"/>
                              <a:gd name="connsiteY3" fmla="*/ 353624 h 803467"/>
                              <a:gd name="connsiteX4" fmla="*/ 16028 w 716479"/>
                              <a:gd name="connsiteY4" fmla="*/ 456585 h 803467"/>
                              <a:gd name="connsiteX5" fmla="*/ 4 w 716479"/>
                              <a:gd name="connsiteY5" fmla="*/ 541464 h 803467"/>
                              <a:gd name="connsiteX6" fmla="*/ 16251 w 716479"/>
                              <a:gd name="connsiteY6" fmla="*/ 654355 h 803467"/>
                              <a:gd name="connsiteX7" fmla="*/ 146595 w 716479"/>
                              <a:gd name="connsiteY7" fmla="*/ 745490 h 803467"/>
                              <a:gd name="connsiteX8" fmla="*/ 520201 w 716479"/>
                              <a:gd name="connsiteY8" fmla="*/ 665315 h 803467"/>
                              <a:gd name="connsiteX9" fmla="*/ 311173 w 716479"/>
                              <a:gd name="connsiteY9" fmla="*/ 717525 h 803467"/>
                              <a:gd name="connsiteX10" fmla="*/ 281157 w 716479"/>
                              <a:gd name="connsiteY10" fmla="*/ 803467 h 803467"/>
                              <a:gd name="connsiteX11" fmla="*/ 471389 w 716479"/>
                              <a:gd name="connsiteY11" fmla="*/ 783984 h 803467"/>
                              <a:gd name="connsiteX12" fmla="*/ 629668 w 716479"/>
                              <a:gd name="connsiteY12" fmla="*/ 784049 h 803467"/>
                              <a:gd name="connsiteX13" fmla="*/ 691747 w 716479"/>
                              <a:gd name="connsiteY13" fmla="*/ 754915 h 803467"/>
                              <a:gd name="connsiteX14" fmla="*/ 713865 w 716479"/>
                              <a:gd name="connsiteY14" fmla="*/ 665651 h 803467"/>
                              <a:gd name="connsiteX15" fmla="*/ 623690 w 716479"/>
                              <a:gd name="connsiteY15" fmla="*/ 562377 h 803467"/>
                              <a:gd name="connsiteX16" fmla="*/ 318332 w 716479"/>
                              <a:gd name="connsiteY16" fmla="*/ 499022 h 803467"/>
                              <a:gd name="connsiteX17" fmla="*/ 454160 w 716479"/>
                              <a:gd name="connsiteY17" fmla="*/ 243400 h 803467"/>
                              <a:gd name="connsiteX18" fmla="*/ 485846 w 716479"/>
                              <a:gd name="connsiteY18" fmla="*/ 125644 h 803467"/>
                              <a:gd name="connsiteX0" fmla="*/ 381817 w 716479"/>
                              <a:gd name="connsiteY0" fmla="*/ 0 h 803467"/>
                              <a:gd name="connsiteX1" fmla="*/ 103591 w 716479"/>
                              <a:gd name="connsiteY1" fmla="*/ 120172 h 803467"/>
                              <a:gd name="connsiteX2" fmla="*/ 89403 w 716479"/>
                              <a:gd name="connsiteY2" fmla="*/ 191074 h 803467"/>
                              <a:gd name="connsiteX3" fmla="*/ 64652 w 716479"/>
                              <a:gd name="connsiteY3" fmla="*/ 353624 h 803467"/>
                              <a:gd name="connsiteX4" fmla="*/ 16028 w 716479"/>
                              <a:gd name="connsiteY4" fmla="*/ 456585 h 803467"/>
                              <a:gd name="connsiteX5" fmla="*/ 4 w 716479"/>
                              <a:gd name="connsiteY5" fmla="*/ 541464 h 803467"/>
                              <a:gd name="connsiteX6" fmla="*/ 16251 w 716479"/>
                              <a:gd name="connsiteY6" fmla="*/ 654355 h 803467"/>
                              <a:gd name="connsiteX7" fmla="*/ 146595 w 716479"/>
                              <a:gd name="connsiteY7" fmla="*/ 745490 h 803467"/>
                              <a:gd name="connsiteX8" fmla="*/ 520201 w 716479"/>
                              <a:gd name="connsiteY8" fmla="*/ 665315 h 803467"/>
                              <a:gd name="connsiteX9" fmla="*/ 311173 w 716479"/>
                              <a:gd name="connsiteY9" fmla="*/ 717525 h 803467"/>
                              <a:gd name="connsiteX10" fmla="*/ 281157 w 716479"/>
                              <a:gd name="connsiteY10" fmla="*/ 803467 h 803467"/>
                              <a:gd name="connsiteX11" fmla="*/ 471389 w 716479"/>
                              <a:gd name="connsiteY11" fmla="*/ 783984 h 803467"/>
                              <a:gd name="connsiteX12" fmla="*/ 601625 w 716479"/>
                              <a:gd name="connsiteY12" fmla="*/ 784367 h 803467"/>
                              <a:gd name="connsiteX13" fmla="*/ 691747 w 716479"/>
                              <a:gd name="connsiteY13" fmla="*/ 754915 h 803467"/>
                              <a:gd name="connsiteX14" fmla="*/ 713865 w 716479"/>
                              <a:gd name="connsiteY14" fmla="*/ 665651 h 803467"/>
                              <a:gd name="connsiteX15" fmla="*/ 623690 w 716479"/>
                              <a:gd name="connsiteY15" fmla="*/ 562377 h 803467"/>
                              <a:gd name="connsiteX16" fmla="*/ 318332 w 716479"/>
                              <a:gd name="connsiteY16" fmla="*/ 499022 h 803467"/>
                              <a:gd name="connsiteX17" fmla="*/ 454160 w 716479"/>
                              <a:gd name="connsiteY17" fmla="*/ 243400 h 803467"/>
                              <a:gd name="connsiteX18" fmla="*/ 485846 w 716479"/>
                              <a:gd name="connsiteY18" fmla="*/ 125644 h 803467"/>
                              <a:gd name="connsiteX0" fmla="*/ 381817 w 717333"/>
                              <a:gd name="connsiteY0" fmla="*/ 0 h 803467"/>
                              <a:gd name="connsiteX1" fmla="*/ 103591 w 717333"/>
                              <a:gd name="connsiteY1" fmla="*/ 120172 h 803467"/>
                              <a:gd name="connsiteX2" fmla="*/ 89403 w 717333"/>
                              <a:gd name="connsiteY2" fmla="*/ 191074 h 803467"/>
                              <a:gd name="connsiteX3" fmla="*/ 64652 w 717333"/>
                              <a:gd name="connsiteY3" fmla="*/ 353624 h 803467"/>
                              <a:gd name="connsiteX4" fmla="*/ 16028 w 717333"/>
                              <a:gd name="connsiteY4" fmla="*/ 456585 h 803467"/>
                              <a:gd name="connsiteX5" fmla="*/ 4 w 717333"/>
                              <a:gd name="connsiteY5" fmla="*/ 541464 h 803467"/>
                              <a:gd name="connsiteX6" fmla="*/ 16251 w 717333"/>
                              <a:gd name="connsiteY6" fmla="*/ 654355 h 803467"/>
                              <a:gd name="connsiteX7" fmla="*/ 146595 w 717333"/>
                              <a:gd name="connsiteY7" fmla="*/ 745490 h 803467"/>
                              <a:gd name="connsiteX8" fmla="*/ 520201 w 717333"/>
                              <a:gd name="connsiteY8" fmla="*/ 665315 h 803467"/>
                              <a:gd name="connsiteX9" fmla="*/ 311173 w 717333"/>
                              <a:gd name="connsiteY9" fmla="*/ 717525 h 803467"/>
                              <a:gd name="connsiteX10" fmla="*/ 281157 w 717333"/>
                              <a:gd name="connsiteY10" fmla="*/ 803467 h 803467"/>
                              <a:gd name="connsiteX11" fmla="*/ 471389 w 717333"/>
                              <a:gd name="connsiteY11" fmla="*/ 783984 h 803467"/>
                              <a:gd name="connsiteX12" fmla="*/ 601625 w 717333"/>
                              <a:gd name="connsiteY12" fmla="*/ 784367 h 803467"/>
                              <a:gd name="connsiteX13" fmla="*/ 691747 w 717333"/>
                              <a:gd name="connsiteY13" fmla="*/ 754915 h 803467"/>
                              <a:gd name="connsiteX14" fmla="*/ 713865 w 717333"/>
                              <a:gd name="connsiteY14" fmla="*/ 665651 h 803467"/>
                              <a:gd name="connsiteX15" fmla="*/ 623690 w 717333"/>
                              <a:gd name="connsiteY15" fmla="*/ 562377 h 803467"/>
                              <a:gd name="connsiteX16" fmla="*/ 318332 w 717333"/>
                              <a:gd name="connsiteY16" fmla="*/ 499022 h 803467"/>
                              <a:gd name="connsiteX17" fmla="*/ 454160 w 717333"/>
                              <a:gd name="connsiteY17" fmla="*/ 243400 h 803467"/>
                              <a:gd name="connsiteX18" fmla="*/ 485846 w 717333"/>
                              <a:gd name="connsiteY18" fmla="*/ 125644 h 803467"/>
                              <a:gd name="connsiteX0" fmla="*/ 381817 w 717333"/>
                              <a:gd name="connsiteY0" fmla="*/ 0 h 803467"/>
                              <a:gd name="connsiteX1" fmla="*/ 103591 w 717333"/>
                              <a:gd name="connsiteY1" fmla="*/ 120172 h 803467"/>
                              <a:gd name="connsiteX2" fmla="*/ 89403 w 717333"/>
                              <a:gd name="connsiteY2" fmla="*/ 191074 h 803467"/>
                              <a:gd name="connsiteX3" fmla="*/ 64652 w 717333"/>
                              <a:gd name="connsiteY3" fmla="*/ 353624 h 803467"/>
                              <a:gd name="connsiteX4" fmla="*/ 16028 w 717333"/>
                              <a:gd name="connsiteY4" fmla="*/ 456585 h 803467"/>
                              <a:gd name="connsiteX5" fmla="*/ 4 w 717333"/>
                              <a:gd name="connsiteY5" fmla="*/ 541464 h 803467"/>
                              <a:gd name="connsiteX6" fmla="*/ 16251 w 717333"/>
                              <a:gd name="connsiteY6" fmla="*/ 654355 h 803467"/>
                              <a:gd name="connsiteX7" fmla="*/ 146595 w 717333"/>
                              <a:gd name="connsiteY7" fmla="*/ 745490 h 803467"/>
                              <a:gd name="connsiteX8" fmla="*/ 520201 w 717333"/>
                              <a:gd name="connsiteY8" fmla="*/ 665315 h 803467"/>
                              <a:gd name="connsiteX9" fmla="*/ 438488 w 717333"/>
                              <a:gd name="connsiteY9" fmla="*/ 699997 h 803467"/>
                              <a:gd name="connsiteX10" fmla="*/ 281157 w 717333"/>
                              <a:gd name="connsiteY10" fmla="*/ 803467 h 803467"/>
                              <a:gd name="connsiteX11" fmla="*/ 471389 w 717333"/>
                              <a:gd name="connsiteY11" fmla="*/ 783984 h 803467"/>
                              <a:gd name="connsiteX12" fmla="*/ 601625 w 717333"/>
                              <a:gd name="connsiteY12" fmla="*/ 784367 h 803467"/>
                              <a:gd name="connsiteX13" fmla="*/ 691747 w 717333"/>
                              <a:gd name="connsiteY13" fmla="*/ 754915 h 803467"/>
                              <a:gd name="connsiteX14" fmla="*/ 713865 w 717333"/>
                              <a:gd name="connsiteY14" fmla="*/ 665651 h 803467"/>
                              <a:gd name="connsiteX15" fmla="*/ 623690 w 717333"/>
                              <a:gd name="connsiteY15" fmla="*/ 562377 h 803467"/>
                              <a:gd name="connsiteX16" fmla="*/ 318332 w 717333"/>
                              <a:gd name="connsiteY16" fmla="*/ 499022 h 803467"/>
                              <a:gd name="connsiteX17" fmla="*/ 454160 w 717333"/>
                              <a:gd name="connsiteY17" fmla="*/ 243400 h 803467"/>
                              <a:gd name="connsiteX18" fmla="*/ 485846 w 717333"/>
                              <a:gd name="connsiteY18" fmla="*/ 125644 h 803467"/>
                              <a:gd name="connsiteX0" fmla="*/ 381817 w 717333"/>
                              <a:gd name="connsiteY0" fmla="*/ 0 h 804120"/>
                              <a:gd name="connsiteX1" fmla="*/ 103591 w 717333"/>
                              <a:gd name="connsiteY1" fmla="*/ 120172 h 804120"/>
                              <a:gd name="connsiteX2" fmla="*/ 89403 w 717333"/>
                              <a:gd name="connsiteY2" fmla="*/ 191074 h 804120"/>
                              <a:gd name="connsiteX3" fmla="*/ 64652 w 717333"/>
                              <a:gd name="connsiteY3" fmla="*/ 353624 h 804120"/>
                              <a:gd name="connsiteX4" fmla="*/ 16028 w 717333"/>
                              <a:gd name="connsiteY4" fmla="*/ 456585 h 804120"/>
                              <a:gd name="connsiteX5" fmla="*/ 4 w 717333"/>
                              <a:gd name="connsiteY5" fmla="*/ 541464 h 804120"/>
                              <a:gd name="connsiteX6" fmla="*/ 16251 w 717333"/>
                              <a:gd name="connsiteY6" fmla="*/ 654355 h 804120"/>
                              <a:gd name="connsiteX7" fmla="*/ 146595 w 717333"/>
                              <a:gd name="connsiteY7" fmla="*/ 745490 h 804120"/>
                              <a:gd name="connsiteX8" fmla="*/ 520201 w 717333"/>
                              <a:gd name="connsiteY8" fmla="*/ 665315 h 804120"/>
                              <a:gd name="connsiteX9" fmla="*/ 438488 w 717333"/>
                              <a:gd name="connsiteY9" fmla="*/ 699997 h 804120"/>
                              <a:gd name="connsiteX10" fmla="*/ 281157 w 717333"/>
                              <a:gd name="connsiteY10" fmla="*/ 803467 h 804120"/>
                              <a:gd name="connsiteX11" fmla="*/ 461880 w 717333"/>
                              <a:gd name="connsiteY11" fmla="*/ 803643 h 804120"/>
                              <a:gd name="connsiteX12" fmla="*/ 601625 w 717333"/>
                              <a:gd name="connsiteY12" fmla="*/ 784367 h 804120"/>
                              <a:gd name="connsiteX13" fmla="*/ 691747 w 717333"/>
                              <a:gd name="connsiteY13" fmla="*/ 754915 h 804120"/>
                              <a:gd name="connsiteX14" fmla="*/ 713865 w 717333"/>
                              <a:gd name="connsiteY14" fmla="*/ 665651 h 804120"/>
                              <a:gd name="connsiteX15" fmla="*/ 623690 w 717333"/>
                              <a:gd name="connsiteY15" fmla="*/ 562377 h 804120"/>
                              <a:gd name="connsiteX16" fmla="*/ 318332 w 717333"/>
                              <a:gd name="connsiteY16" fmla="*/ 499022 h 804120"/>
                              <a:gd name="connsiteX17" fmla="*/ 454160 w 717333"/>
                              <a:gd name="connsiteY17" fmla="*/ 243400 h 804120"/>
                              <a:gd name="connsiteX18" fmla="*/ 485846 w 717333"/>
                              <a:gd name="connsiteY18" fmla="*/ 125644 h 804120"/>
                              <a:gd name="connsiteX0" fmla="*/ 381817 w 717333"/>
                              <a:gd name="connsiteY0" fmla="*/ 0 h 804120"/>
                              <a:gd name="connsiteX1" fmla="*/ 103591 w 717333"/>
                              <a:gd name="connsiteY1" fmla="*/ 120172 h 804120"/>
                              <a:gd name="connsiteX2" fmla="*/ 89403 w 717333"/>
                              <a:gd name="connsiteY2" fmla="*/ 191074 h 804120"/>
                              <a:gd name="connsiteX3" fmla="*/ 64652 w 717333"/>
                              <a:gd name="connsiteY3" fmla="*/ 353624 h 804120"/>
                              <a:gd name="connsiteX4" fmla="*/ 16028 w 717333"/>
                              <a:gd name="connsiteY4" fmla="*/ 456585 h 804120"/>
                              <a:gd name="connsiteX5" fmla="*/ 4 w 717333"/>
                              <a:gd name="connsiteY5" fmla="*/ 541464 h 804120"/>
                              <a:gd name="connsiteX6" fmla="*/ 16251 w 717333"/>
                              <a:gd name="connsiteY6" fmla="*/ 654355 h 804120"/>
                              <a:gd name="connsiteX7" fmla="*/ 146595 w 717333"/>
                              <a:gd name="connsiteY7" fmla="*/ 745490 h 804120"/>
                              <a:gd name="connsiteX8" fmla="*/ 520201 w 717333"/>
                              <a:gd name="connsiteY8" fmla="*/ 665315 h 804120"/>
                              <a:gd name="connsiteX9" fmla="*/ 414502 w 717333"/>
                              <a:gd name="connsiteY9" fmla="*/ 698532 h 804120"/>
                              <a:gd name="connsiteX10" fmla="*/ 281157 w 717333"/>
                              <a:gd name="connsiteY10" fmla="*/ 803467 h 804120"/>
                              <a:gd name="connsiteX11" fmla="*/ 461880 w 717333"/>
                              <a:gd name="connsiteY11" fmla="*/ 803643 h 804120"/>
                              <a:gd name="connsiteX12" fmla="*/ 601625 w 717333"/>
                              <a:gd name="connsiteY12" fmla="*/ 784367 h 804120"/>
                              <a:gd name="connsiteX13" fmla="*/ 691747 w 717333"/>
                              <a:gd name="connsiteY13" fmla="*/ 754915 h 804120"/>
                              <a:gd name="connsiteX14" fmla="*/ 713865 w 717333"/>
                              <a:gd name="connsiteY14" fmla="*/ 665651 h 804120"/>
                              <a:gd name="connsiteX15" fmla="*/ 623690 w 717333"/>
                              <a:gd name="connsiteY15" fmla="*/ 562377 h 804120"/>
                              <a:gd name="connsiteX16" fmla="*/ 318332 w 717333"/>
                              <a:gd name="connsiteY16" fmla="*/ 499022 h 804120"/>
                              <a:gd name="connsiteX17" fmla="*/ 454160 w 717333"/>
                              <a:gd name="connsiteY17" fmla="*/ 243400 h 804120"/>
                              <a:gd name="connsiteX18" fmla="*/ 485846 w 717333"/>
                              <a:gd name="connsiteY18" fmla="*/ 125644 h 804120"/>
                              <a:gd name="connsiteX0" fmla="*/ 381817 w 715889"/>
                              <a:gd name="connsiteY0" fmla="*/ 0 h 804120"/>
                              <a:gd name="connsiteX1" fmla="*/ 103591 w 715889"/>
                              <a:gd name="connsiteY1" fmla="*/ 120172 h 804120"/>
                              <a:gd name="connsiteX2" fmla="*/ 89403 w 715889"/>
                              <a:gd name="connsiteY2" fmla="*/ 191074 h 804120"/>
                              <a:gd name="connsiteX3" fmla="*/ 64652 w 715889"/>
                              <a:gd name="connsiteY3" fmla="*/ 353624 h 804120"/>
                              <a:gd name="connsiteX4" fmla="*/ 16028 w 715889"/>
                              <a:gd name="connsiteY4" fmla="*/ 456585 h 804120"/>
                              <a:gd name="connsiteX5" fmla="*/ 4 w 715889"/>
                              <a:gd name="connsiteY5" fmla="*/ 541464 h 804120"/>
                              <a:gd name="connsiteX6" fmla="*/ 16251 w 715889"/>
                              <a:gd name="connsiteY6" fmla="*/ 654355 h 804120"/>
                              <a:gd name="connsiteX7" fmla="*/ 146595 w 715889"/>
                              <a:gd name="connsiteY7" fmla="*/ 745490 h 804120"/>
                              <a:gd name="connsiteX8" fmla="*/ 520201 w 715889"/>
                              <a:gd name="connsiteY8" fmla="*/ 665315 h 804120"/>
                              <a:gd name="connsiteX9" fmla="*/ 414502 w 715889"/>
                              <a:gd name="connsiteY9" fmla="*/ 698532 h 804120"/>
                              <a:gd name="connsiteX10" fmla="*/ 281157 w 715889"/>
                              <a:gd name="connsiteY10" fmla="*/ 803467 h 804120"/>
                              <a:gd name="connsiteX11" fmla="*/ 461880 w 715889"/>
                              <a:gd name="connsiteY11" fmla="*/ 803643 h 804120"/>
                              <a:gd name="connsiteX12" fmla="*/ 601625 w 715889"/>
                              <a:gd name="connsiteY12" fmla="*/ 784367 h 804120"/>
                              <a:gd name="connsiteX13" fmla="*/ 691747 w 715889"/>
                              <a:gd name="connsiteY13" fmla="*/ 754915 h 804120"/>
                              <a:gd name="connsiteX14" fmla="*/ 713865 w 715889"/>
                              <a:gd name="connsiteY14" fmla="*/ 665651 h 804120"/>
                              <a:gd name="connsiteX15" fmla="*/ 646252 w 715889"/>
                              <a:gd name="connsiteY15" fmla="*/ 546044 h 804120"/>
                              <a:gd name="connsiteX16" fmla="*/ 318332 w 715889"/>
                              <a:gd name="connsiteY16" fmla="*/ 499022 h 804120"/>
                              <a:gd name="connsiteX17" fmla="*/ 454160 w 715889"/>
                              <a:gd name="connsiteY17" fmla="*/ 243400 h 804120"/>
                              <a:gd name="connsiteX18" fmla="*/ 485846 w 715889"/>
                              <a:gd name="connsiteY18" fmla="*/ 125644 h 804120"/>
                              <a:gd name="connsiteX0" fmla="*/ 381817 w 723465"/>
                              <a:gd name="connsiteY0" fmla="*/ 0 h 804120"/>
                              <a:gd name="connsiteX1" fmla="*/ 103591 w 723465"/>
                              <a:gd name="connsiteY1" fmla="*/ 120172 h 804120"/>
                              <a:gd name="connsiteX2" fmla="*/ 89403 w 723465"/>
                              <a:gd name="connsiteY2" fmla="*/ 191074 h 804120"/>
                              <a:gd name="connsiteX3" fmla="*/ 64652 w 723465"/>
                              <a:gd name="connsiteY3" fmla="*/ 353624 h 804120"/>
                              <a:gd name="connsiteX4" fmla="*/ 16028 w 723465"/>
                              <a:gd name="connsiteY4" fmla="*/ 456585 h 804120"/>
                              <a:gd name="connsiteX5" fmla="*/ 4 w 723465"/>
                              <a:gd name="connsiteY5" fmla="*/ 541464 h 804120"/>
                              <a:gd name="connsiteX6" fmla="*/ 16251 w 723465"/>
                              <a:gd name="connsiteY6" fmla="*/ 654355 h 804120"/>
                              <a:gd name="connsiteX7" fmla="*/ 146595 w 723465"/>
                              <a:gd name="connsiteY7" fmla="*/ 745490 h 804120"/>
                              <a:gd name="connsiteX8" fmla="*/ 520201 w 723465"/>
                              <a:gd name="connsiteY8" fmla="*/ 665315 h 804120"/>
                              <a:gd name="connsiteX9" fmla="*/ 414502 w 723465"/>
                              <a:gd name="connsiteY9" fmla="*/ 698532 h 804120"/>
                              <a:gd name="connsiteX10" fmla="*/ 281157 w 723465"/>
                              <a:gd name="connsiteY10" fmla="*/ 803467 h 804120"/>
                              <a:gd name="connsiteX11" fmla="*/ 461880 w 723465"/>
                              <a:gd name="connsiteY11" fmla="*/ 803643 h 804120"/>
                              <a:gd name="connsiteX12" fmla="*/ 601625 w 723465"/>
                              <a:gd name="connsiteY12" fmla="*/ 784367 h 804120"/>
                              <a:gd name="connsiteX13" fmla="*/ 691747 w 723465"/>
                              <a:gd name="connsiteY13" fmla="*/ 754915 h 804120"/>
                              <a:gd name="connsiteX14" fmla="*/ 721982 w 723465"/>
                              <a:gd name="connsiteY14" fmla="*/ 671207 h 804120"/>
                              <a:gd name="connsiteX15" fmla="*/ 646252 w 723465"/>
                              <a:gd name="connsiteY15" fmla="*/ 546044 h 804120"/>
                              <a:gd name="connsiteX16" fmla="*/ 318332 w 723465"/>
                              <a:gd name="connsiteY16" fmla="*/ 499022 h 804120"/>
                              <a:gd name="connsiteX17" fmla="*/ 454160 w 723465"/>
                              <a:gd name="connsiteY17" fmla="*/ 243400 h 804120"/>
                              <a:gd name="connsiteX18" fmla="*/ 485846 w 723465"/>
                              <a:gd name="connsiteY18" fmla="*/ 125644 h 804120"/>
                              <a:gd name="connsiteX0" fmla="*/ 381817 w 723691"/>
                              <a:gd name="connsiteY0" fmla="*/ 0 h 804120"/>
                              <a:gd name="connsiteX1" fmla="*/ 103591 w 723691"/>
                              <a:gd name="connsiteY1" fmla="*/ 120172 h 804120"/>
                              <a:gd name="connsiteX2" fmla="*/ 89403 w 723691"/>
                              <a:gd name="connsiteY2" fmla="*/ 191074 h 804120"/>
                              <a:gd name="connsiteX3" fmla="*/ 64652 w 723691"/>
                              <a:gd name="connsiteY3" fmla="*/ 353624 h 804120"/>
                              <a:gd name="connsiteX4" fmla="*/ 16028 w 723691"/>
                              <a:gd name="connsiteY4" fmla="*/ 456585 h 804120"/>
                              <a:gd name="connsiteX5" fmla="*/ 4 w 723691"/>
                              <a:gd name="connsiteY5" fmla="*/ 541464 h 804120"/>
                              <a:gd name="connsiteX6" fmla="*/ 16251 w 723691"/>
                              <a:gd name="connsiteY6" fmla="*/ 654355 h 804120"/>
                              <a:gd name="connsiteX7" fmla="*/ 146595 w 723691"/>
                              <a:gd name="connsiteY7" fmla="*/ 745490 h 804120"/>
                              <a:gd name="connsiteX8" fmla="*/ 520201 w 723691"/>
                              <a:gd name="connsiteY8" fmla="*/ 665315 h 804120"/>
                              <a:gd name="connsiteX9" fmla="*/ 414502 w 723691"/>
                              <a:gd name="connsiteY9" fmla="*/ 698532 h 804120"/>
                              <a:gd name="connsiteX10" fmla="*/ 281157 w 723691"/>
                              <a:gd name="connsiteY10" fmla="*/ 803467 h 804120"/>
                              <a:gd name="connsiteX11" fmla="*/ 461880 w 723691"/>
                              <a:gd name="connsiteY11" fmla="*/ 803643 h 804120"/>
                              <a:gd name="connsiteX12" fmla="*/ 601625 w 723691"/>
                              <a:gd name="connsiteY12" fmla="*/ 784367 h 804120"/>
                              <a:gd name="connsiteX13" fmla="*/ 691747 w 723691"/>
                              <a:gd name="connsiteY13" fmla="*/ 754915 h 804120"/>
                              <a:gd name="connsiteX14" fmla="*/ 721982 w 723691"/>
                              <a:gd name="connsiteY14" fmla="*/ 671207 h 804120"/>
                              <a:gd name="connsiteX15" fmla="*/ 646252 w 723691"/>
                              <a:gd name="connsiteY15" fmla="*/ 546044 h 804120"/>
                              <a:gd name="connsiteX16" fmla="*/ 318332 w 723691"/>
                              <a:gd name="connsiteY16" fmla="*/ 499022 h 804120"/>
                              <a:gd name="connsiteX17" fmla="*/ 454160 w 723691"/>
                              <a:gd name="connsiteY17" fmla="*/ 243400 h 804120"/>
                              <a:gd name="connsiteX18" fmla="*/ 485846 w 723691"/>
                              <a:gd name="connsiteY18" fmla="*/ 125644 h 804120"/>
                              <a:gd name="connsiteX0" fmla="*/ 381817 w 723691"/>
                              <a:gd name="connsiteY0" fmla="*/ 0 h 804120"/>
                              <a:gd name="connsiteX1" fmla="*/ 103591 w 723691"/>
                              <a:gd name="connsiteY1" fmla="*/ 120172 h 804120"/>
                              <a:gd name="connsiteX2" fmla="*/ 89403 w 723691"/>
                              <a:gd name="connsiteY2" fmla="*/ 191074 h 804120"/>
                              <a:gd name="connsiteX3" fmla="*/ 64652 w 723691"/>
                              <a:gd name="connsiteY3" fmla="*/ 353624 h 804120"/>
                              <a:gd name="connsiteX4" fmla="*/ 16028 w 723691"/>
                              <a:gd name="connsiteY4" fmla="*/ 456585 h 804120"/>
                              <a:gd name="connsiteX5" fmla="*/ 4 w 723691"/>
                              <a:gd name="connsiteY5" fmla="*/ 541464 h 804120"/>
                              <a:gd name="connsiteX6" fmla="*/ 16251 w 723691"/>
                              <a:gd name="connsiteY6" fmla="*/ 654355 h 804120"/>
                              <a:gd name="connsiteX7" fmla="*/ 146595 w 723691"/>
                              <a:gd name="connsiteY7" fmla="*/ 745490 h 804120"/>
                              <a:gd name="connsiteX8" fmla="*/ 520201 w 723691"/>
                              <a:gd name="connsiteY8" fmla="*/ 665315 h 804120"/>
                              <a:gd name="connsiteX9" fmla="*/ 414502 w 723691"/>
                              <a:gd name="connsiteY9" fmla="*/ 698532 h 804120"/>
                              <a:gd name="connsiteX10" fmla="*/ 281157 w 723691"/>
                              <a:gd name="connsiteY10" fmla="*/ 803467 h 804120"/>
                              <a:gd name="connsiteX11" fmla="*/ 461880 w 723691"/>
                              <a:gd name="connsiteY11" fmla="*/ 803643 h 804120"/>
                              <a:gd name="connsiteX12" fmla="*/ 601625 w 723691"/>
                              <a:gd name="connsiteY12" fmla="*/ 784367 h 804120"/>
                              <a:gd name="connsiteX13" fmla="*/ 691747 w 723691"/>
                              <a:gd name="connsiteY13" fmla="*/ 754915 h 804120"/>
                              <a:gd name="connsiteX14" fmla="*/ 721982 w 723691"/>
                              <a:gd name="connsiteY14" fmla="*/ 671207 h 804120"/>
                              <a:gd name="connsiteX15" fmla="*/ 646252 w 723691"/>
                              <a:gd name="connsiteY15" fmla="*/ 546044 h 804120"/>
                              <a:gd name="connsiteX16" fmla="*/ 318332 w 723691"/>
                              <a:gd name="connsiteY16" fmla="*/ 499022 h 804120"/>
                              <a:gd name="connsiteX17" fmla="*/ 454160 w 723691"/>
                              <a:gd name="connsiteY17" fmla="*/ 243400 h 804120"/>
                              <a:gd name="connsiteX18" fmla="*/ 485846 w 723691"/>
                              <a:gd name="connsiteY18" fmla="*/ 125644 h 80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691" h="804120">
                                <a:moveTo>
                                  <a:pt x="381817" y="0"/>
                                </a:moveTo>
                                <a:cubicBezTo>
                                  <a:pt x="204504" y="45010"/>
                                  <a:pt x="211980" y="51006"/>
                                  <a:pt x="103591" y="120172"/>
                                </a:cubicBezTo>
                                <a:lnTo>
                                  <a:pt x="89403" y="191074"/>
                                </a:lnTo>
                                <a:lnTo>
                                  <a:pt x="64652" y="353624"/>
                                </a:lnTo>
                                <a:cubicBezTo>
                                  <a:pt x="64294" y="371963"/>
                                  <a:pt x="16386" y="438246"/>
                                  <a:pt x="16028" y="456585"/>
                                </a:cubicBezTo>
                                <a:cubicBezTo>
                                  <a:pt x="16322" y="482378"/>
                                  <a:pt x="-290" y="515671"/>
                                  <a:pt x="4" y="541464"/>
                                </a:cubicBezTo>
                                <a:cubicBezTo>
                                  <a:pt x="346" y="590722"/>
                                  <a:pt x="8215" y="607618"/>
                                  <a:pt x="16251" y="654355"/>
                                </a:cubicBezTo>
                                <a:cubicBezTo>
                                  <a:pt x="46059" y="717796"/>
                                  <a:pt x="92879" y="734252"/>
                                  <a:pt x="146595" y="745490"/>
                                </a:cubicBezTo>
                                <a:cubicBezTo>
                                  <a:pt x="274827" y="704187"/>
                                  <a:pt x="418701" y="691161"/>
                                  <a:pt x="520201" y="665315"/>
                                </a:cubicBezTo>
                                <a:cubicBezTo>
                                  <a:pt x="421597" y="686555"/>
                                  <a:pt x="471454" y="666192"/>
                                  <a:pt x="414502" y="698532"/>
                                </a:cubicBezTo>
                                <a:cubicBezTo>
                                  <a:pt x="414055" y="730948"/>
                                  <a:pt x="281604" y="771051"/>
                                  <a:pt x="281157" y="803467"/>
                                </a:cubicBezTo>
                                <a:cubicBezTo>
                                  <a:pt x="286319" y="801746"/>
                                  <a:pt x="456718" y="805364"/>
                                  <a:pt x="461880" y="803643"/>
                                </a:cubicBezTo>
                                <a:lnTo>
                                  <a:pt x="601625" y="784367"/>
                                </a:lnTo>
                                <a:cubicBezTo>
                                  <a:pt x="648646" y="779173"/>
                                  <a:pt x="645222" y="788255"/>
                                  <a:pt x="691747" y="754915"/>
                                </a:cubicBezTo>
                                <a:cubicBezTo>
                                  <a:pt x="710568" y="739435"/>
                                  <a:pt x="729565" y="706019"/>
                                  <a:pt x="721982" y="671207"/>
                                </a:cubicBezTo>
                                <a:cubicBezTo>
                                  <a:pt x="714400" y="636395"/>
                                  <a:pt x="709009" y="588676"/>
                                  <a:pt x="646252" y="546044"/>
                                </a:cubicBezTo>
                                <a:cubicBezTo>
                                  <a:pt x="561819" y="535999"/>
                                  <a:pt x="395569" y="484804"/>
                                  <a:pt x="318332" y="499022"/>
                                </a:cubicBezTo>
                                <a:cubicBezTo>
                                  <a:pt x="376269" y="497510"/>
                                  <a:pt x="405353" y="283475"/>
                                  <a:pt x="454160" y="243400"/>
                                </a:cubicBezTo>
                                <a:cubicBezTo>
                                  <a:pt x="491202" y="102478"/>
                                  <a:pt x="486796" y="257713"/>
                                  <a:pt x="485846" y="125644"/>
                                </a:cubicBezTo>
                              </a:path>
                            </a:pathLst>
                          </a:custGeom>
                          <a:solidFill>
                            <a:schemeClr val="tx2">
                              <a:lumMod val="20000"/>
                              <a:lumOff val="80000"/>
                            </a:schemeClr>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4" name="フリーフォーム 2364">
                            <a:extLst>
                              <a:ext uri="{FF2B5EF4-FFF2-40B4-BE49-F238E27FC236}">
                                <a16:creationId xmlns:a16="http://schemas.microsoft.com/office/drawing/2014/main" id="{00000000-0008-0000-0000-000006070000}"/>
                              </a:ext>
                            </a:extLst>
                          </p:cNvPr>
                          <p:cNvSpPr/>
                          <p:nvPr/>
                        </p:nvSpPr>
                        <p:spPr bwMode="auto">
                          <a:xfrm rot="5593892">
                            <a:off x="1929487" y="2327662"/>
                            <a:ext cx="207365" cy="263208"/>
                          </a:xfrm>
                          <a:custGeom>
                            <a:avLst/>
                            <a:gdLst>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225396 w 545049"/>
                              <a:gd name="connsiteY0" fmla="*/ 0 h 364856"/>
                              <a:gd name="connsiteX1" fmla="*/ 115616 w 545049"/>
                              <a:gd name="connsiteY1" fmla="*/ 9686 h 364856"/>
                              <a:gd name="connsiteX2" fmla="*/ 25210 w 545049"/>
                              <a:gd name="connsiteY2" fmla="*/ 100093 h 364856"/>
                              <a:gd name="connsiteX3" fmla="*/ 12294 w 545049"/>
                              <a:gd name="connsiteY3" fmla="*/ 313195 h 364856"/>
                              <a:gd name="connsiteX4" fmla="*/ 0 w 545049"/>
                              <a:gd name="connsiteY4" fmla="*/ 350712 h 364856"/>
                              <a:gd name="connsiteX5" fmla="*/ 545049 w 545049"/>
                              <a:gd name="connsiteY5" fmla="*/ 364856 h 364856"/>
                              <a:gd name="connsiteX6" fmla="*/ 538591 w 545049"/>
                              <a:gd name="connsiteY6" fmla="*/ 267991 h 364856"/>
                              <a:gd name="connsiteX7" fmla="*/ 354549 w 545049"/>
                              <a:gd name="connsiteY7" fmla="*/ 287364 h 364856"/>
                              <a:gd name="connsiteX8" fmla="*/ 173735 w 545049"/>
                              <a:gd name="connsiteY8" fmla="*/ 196957 h 364856"/>
                              <a:gd name="connsiteX9" fmla="*/ 173735 w 545049"/>
                              <a:gd name="connsiteY9" fmla="*/ 196957 h 364856"/>
                              <a:gd name="connsiteX0" fmla="*/ 225396 w 538591"/>
                              <a:gd name="connsiteY0" fmla="*/ 0 h 381410"/>
                              <a:gd name="connsiteX1" fmla="*/ 115616 w 538591"/>
                              <a:gd name="connsiteY1" fmla="*/ 9686 h 381410"/>
                              <a:gd name="connsiteX2" fmla="*/ 25210 w 538591"/>
                              <a:gd name="connsiteY2" fmla="*/ 100093 h 381410"/>
                              <a:gd name="connsiteX3" fmla="*/ 12294 w 538591"/>
                              <a:gd name="connsiteY3" fmla="*/ 313195 h 381410"/>
                              <a:gd name="connsiteX4" fmla="*/ 0 w 538591"/>
                              <a:gd name="connsiteY4" fmla="*/ 350712 h 381410"/>
                              <a:gd name="connsiteX5" fmla="*/ 22212 w 538591"/>
                              <a:gd name="connsiteY5" fmla="*/ 381410 h 381410"/>
                              <a:gd name="connsiteX6" fmla="*/ 538591 w 538591"/>
                              <a:gd name="connsiteY6" fmla="*/ 267991 h 381410"/>
                              <a:gd name="connsiteX7" fmla="*/ 354549 w 538591"/>
                              <a:gd name="connsiteY7" fmla="*/ 287364 h 381410"/>
                              <a:gd name="connsiteX8" fmla="*/ 173735 w 538591"/>
                              <a:gd name="connsiteY8" fmla="*/ 196957 h 381410"/>
                              <a:gd name="connsiteX9" fmla="*/ 173735 w 538591"/>
                              <a:gd name="connsiteY9" fmla="*/ 196957 h 381410"/>
                              <a:gd name="connsiteX0" fmla="*/ 225396 w 354549"/>
                              <a:gd name="connsiteY0" fmla="*/ 0 h 381410"/>
                              <a:gd name="connsiteX1" fmla="*/ 115616 w 354549"/>
                              <a:gd name="connsiteY1" fmla="*/ 9686 h 381410"/>
                              <a:gd name="connsiteX2" fmla="*/ 25210 w 354549"/>
                              <a:gd name="connsiteY2" fmla="*/ 100093 h 381410"/>
                              <a:gd name="connsiteX3" fmla="*/ 12294 w 354549"/>
                              <a:gd name="connsiteY3" fmla="*/ 313195 h 381410"/>
                              <a:gd name="connsiteX4" fmla="*/ 0 w 354549"/>
                              <a:gd name="connsiteY4" fmla="*/ 350712 h 381410"/>
                              <a:gd name="connsiteX5" fmla="*/ 22212 w 354549"/>
                              <a:gd name="connsiteY5" fmla="*/ 381410 h 381410"/>
                              <a:gd name="connsiteX6" fmla="*/ 306219 w 354549"/>
                              <a:gd name="connsiteY6" fmla="*/ 379729 h 381410"/>
                              <a:gd name="connsiteX7" fmla="*/ 354549 w 354549"/>
                              <a:gd name="connsiteY7" fmla="*/ 287364 h 381410"/>
                              <a:gd name="connsiteX8" fmla="*/ 173735 w 354549"/>
                              <a:gd name="connsiteY8" fmla="*/ 196957 h 381410"/>
                              <a:gd name="connsiteX9" fmla="*/ 173735 w 35454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34214 w 306219"/>
                              <a:gd name="connsiteY7" fmla="*/ 324609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173735 w 306219"/>
                              <a:gd name="connsiteY9" fmla="*/ 196957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73735 w 306219"/>
                              <a:gd name="connsiteY8" fmla="*/ 196957 h 381410"/>
                              <a:gd name="connsiteX9" fmla="*/ 244276 w 306219"/>
                              <a:gd name="connsiteY9" fmla="*/ 105912 h 381410"/>
                              <a:gd name="connsiteX0" fmla="*/ 225396 w 306219"/>
                              <a:gd name="connsiteY0" fmla="*/ 0 h 381410"/>
                              <a:gd name="connsiteX1" fmla="*/ 115616 w 306219"/>
                              <a:gd name="connsiteY1" fmla="*/ 9686 h 381410"/>
                              <a:gd name="connsiteX2" fmla="*/ 25210 w 306219"/>
                              <a:gd name="connsiteY2" fmla="*/ 100093 h 381410"/>
                              <a:gd name="connsiteX3" fmla="*/ 12294 w 306219"/>
                              <a:gd name="connsiteY3" fmla="*/ 313195 h 381410"/>
                              <a:gd name="connsiteX4" fmla="*/ 0 w 306219"/>
                              <a:gd name="connsiteY4" fmla="*/ 350712 h 381410"/>
                              <a:gd name="connsiteX5" fmla="*/ 22212 w 306219"/>
                              <a:gd name="connsiteY5" fmla="*/ 381410 h 381410"/>
                              <a:gd name="connsiteX6" fmla="*/ 306219 w 306219"/>
                              <a:gd name="connsiteY6" fmla="*/ 379729 h 381410"/>
                              <a:gd name="connsiteX7" fmla="*/ 201018 w 306219"/>
                              <a:gd name="connsiteY7" fmla="*/ 308055 h 381410"/>
                              <a:gd name="connsiteX8" fmla="*/ 198632 w 306219"/>
                              <a:gd name="connsiteY8" fmla="*/ 225925 h 381410"/>
                              <a:gd name="connsiteX9" fmla="*/ 244276 w 306219"/>
                              <a:gd name="connsiteY9" fmla="*/ 105912 h 381410"/>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01018 w 289621"/>
                              <a:gd name="connsiteY7" fmla="*/ 308055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25925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44276 w 289621"/>
                              <a:gd name="connsiteY9" fmla="*/ 105912 h 388007"/>
                              <a:gd name="connsiteX0" fmla="*/ 225396 w 289621"/>
                              <a:gd name="connsiteY0" fmla="*/ 0 h 388007"/>
                              <a:gd name="connsiteX1" fmla="*/ 115616 w 289621"/>
                              <a:gd name="connsiteY1" fmla="*/ 9686 h 388007"/>
                              <a:gd name="connsiteX2" fmla="*/ 25210 w 289621"/>
                              <a:gd name="connsiteY2" fmla="*/ 100093 h 388007"/>
                              <a:gd name="connsiteX3" fmla="*/ 12294 w 289621"/>
                              <a:gd name="connsiteY3" fmla="*/ 313195 h 388007"/>
                              <a:gd name="connsiteX4" fmla="*/ 0 w 289621"/>
                              <a:gd name="connsiteY4" fmla="*/ 350712 h 388007"/>
                              <a:gd name="connsiteX5" fmla="*/ 22212 w 289621"/>
                              <a:gd name="connsiteY5" fmla="*/ 381410 h 388007"/>
                              <a:gd name="connsiteX6" fmla="*/ 289621 w 289621"/>
                              <a:gd name="connsiteY6" fmla="*/ 388007 h 388007"/>
                              <a:gd name="connsiteX7" fmla="*/ 271560 w 289621"/>
                              <a:gd name="connsiteY7" fmla="*/ 345301 h 388007"/>
                              <a:gd name="connsiteX8" fmla="*/ 198632 w 289621"/>
                              <a:gd name="connsiteY8" fmla="*/ 283863 h 388007"/>
                              <a:gd name="connsiteX9" fmla="*/ 235976 w 289621"/>
                              <a:gd name="connsiteY9" fmla="*/ 60389 h 388007"/>
                              <a:gd name="connsiteX0" fmla="*/ 229546 w 289621"/>
                              <a:gd name="connsiteY0" fmla="*/ 52389 h 378321"/>
                              <a:gd name="connsiteX1" fmla="*/ 115616 w 289621"/>
                              <a:gd name="connsiteY1" fmla="*/ 0 h 378321"/>
                              <a:gd name="connsiteX2" fmla="*/ 25210 w 289621"/>
                              <a:gd name="connsiteY2" fmla="*/ 90407 h 378321"/>
                              <a:gd name="connsiteX3" fmla="*/ 12294 w 289621"/>
                              <a:gd name="connsiteY3" fmla="*/ 303509 h 378321"/>
                              <a:gd name="connsiteX4" fmla="*/ 0 w 289621"/>
                              <a:gd name="connsiteY4" fmla="*/ 341026 h 378321"/>
                              <a:gd name="connsiteX5" fmla="*/ 22212 w 289621"/>
                              <a:gd name="connsiteY5" fmla="*/ 371724 h 378321"/>
                              <a:gd name="connsiteX6" fmla="*/ 289621 w 289621"/>
                              <a:gd name="connsiteY6" fmla="*/ 378321 h 378321"/>
                              <a:gd name="connsiteX7" fmla="*/ 271560 w 289621"/>
                              <a:gd name="connsiteY7" fmla="*/ 335615 h 378321"/>
                              <a:gd name="connsiteX8" fmla="*/ 198632 w 289621"/>
                              <a:gd name="connsiteY8" fmla="*/ 274177 h 378321"/>
                              <a:gd name="connsiteX9" fmla="*/ 235976 w 289621"/>
                              <a:gd name="connsiteY9" fmla="*/ 50703 h 378321"/>
                              <a:gd name="connsiteX0" fmla="*/ 229546 w 289621"/>
                              <a:gd name="connsiteY0" fmla="*/ 1686 h 327618"/>
                              <a:gd name="connsiteX1" fmla="*/ 25210 w 289621"/>
                              <a:gd name="connsiteY1" fmla="*/ 39704 h 327618"/>
                              <a:gd name="connsiteX2" fmla="*/ 12294 w 289621"/>
                              <a:gd name="connsiteY2" fmla="*/ 252806 h 327618"/>
                              <a:gd name="connsiteX3" fmla="*/ 0 w 289621"/>
                              <a:gd name="connsiteY3" fmla="*/ 290323 h 327618"/>
                              <a:gd name="connsiteX4" fmla="*/ 22212 w 289621"/>
                              <a:gd name="connsiteY4" fmla="*/ 321021 h 327618"/>
                              <a:gd name="connsiteX5" fmla="*/ 289621 w 289621"/>
                              <a:gd name="connsiteY5" fmla="*/ 327618 h 327618"/>
                              <a:gd name="connsiteX6" fmla="*/ 271560 w 289621"/>
                              <a:gd name="connsiteY6" fmla="*/ 284912 h 327618"/>
                              <a:gd name="connsiteX7" fmla="*/ 198632 w 289621"/>
                              <a:gd name="connsiteY7" fmla="*/ 223474 h 327618"/>
                              <a:gd name="connsiteX8" fmla="*/ 235976 w 289621"/>
                              <a:gd name="connsiteY8" fmla="*/ 0 h 327618"/>
                              <a:gd name="connsiteX0" fmla="*/ 229546 w 289621"/>
                              <a:gd name="connsiteY0" fmla="*/ 0 h 325932"/>
                              <a:gd name="connsiteX1" fmla="*/ 25210 w 289621"/>
                              <a:gd name="connsiteY1" fmla="*/ 38018 h 325932"/>
                              <a:gd name="connsiteX2" fmla="*/ 12294 w 289621"/>
                              <a:gd name="connsiteY2" fmla="*/ 251120 h 325932"/>
                              <a:gd name="connsiteX3" fmla="*/ 0 w 289621"/>
                              <a:gd name="connsiteY3" fmla="*/ 288637 h 325932"/>
                              <a:gd name="connsiteX4" fmla="*/ 22212 w 289621"/>
                              <a:gd name="connsiteY4" fmla="*/ 319335 h 325932"/>
                              <a:gd name="connsiteX5" fmla="*/ 289621 w 289621"/>
                              <a:gd name="connsiteY5" fmla="*/ 325932 h 325932"/>
                              <a:gd name="connsiteX6" fmla="*/ 271560 w 289621"/>
                              <a:gd name="connsiteY6" fmla="*/ 283226 h 325932"/>
                              <a:gd name="connsiteX7" fmla="*/ 198632 w 289621"/>
                              <a:gd name="connsiteY7" fmla="*/ 221788 h 325932"/>
                              <a:gd name="connsiteX8" fmla="*/ 227677 w 289621"/>
                              <a:gd name="connsiteY8" fmla="*/ 43838 h 325932"/>
                              <a:gd name="connsiteX0" fmla="*/ 225396 w 289621"/>
                              <a:gd name="connsiteY0" fmla="*/ 7504 h 287914"/>
                              <a:gd name="connsiteX1" fmla="*/ 25210 w 289621"/>
                              <a:gd name="connsiteY1" fmla="*/ 0 h 287914"/>
                              <a:gd name="connsiteX2" fmla="*/ 12294 w 289621"/>
                              <a:gd name="connsiteY2" fmla="*/ 213102 h 287914"/>
                              <a:gd name="connsiteX3" fmla="*/ 0 w 289621"/>
                              <a:gd name="connsiteY3" fmla="*/ 250619 h 287914"/>
                              <a:gd name="connsiteX4" fmla="*/ 22212 w 289621"/>
                              <a:gd name="connsiteY4" fmla="*/ 281317 h 287914"/>
                              <a:gd name="connsiteX5" fmla="*/ 289621 w 289621"/>
                              <a:gd name="connsiteY5" fmla="*/ 287914 h 287914"/>
                              <a:gd name="connsiteX6" fmla="*/ 271560 w 289621"/>
                              <a:gd name="connsiteY6" fmla="*/ 245208 h 287914"/>
                              <a:gd name="connsiteX7" fmla="*/ 198632 w 289621"/>
                              <a:gd name="connsiteY7" fmla="*/ 183770 h 287914"/>
                              <a:gd name="connsiteX8" fmla="*/ 227677 w 289621"/>
                              <a:gd name="connsiteY8" fmla="*/ 5820 h 287914"/>
                              <a:gd name="connsiteX0" fmla="*/ 225396 w 306914"/>
                              <a:gd name="connsiteY0" fmla="*/ 7504 h 290325"/>
                              <a:gd name="connsiteX1" fmla="*/ 25210 w 306914"/>
                              <a:gd name="connsiteY1" fmla="*/ 0 h 290325"/>
                              <a:gd name="connsiteX2" fmla="*/ 12294 w 306914"/>
                              <a:gd name="connsiteY2" fmla="*/ 213102 h 290325"/>
                              <a:gd name="connsiteX3" fmla="*/ 0 w 306914"/>
                              <a:gd name="connsiteY3" fmla="*/ 250619 h 290325"/>
                              <a:gd name="connsiteX4" fmla="*/ 22212 w 306914"/>
                              <a:gd name="connsiteY4" fmla="*/ 281317 h 290325"/>
                              <a:gd name="connsiteX5" fmla="*/ 289621 w 306914"/>
                              <a:gd name="connsiteY5" fmla="*/ 287914 h 290325"/>
                              <a:gd name="connsiteX6" fmla="*/ 271560 w 306914"/>
                              <a:gd name="connsiteY6" fmla="*/ 245208 h 290325"/>
                              <a:gd name="connsiteX7" fmla="*/ 198632 w 306914"/>
                              <a:gd name="connsiteY7" fmla="*/ 183770 h 290325"/>
                              <a:gd name="connsiteX8" fmla="*/ 227677 w 306914"/>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25396 w 305805"/>
                              <a:gd name="connsiteY0" fmla="*/ 7504 h 290325"/>
                              <a:gd name="connsiteX1" fmla="*/ 25210 w 305805"/>
                              <a:gd name="connsiteY1" fmla="*/ 0 h 290325"/>
                              <a:gd name="connsiteX2" fmla="*/ 12294 w 305805"/>
                              <a:gd name="connsiteY2" fmla="*/ 213102 h 290325"/>
                              <a:gd name="connsiteX3" fmla="*/ 0 w 305805"/>
                              <a:gd name="connsiteY3" fmla="*/ 250619 h 290325"/>
                              <a:gd name="connsiteX4" fmla="*/ 22212 w 305805"/>
                              <a:gd name="connsiteY4" fmla="*/ 281317 h 290325"/>
                              <a:gd name="connsiteX5" fmla="*/ 289621 w 305805"/>
                              <a:gd name="connsiteY5" fmla="*/ 287914 h 290325"/>
                              <a:gd name="connsiteX6" fmla="*/ 271560 w 305805"/>
                              <a:gd name="connsiteY6" fmla="*/ 245208 h 290325"/>
                              <a:gd name="connsiteX7" fmla="*/ 198632 w 305805"/>
                              <a:gd name="connsiteY7" fmla="*/ 183770 h 290325"/>
                              <a:gd name="connsiteX8" fmla="*/ 227677 w 305805"/>
                              <a:gd name="connsiteY8" fmla="*/ 5820 h 290325"/>
                              <a:gd name="connsiteX0" fmla="*/ 231829 w 312238"/>
                              <a:gd name="connsiteY0" fmla="*/ 7504 h 290325"/>
                              <a:gd name="connsiteX1" fmla="*/ 31643 w 312238"/>
                              <a:gd name="connsiteY1" fmla="*/ 0 h 290325"/>
                              <a:gd name="connsiteX2" fmla="*/ 18727 w 312238"/>
                              <a:gd name="connsiteY2" fmla="*/ 213102 h 290325"/>
                              <a:gd name="connsiteX3" fmla="*/ 6433 w 312238"/>
                              <a:gd name="connsiteY3" fmla="*/ 250619 h 290325"/>
                              <a:gd name="connsiteX4" fmla="*/ 28645 w 312238"/>
                              <a:gd name="connsiteY4" fmla="*/ 281317 h 290325"/>
                              <a:gd name="connsiteX5" fmla="*/ 296054 w 312238"/>
                              <a:gd name="connsiteY5" fmla="*/ 287914 h 290325"/>
                              <a:gd name="connsiteX6" fmla="*/ 277993 w 312238"/>
                              <a:gd name="connsiteY6" fmla="*/ 245208 h 290325"/>
                              <a:gd name="connsiteX7" fmla="*/ 205065 w 312238"/>
                              <a:gd name="connsiteY7" fmla="*/ 183770 h 290325"/>
                              <a:gd name="connsiteX8" fmla="*/ 234110 w 312238"/>
                              <a:gd name="connsiteY8" fmla="*/ 5820 h 290325"/>
                              <a:gd name="connsiteX0" fmla="*/ 231829 w 307018"/>
                              <a:gd name="connsiteY0" fmla="*/ 7504 h 303635"/>
                              <a:gd name="connsiteX1" fmla="*/ 31643 w 307018"/>
                              <a:gd name="connsiteY1" fmla="*/ 0 h 303635"/>
                              <a:gd name="connsiteX2" fmla="*/ 18727 w 307018"/>
                              <a:gd name="connsiteY2" fmla="*/ 213102 h 303635"/>
                              <a:gd name="connsiteX3" fmla="*/ 6433 w 307018"/>
                              <a:gd name="connsiteY3" fmla="*/ 250619 h 303635"/>
                              <a:gd name="connsiteX4" fmla="*/ 28645 w 307018"/>
                              <a:gd name="connsiteY4" fmla="*/ 281317 h 303635"/>
                              <a:gd name="connsiteX5" fmla="*/ 296054 w 307018"/>
                              <a:gd name="connsiteY5" fmla="*/ 287914 h 303635"/>
                              <a:gd name="connsiteX6" fmla="*/ 277993 w 307018"/>
                              <a:gd name="connsiteY6" fmla="*/ 245208 h 303635"/>
                              <a:gd name="connsiteX7" fmla="*/ 205065 w 307018"/>
                              <a:gd name="connsiteY7" fmla="*/ 183770 h 303635"/>
                              <a:gd name="connsiteX8" fmla="*/ 234110 w 307018"/>
                              <a:gd name="connsiteY8" fmla="*/ 5820 h 303635"/>
                              <a:gd name="connsiteX0" fmla="*/ 231829 w 300678"/>
                              <a:gd name="connsiteY0" fmla="*/ 7504 h 291523"/>
                              <a:gd name="connsiteX1" fmla="*/ 31643 w 300678"/>
                              <a:gd name="connsiteY1" fmla="*/ 0 h 291523"/>
                              <a:gd name="connsiteX2" fmla="*/ 18727 w 300678"/>
                              <a:gd name="connsiteY2" fmla="*/ 213102 h 291523"/>
                              <a:gd name="connsiteX3" fmla="*/ 6433 w 300678"/>
                              <a:gd name="connsiteY3" fmla="*/ 250619 h 291523"/>
                              <a:gd name="connsiteX4" fmla="*/ 28645 w 300678"/>
                              <a:gd name="connsiteY4" fmla="*/ 281317 h 291523"/>
                              <a:gd name="connsiteX5" fmla="*/ 296054 w 300678"/>
                              <a:gd name="connsiteY5" fmla="*/ 287914 h 291523"/>
                              <a:gd name="connsiteX6" fmla="*/ 277993 w 300678"/>
                              <a:gd name="connsiteY6" fmla="*/ 245208 h 291523"/>
                              <a:gd name="connsiteX7" fmla="*/ 205065 w 300678"/>
                              <a:gd name="connsiteY7" fmla="*/ 183770 h 291523"/>
                              <a:gd name="connsiteX8" fmla="*/ 234110 w 300678"/>
                              <a:gd name="connsiteY8" fmla="*/ 5820 h 291523"/>
                              <a:gd name="connsiteX0" fmla="*/ 231829 w 323357"/>
                              <a:gd name="connsiteY0" fmla="*/ 7504 h 286131"/>
                              <a:gd name="connsiteX1" fmla="*/ 31643 w 323357"/>
                              <a:gd name="connsiteY1" fmla="*/ 0 h 286131"/>
                              <a:gd name="connsiteX2" fmla="*/ 18727 w 323357"/>
                              <a:gd name="connsiteY2" fmla="*/ 213102 h 286131"/>
                              <a:gd name="connsiteX3" fmla="*/ 6433 w 323357"/>
                              <a:gd name="connsiteY3" fmla="*/ 250619 h 286131"/>
                              <a:gd name="connsiteX4" fmla="*/ 28645 w 323357"/>
                              <a:gd name="connsiteY4" fmla="*/ 281317 h 286131"/>
                              <a:gd name="connsiteX5" fmla="*/ 320090 w 323357"/>
                              <a:gd name="connsiteY5" fmla="*/ 279715 h 286131"/>
                              <a:gd name="connsiteX6" fmla="*/ 277993 w 323357"/>
                              <a:gd name="connsiteY6" fmla="*/ 245208 h 286131"/>
                              <a:gd name="connsiteX7" fmla="*/ 205065 w 323357"/>
                              <a:gd name="connsiteY7" fmla="*/ 183770 h 286131"/>
                              <a:gd name="connsiteX8" fmla="*/ 234110 w 323357"/>
                              <a:gd name="connsiteY8" fmla="*/ 5820 h 286131"/>
                              <a:gd name="connsiteX0" fmla="*/ 231829 w 327902"/>
                              <a:gd name="connsiteY0" fmla="*/ 7504 h 286131"/>
                              <a:gd name="connsiteX1" fmla="*/ 31643 w 327902"/>
                              <a:gd name="connsiteY1" fmla="*/ 0 h 286131"/>
                              <a:gd name="connsiteX2" fmla="*/ 18727 w 327902"/>
                              <a:gd name="connsiteY2" fmla="*/ 213102 h 286131"/>
                              <a:gd name="connsiteX3" fmla="*/ 6433 w 327902"/>
                              <a:gd name="connsiteY3" fmla="*/ 250619 h 286131"/>
                              <a:gd name="connsiteX4" fmla="*/ 28645 w 327902"/>
                              <a:gd name="connsiteY4" fmla="*/ 281317 h 286131"/>
                              <a:gd name="connsiteX5" fmla="*/ 320090 w 327902"/>
                              <a:gd name="connsiteY5" fmla="*/ 279715 h 286131"/>
                              <a:gd name="connsiteX6" fmla="*/ 277993 w 327902"/>
                              <a:gd name="connsiteY6" fmla="*/ 245208 h 286131"/>
                              <a:gd name="connsiteX7" fmla="*/ 205065 w 327902"/>
                              <a:gd name="connsiteY7" fmla="*/ 183770 h 286131"/>
                              <a:gd name="connsiteX8" fmla="*/ 234110 w 327902"/>
                              <a:gd name="connsiteY8" fmla="*/ 5820 h 286131"/>
                              <a:gd name="connsiteX0" fmla="*/ 231829 w 323357"/>
                              <a:gd name="connsiteY0" fmla="*/ 7504 h 293755"/>
                              <a:gd name="connsiteX1" fmla="*/ 31643 w 323357"/>
                              <a:gd name="connsiteY1" fmla="*/ 0 h 293755"/>
                              <a:gd name="connsiteX2" fmla="*/ 18727 w 323357"/>
                              <a:gd name="connsiteY2" fmla="*/ 213102 h 293755"/>
                              <a:gd name="connsiteX3" fmla="*/ 6433 w 323357"/>
                              <a:gd name="connsiteY3" fmla="*/ 250619 h 293755"/>
                              <a:gd name="connsiteX4" fmla="*/ 28645 w 323357"/>
                              <a:gd name="connsiteY4" fmla="*/ 281317 h 293755"/>
                              <a:gd name="connsiteX5" fmla="*/ 320090 w 323357"/>
                              <a:gd name="connsiteY5" fmla="*/ 290647 h 293755"/>
                              <a:gd name="connsiteX6" fmla="*/ 277993 w 323357"/>
                              <a:gd name="connsiteY6" fmla="*/ 245208 h 293755"/>
                              <a:gd name="connsiteX7" fmla="*/ 205065 w 323357"/>
                              <a:gd name="connsiteY7" fmla="*/ 183770 h 293755"/>
                              <a:gd name="connsiteX8" fmla="*/ 234110 w 323357"/>
                              <a:gd name="connsiteY8" fmla="*/ 5820 h 293755"/>
                              <a:gd name="connsiteX0" fmla="*/ 230082 w 331831"/>
                              <a:gd name="connsiteY0" fmla="*/ 7504 h 295261"/>
                              <a:gd name="connsiteX1" fmla="*/ 29896 w 331831"/>
                              <a:gd name="connsiteY1" fmla="*/ 0 h 295261"/>
                              <a:gd name="connsiteX2" fmla="*/ 16980 w 331831"/>
                              <a:gd name="connsiteY2" fmla="*/ 213102 h 295261"/>
                              <a:gd name="connsiteX3" fmla="*/ 4686 w 331831"/>
                              <a:gd name="connsiteY3" fmla="*/ 250619 h 295261"/>
                              <a:gd name="connsiteX4" fmla="*/ 29903 w 331831"/>
                              <a:gd name="connsiteY4" fmla="*/ 289516 h 295261"/>
                              <a:gd name="connsiteX5" fmla="*/ 318343 w 331831"/>
                              <a:gd name="connsiteY5" fmla="*/ 290647 h 295261"/>
                              <a:gd name="connsiteX6" fmla="*/ 276246 w 331831"/>
                              <a:gd name="connsiteY6" fmla="*/ 245208 h 295261"/>
                              <a:gd name="connsiteX7" fmla="*/ 203318 w 331831"/>
                              <a:gd name="connsiteY7" fmla="*/ 183770 h 295261"/>
                              <a:gd name="connsiteX8" fmla="*/ 232363 w 331831"/>
                              <a:gd name="connsiteY8" fmla="*/ 5820 h 295261"/>
                              <a:gd name="connsiteX0" fmla="*/ 230082 w 333504"/>
                              <a:gd name="connsiteY0" fmla="*/ 7504 h 295261"/>
                              <a:gd name="connsiteX1" fmla="*/ 29896 w 333504"/>
                              <a:gd name="connsiteY1" fmla="*/ 0 h 295261"/>
                              <a:gd name="connsiteX2" fmla="*/ 16980 w 333504"/>
                              <a:gd name="connsiteY2" fmla="*/ 213102 h 295261"/>
                              <a:gd name="connsiteX3" fmla="*/ 4686 w 333504"/>
                              <a:gd name="connsiteY3" fmla="*/ 250619 h 295261"/>
                              <a:gd name="connsiteX4" fmla="*/ 29903 w 333504"/>
                              <a:gd name="connsiteY4" fmla="*/ 289516 h 295261"/>
                              <a:gd name="connsiteX5" fmla="*/ 318343 w 333504"/>
                              <a:gd name="connsiteY5" fmla="*/ 290647 h 295261"/>
                              <a:gd name="connsiteX6" fmla="*/ 276246 w 333504"/>
                              <a:gd name="connsiteY6" fmla="*/ 245208 h 295261"/>
                              <a:gd name="connsiteX7" fmla="*/ 203318 w 333504"/>
                              <a:gd name="connsiteY7" fmla="*/ 183770 h 295261"/>
                              <a:gd name="connsiteX8" fmla="*/ 232363 w 333504"/>
                              <a:gd name="connsiteY8" fmla="*/ 5820 h 295261"/>
                              <a:gd name="connsiteX0" fmla="*/ 230082 w 335037"/>
                              <a:gd name="connsiteY0" fmla="*/ 7504 h 295641"/>
                              <a:gd name="connsiteX1" fmla="*/ 29896 w 335037"/>
                              <a:gd name="connsiteY1" fmla="*/ 0 h 295641"/>
                              <a:gd name="connsiteX2" fmla="*/ 16980 w 335037"/>
                              <a:gd name="connsiteY2" fmla="*/ 213102 h 295641"/>
                              <a:gd name="connsiteX3" fmla="*/ 4686 w 335037"/>
                              <a:gd name="connsiteY3" fmla="*/ 250619 h 295641"/>
                              <a:gd name="connsiteX4" fmla="*/ 29903 w 335037"/>
                              <a:gd name="connsiteY4" fmla="*/ 289516 h 295641"/>
                              <a:gd name="connsiteX5" fmla="*/ 318343 w 335037"/>
                              <a:gd name="connsiteY5" fmla="*/ 290647 h 295641"/>
                              <a:gd name="connsiteX6" fmla="*/ 282254 w 335037"/>
                              <a:gd name="connsiteY6" fmla="*/ 239742 h 295641"/>
                              <a:gd name="connsiteX7" fmla="*/ 203318 w 335037"/>
                              <a:gd name="connsiteY7" fmla="*/ 183770 h 295641"/>
                              <a:gd name="connsiteX8" fmla="*/ 232363 w 335037"/>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32363 w 333362"/>
                              <a:gd name="connsiteY8" fmla="*/ 5820 h 295641"/>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3350 w 333362"/>
                              <a:gd name="connsiteY8" fmla="*/ 3087 h 295641"/>
                              <a:gd name="connsiteX0" fmla="*/ 230082 w 333362"/>
                              <a:gd name="connsiteY0" fmla="*/ 39947 h 328084"/>
                              <a:gd name="connsiteX1" fmla="*/ 29896 w 333362"/>
                              <a:gd name="connsiteY1" fmla="*/ 32443 h 328084"/>
                              <a:gd name="connsiteX2" fmla="*/ 16980 w 333362"/>
                              <a:gd name="connsiteY2" fmla="*/ 245545 h 328084"/>
                              <a:gd name="connsiteX3" fmla="*/ 4686 w 333362"/>
                              <a:gd name="connsiteY3" fmla="*/ 283062 h 328084"/>
                              <a:gd name="connsiteX4" fmla="*/ 29903 w 333362"/>
                              <a:gd name="connsiteY4" fmla="*/ 321959 h 328084"/>
                              <a:gd name="connsiteX5" fmla="*/ 318343 w 333362"/>
                              <a:gd name="connsiteY5" fmla="*/ 323090 h 328084"/>
                              <a:gd name="connsiteX6" fmla="*/ 282254 w 333362"/>
                              <a:gd name="connsiteY6" fmla="*/ 272185 h 328084"/>
                              <a:gd name="connsiteX7" fmla="*/ 194304 w 333362"/>
                              <a:gd name="connsiteY7" fmla="*/ 210747 h 328084"/>
                              <a:gd name="connsiteX8" fmla="*/ 211332 w 333362"/>
                              <a:gd name="connsiteY8" fmla="*/ 0 h 328084"/>
                              <a:gd name="connsiteX0" fmla="*/ 230082 w 333362"/>
                              <a:gd name="connsiteY0" fmla="*/ 7504 h 295641"/>
                              <a:gd name="connsiteX1" fmla="*/ 29896 w 333362"/>
                              <a:gd name="connsiteY1" fmla="*/ 0 h 295641"/>
                              <a:gd name="connsiteX2" fmla="*/ 16980 w 333362"/>
                              <a:gd name="connsiteY2" fmla="*/ 213102 h 295641"/>
                              <a:gd name="connsiteX3" fmla="*/ 4686 w 333362"/>
                              <a:gd name="connsiteY3" fmla="*/ 250619 h 295641"/>
                              <a:gd name="connsiteX4" fmla="*/ 29903 w 333362"/>
                              <a:gd name="connsiteY4" fmla="*/ 289516 h 295641"/>
                              <a:gd name="connsiteX5" fmla="*/ 318343 w 333362"/>
                              <a:gd name="connsiteY5" fmla="*/ 290647 h 295641"/>
                              <a:gd name="connsiteX6" fmla="*/ 282254 w 333362"/>
                              <a:gd name="connsiteY6" fmla="*/ 239742 h 295641"/>
                              <a:gd name="connsiteX7" fmla="*/ 194304 w 333362"/>
                              <a:gd name="connsiteY7" fmla="*/ 178304 h 295641"/>
                              <a:gd name="connsiteX8" fmla="*/ 229359 w 333362"/>
                              <a:gd name="connsiteY8" fmla="*/ 27684 h 295641"/>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9359 w 333362"/>
                              <a:gd name="connsiteY8" fmla="*/ 31112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20346 w 333362"/>
                              <a:gd name="connsiteY8"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193810 w 333362"/>
                              <a:gd name="connsiteY8" fmla="*/ 63553 h 299069"/>
                              <a:gd name="connsiteX9" fmla="*/ 220346 w 333362"/>
                              <a:gd name="connsiteY9" fmla="*/ 1049 h 299069"/>
                              <a:gd name="connsiteX0" fmla="*/ 218064 w 333362"/>
                              <a:gd name="connsiteY0" fmla="*/ 0 h 299069"/>
                              <a:gd name="connsiteX1" fmla="*/ 29896 w 333362"/>
                              <a:gd name="connsiteY1" fmla="*/ 3428 h 299069"/>
                              <a:gd name="connsiteX2" fmla="*/ 16980 w 333362"/>
                              <a:gd name="connsiteY2" fmla="*/ 216530 h 299069"/>
                              <a:gd name="connsiteX3" fmla="*/ 4686 w 333362"/>
                              <a:gd name="connsiteY3" fmla="*/ 254047 h 299069"/>
                              <a:gd name="connsiteX4" fmla="*/ 29903 w 333362"/>
                              <a:gd name="connsiteY4" fmla="*/ 292944 h 299069"/>
                              <a:gd name="connsiteX5" fmla="*/ 318343 w 333362"/>
                              <a:gd name="connsiteY5" fmla="*/ 294075 h 299069"/>
                              <a:gd name="connsiteX6" fmla="*/ 282254 w 333362"/>
                              <a:gd name="connsiteY6" fmla="*/ 243170 h 299069"/>
                              <a:gd name="connsiteX7" fmla="*/ 194304 w 333362"/>
                              <a:gd name="connsiteY7" fmla="*/ 181732 h 299069"/>
                              <a:gd name="connsiteX8" fmla="*/ 205827 w 333362"/>
                              <a:gd name="connsiteY8" fmla="*/ 74485 h 299069"/>
                              <a:gd name="connsiteX9" fmla="*/ 220346 w 333362"/>
                              <a:gd name="connsiteY9" fmla="*/ 1049 h 2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62" h="299069">
                                <a:moveTo>
                                  <a:pt x="218064" y="0"/>
                                </a:moveTo>
                                <a:lnTo>
                                  <a:pt x="29896" y="3428"/>
                                </a:lnTo>
                                <a:lnTo>
                                  <a:pt x="16980" y="216530"/>
                                </a:lnTo>
                                <a:cubicBezTo>
                                  <a:pt x="12778" y="258300"/>
                                  <a:pt x="2532" y="241311"/>
                                  <a:pt x="4686" y="254047"/>
                                </a:cubicBezTo>
                                <a:cubicBezTo>
                                  <a:pt x="6840" y="266783"/>
                                  <a:pt x="-18367" y="286728"/>
                                  <a:pt x="29903" y="292944"/>
                                </a:cubicBezTo>
                                <a:cubicBezTo>
                                  <a:pt x="78173" y="299160"/>
                                  <a:pt x="276284" y="302371"/>
                                  <a:pt x="318343" y="294075"/>
                                </a:cubicBezTo>
                                <a:cubicBezTo>
                                  <a:pt x="360402" y="285779"/>
                                  <a:pt x="302927" y="261894"/>
                                  <a:pt x="282254" y="243170"/>
                                </a:cubicBezTo>
                                <a:cubicBezTo>
                                  <a:pt x="261581" y="224446"/>
                                  <a:pt x="207042" y="209846"/>
                                  <a:pt x="194304" y="181732"/>
                                </a:cubicBezTo>
                                <a:cubicBezTo>
                                  <a:pt x="181566" y="153618"/>
                                  <a:pt x="201487" y="104599"/>
                                  <a:pt x="205827" y="74485"/>
                                </a:cubicBezTo>
                                <a:cubicBezTo>
                                  <a:pt x="210167" y="44371"/>
                                  <a:pt x="215923" y="11466"/>
                                  <a:pt x="220346" y="1049"/>
                                </a:cubicBezTo>
                              </a:path>
                            </a:pathLst>
                          </a:custGeom>
                          <a:solidFill>
                            <a:schemeClr val="bg1">
                              <a:lumMod val="85000"/>
                            </a:schemeClr>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18" name="フリーフォーム 2358">
                          <a:extLst>
                            <a:ext uri="{FF2B5EF4-FFF2-40B4-BE49-F238E27FC236}">
                              <a16:creationId xmlns:a16="http://schemas.microsoft.com/office/drawing/2014/main" id="{00000000-0008-0000-0000-000000070000}"/>
                            </a:ext>
                          </a:extLst>
                        </p:cNvPr>
                        <p:cNvSpPr/>
                        <p:nvPr/>
                      </p:nvSpPr>
                      <p:spPr bwMode="auto">
                        <a:xfrm rot="1301987" flipH="1">
                          <a:off x="2203484" y="1869623"/>
                          <a:ext cx="586432" cy="297784"/>
                        </a:xfrm>
                        <a:custGeom>
                          <a:avLst/>
                          <a:gdLst>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382549 w 702202"/>
                            <a:gd name="connsiteY0" fmla="*/ 0 h 400373"/>
                            <a:gd name="connsiteX1" fmla="*/ 272769 w 702202"/>
                            <a:gd name="connsiteY1" fmla="*/ 9686 h 400373"/>
                            <a:gd name="connsiteX2" fmla="*/ 182363 w 702202"/>
                            <a:gd name="connsiteY2" fmla="*/ 100093 h 400373"/>
                            <a:gd name="connsiteX3" fmla="*/ 0 w 702202"/>
                            <a:gd name="connsiteY3" fmla="*/ 269005 h 400373"/>
                            <a:gd name="connsiteX4" fmla="*/ 518159 w 702202"/>
                            <a:gd name="connsiteY4" fmla="*/ 400373 h 400373"/>
                            <a:gd name="connsiteX5" fmla="*/ 702202 w 702202"/>
                            <a:gd name="connsiteY5" fmla="*/ 364856 h 400373"/>
                            <a:gd name="connsiteX6" fmla="*/ 695744 w 702202"/>
                            <a:gd name="connsiteY6" fmla="*/ 267991 h 400373"/>
                            <a:gd name="connsiteX7" fmla="*/ 511702 w 702202"/>
                            <a:gd name="connsiteY7" fmla="*/ 287364 h 400373"/>
                            <a:gd name="connsiteX8" fmla="*/ 330888 w 702202"/>
                            <a:gd name="connsiteY8" fmla="*/ 196957 h 400373"/>
                            <a:gd name="connsiteX9" fmla="*/ 330888 w 702202"/>
                            <a:gd name="connsiteY9" fmla="*/ 196957 h 400373"/>
                            <a:gd name="connsiteX0" fmla="*/ 617352 w 937005"/>
                            <a:gd name="connsiteY0" fmla="*/ 0 h 364856"/>
                            <a:gd name="connsiteX1" fmla="*/ 507572 w 937005"/>
                            <a:gd name="connsiteY1" fmla="*/ 9686 h 364856"/>
                            <a:gd name="connsiteX2" fmla="*/ 417166 w 937005"/>
                            <a:gd name="connsiteY2" fmla="*/ 100093 h 364856"/>
                            <a:gd name="connsiteX3" fmla="*/ 234803 w 937005"/>
                            <a:gd name="connsiteY3" fmla="*/ 269005 h 364856"/>
                            <a:gd name="connsiteX4" fmla="*/ 0 w 937005"/>
                            <a:gd name="connsiteY4" fmla="*/ 244468 h 364856"/>
                            <a:gd name="connsiteX5" fmla="*/ 937005 w 937005"/>
                            <a:gd name="connsiteY5" fmla="*/ 364856 h 364856"/>
                            <a:gd name="connsiteX6" fmla="*/ 930547 w 937005"/>
                            <a:gd name="connsiteY6" fmla="*/ 267991 h 364856"/>
                            <a:gd name="connsiteX7" fmla="*/ 746505 w 937005"/>
                            <a:gd name="connsiteY7" fmla="*/ 287364 h 364856"/>
                            <a:gd name="connsiteX8" fmla="*/ 565691 w 937005"/>
                            <a:gd name="connsiteY8" fmla="*/ 196957 h 364856"/>
                            <a:gd name="connsiteX9" fmla="*/ 565691 w 937005"/>
                            <a:gd name="connsiteY9" fmla="*/ 196957 h 364856"/>
                            <a:gd name="connsiteX0" fmla="*/ 808163 w 1121359"/>
                            <a:gd name="connsiteY0" fmla="*/ 0 h 341021"/>
                            <a:gd name="connsiteX1" fmla="*/ 698383 w 1121359"/>
                            <a:gd name="connsiteY1" fmla="*/ 9686 h 341021"/>
                            <a:gd name="connsiteX2" fmla="*/ 607977 w 1121359"/>
                            <a:gd name="connsiteY2" fmla="*/ 100093 h 341021"/>
                            <a:gd name="connsiteX3" fmla="*/ 425614 w 1121359"/>
                            <a:gd name="connsiteY3" fmla="*/ 269005 h 341021"/>
                            <a:gd name="connsiteX4" fmla="*/ 190811 w 1121359"/>
                            <a:gd name="connsiteY4" fmla="*/ 244468 h 341021"/>
                            <a:gd name="connsiteX5" fmla="*/ 0 w 1121359"/>
                            <a:gd name="connsiteY5" fmla="*/ 341021 h 341021"/>
                            <a:gd name="connsiteX6" fmla="*/ 1121358 w 1121359"/>
                            <a:gd name="connsiteY6" fmla="*/ 267991 h 341021"/>
                            <a:gd name="connsiteX7" fmla="*/ 937316 w 1121359"/>
                            <a:gd name="connsiteY7" fmla="*/ 287364 h 341021"/>
                            <a:gd name="connsiteX8" fmla="*/ 756502 w 1121359"/>
                            <a:gd name="connsiteY8" fmla="*/ 196957 h 341021"/>
                            <a:gd name="connsiteX9" fmla="*/ 756502 w 1121359"/>
                            <a:gd name="connsiteY9" fmla="*/ 196957 h 341021"/>
                            <a:gd name="connsiteX0" fmla="*/ 919609 w 1048762"/>
                            <a:gd name="connsiteY0" fmla="*/ 0 h 447830"/>
                            <a:gd name="connsiteX1" fmla="*/ 809829 w 1048762"/>
                            <a:gd name="connsiteY1" fmla="*/ 9686 h 447830"/>
                            <a:gd name="connsiteX2" fmla="*/ 719423 w 1048762"/>
                            <a:gd name="connsiteY2" fmla="*/ 100093 h 447830"/>
                            <a:gd name="connsiteX3" fmla="*/ 537060 w 1048762"/>
                            <a:gd name="connsiteY3" fmla="*/ 269005 h 447830"/>
                            <a:gd name="connsiteX4" fmla="*/ 302257 w 1048762"/>
                            <a:gd name="connsiteY4" fmla="*/ 244468 h 447830"/>
                            <a:gd name="connsiteX5" fmla="*/ 111446 w 1048762"/>
                            <a:gd name="connsiteY5" fmla="*/ 341021 h 447830"/>
                            <a:gd name="connsiteX6" fmla="*/ 0 w 1048762"/>
                            <a:gd name="connsiteY6" fmla="*/ 447830 h 447830"/>
                            <a:gd name="connsiteX7" fmla="*/ 1048762 w 1048762"/>
                            <a:gd name="connsiteY7" fmla="*/ 287364 h 447830"/>
                            <a:gd name="connsiteX8" fmla="*/ 867948 w 1048762"/>
                            <a:gd name="connsiteY8" fmla="*/ 196957 h 447830"/>
                            <a:gd name="connsiteX9" fmla="*/ 867948 w 1048762"/>
                            <a:gd name="connsiteY9" fmla="*/ 196957 h 447830"/>
                            <a:gd name="connsiteX0" fmla="*/ 919609 w 919609"/>
                            <a:gd name="connsiteY0" fmla="*/ 0 h 447830"/>
                            <a:gd name="connsiteX1" fmla="*/ 809829 w 919609"/>
                            <a:gd name="connsiteY1" fmla="*/ 9686 h 447830"/>
                            <a:gd name="connsiteX2" fmla="*/ 719423 w 919609"/>
                            <a:gd name="connsiteY2" fmla="*/ 100093 h 447830"/>
                            <a:gd name="connsiteX3" fmla="*/ 537060 w 919609"/>
                            <a:gd name="connsiteY3" fmla="*/ 269005 h 447830"/>
                            <a:gd name="connsiteX4" fmla="*/ 302257 w 919609"/>
                            <a:gd name="connsiteY4" fmla="*/ 244468 h 447830"/>
                            <a:gd name="connsiteX5" fmla="*/ 111446 w 919609"/>
                            <a:gd name="connsiteY5" fmla="*/ 341021 h 447830"/>
                            <a:gd name="connsiteX6" fmla="*/ 0 w 919609"/>
                            <a:gd name="connsiteY6" fmla="*/ 447830 h 447830"/>
                            <a:gd name="connsiteX7" fmla="*/ 339859 w 919609"/>
                            <a:gd name="connsiteY7" fmla="*/ 436717 h 447830"/>
                            <a:gd name="connsiteX8" fmla="*/ 867948 w 919609"/>
                            <a:gd name="connsiteY8" fmla="*/ 196957 h 447830"/>
                            <a:gd name="connsiteX9" fmla="*/ 867948 w 919609"/>
                            <a:gd name="connsiteY9" fmla="*/ 196957 h 447830"/>
                            <a:gd name="connsiteX0" fmla="*/ 919609 w 919609"/>
                            <a:gd name="connsiteY0" fmla="*/ 0 h 447830"/>
                            <a:gd name="connsiteX1" fmla="*/ 809829 w 919609"/>
                            <a:gd name="connsiteY1" fmla="*/ 9686 h 447830"/>
                            <a:gd name="connsiteX2" fmla="*/ 719423 w 919609"/>
                            <a:gd name="connsiteY2" fmla="*/ 100093 h 447830"/>
                            <a:gd name="connsiteX3" fmla="*/ 595104 w 919609"/>
                            <a:gd name="connsiteY3" fmla="*/ 217750 h 447830"/>
                            <a:gd name="connsiteX4" fmla="*/ 302257 w 919609"/>
                            <a:gd name="connsiteY4" fmla="*/ 244468 h 447830"/>
                            <a:gd name="connsiteX5" fmla="*/ 111446 w 919609"/>
                            <a:gd name="connsiteY5" fmla="*/ 341021 h 447830"/>
                            <a:gd name="connsiteX6" fmla="*/ 0 w 919609"/>
                            <a:gd name="connsiteY6" fmla="*/ 447830 h 447830"/>
                            <a:gd name="connsiteX7" fmla="*/ 339859 w 919609"/>
                            <a:gd name="connsiteY7" fmla="*/ 436717 h 447830"/>
                            <a:gd name="connsiteX8" fmla="*/ 867948 w 919609"/>
                            <a:gd name="connsiteY8" fmla="*/ 196957 h 447830"/>
                            <a:gd name="connsiteX9" fmla="*/ 867948 w 919609"/>
                            <a:gd name="connsiteY9" fmla="*/ 196957 h 447830"/>
                            <a:gd name="connsiteX0" fmla="*/ 919609 w 919609"/>
                            <a:gd name="connsiteY0" fmla="*/ 0 h 447830"/>
                            <a:gd name="connsiteX1" fmla="*/ 809829 w 919609"/>
                            <a:gd name="connsiteY1" fmla="*/ 9686 h 447830"/>
                            <a:gd name="connsiteX2" fmla="*/ 719423 w 919609"/>
                            <a:gd name="connsiteY2" fmla="*/ 100093 h 447830"/>
                            <a:gd name="connsiteX3" fmla="*/ 595104 w 919609"/>
                            <a:gd name="connsiteY3" fmla="*/ 217750 h 447830"/>
                            <a:gd name="connsiteX4" fmla="*/ 302257 w 919609"/>
                            <a:gd name="connsiteY4" fmla="*/ 244468 h 447830"/>
                            <a:gd name="connsiteX5" fmla="*/ 111446 w 919609"/>
                            <a:gd name="connsiteY5" fmla="*/ 341021 h 447830"/>
                            <a:gd name="connsiteX6" fmla="*/ 0 w 919609"/>
                            <a:gd name="connsiteY6" fmla="*/ 447830 h 447830"/>
                            <a:gd name="connsiteX7" fmla="*/ 339859 w 919609"/>
                            <a:gd name="connsiteY7" fmla="*/ 436717 h 447830"/>
                            <a:gd name="connsiteX8" fmla="*/ 867948 w 919609"/>
                            <a:gd name="connsiteY8" fmla="*/ 196957 h 447830"/>
                            <a:gd name="connsiteX9" fmla="*/ 860055 w 919609"/>
                            <a:gd name="connsiteY9" fmla="*/ 245348 h 447830"/>
                            <a:gd name="connsiteX0" fmla="*/ 919609 w 919609"/>
                            <a:gd name="connsiteY0" fmla="*/ 0 h 447830"/>
                            <a:gd name="connsiteX1" fmla="*/ 809829 w 919609"/>
                            <a:gd name="connsiteY1" fmla="*/ 9686 h 447830"/>
                            <a:gd name="connsiteX2" fmla="*/ 719423 w 919609"/>
                            <a:gd name="connsiteY2" fmla="*/ 100093 h 447830"/>
                            <a:gd name="connsiteX3" fmla="*/ 595104 w 919609"/>
                            <a:gd name="connsiteY3" fmla="*/ 217750 h 447830"/>
                            <a:gd name="connsiteX4" fmla="*/ 302257 w 919609"/>
                            <a:gd name="connsiteY4" fmla="*/ 244468 h 447830"/>
                            <a:gd name="connsiteX5" fmla="*/ 111446 w 919609"/>
                            <a:gd name="connsiteY5" fmla="*/ 341021 h 447830"/>
                            <a:gd name="connsiteX6" fmla="*/ 0 w 919609"/>
                            <a:gd name="connsiteY6" fmla="*/ 447830 h 447830"/>
                            <a:gd name="connsiteX7" fmla="*/ 339859 w 919609"/>
                            <a:gd name="connsiteY7" fmla="*/ 436717 h 447830"/>
                            <a:gd name="connsiteX8" fmla="*/ 690424 w 919609"/>
                            <a:gd name="connsiteY8" fmla="*/ 405362 h 447830"/>
                            <a:gd name="connsiteX9" fmla="*/ 860055 w 919609"/>
                            <a:gd name="connsiteY9" fmla="*/ 245348 h 447830"/>
                            <a:gd name="connsiteX0" fmla="*/ 919609 w 919609"/>
                            <a:gd name="connsiteY0" fmla="*/ 0 h 447830"/>
                            <a:gd name="connsiteX1" fmla="*/ 809829 w 919609"/>
                            <a:gd name="connsiteY1" fmla="*/ 9686 h 447830"/>
                            <a:gd name="connsiteX2" fmla="*/ 719423 w 919609"/>
                            <a:gd name="connsiteY2" fmla="*/ 100093 h 447830"/>
                            <a:gd name="connsiteX3" fmla="*/ 595104 w 919609"/>
                            <a:gd name="connsiteY3" fmla="*/ 217750 h 447830"/>
                            <a:gd name="connsiteX4" fmla="*/ 302257 w 919609"/>
                            <a:gd name="connsiteY4" fmla="*/ 244468 h 447830"/>
                            <a:gd name="connsiteX5" fmla="*/ 111446 w 919609"/>
                            <a:gd name="connsiteY5" fmla="*/ 341021 h 447830"/>
                            <a:gd name="connsiteX6" fmla="*/ 0 w 919609"/>
                            <a:gd name="connsiteY6" fmla="*/ 447830 h 447830"/>
                            <a:gd name="connsiteX7" fmla="*/ 339859 w 919609"/>
                            <a:gd name="connsiteY7" fmla="*/ 436717 h 447830"/>
                            <a:gd name="connsiteX8" fmla="*/ 683062 w 919609"/>
                            <a:gd name="connsiteY8" fmla="*/ 348963 h 447830"/>
                            <a:gd name="connsiteX9" fmla="*/ 860055 w 919609"/>
                            <a:gd name="connsiteY9" fmla="*/ 245348 h 447830"/>
                            <a:gd name="connsiteX0" fmla="*/ 831055 w 831055"/>
                            <a:gd name="connsiteY0" fmla="*/ 0 h 436717"/>
                            <a:gd name="connsiteX1" fmla="*/ 721275 w 831055"/>
                            <a:gd name="connsiteY1" fmla="*/ 9686 h 436717"/>
                            <a:gd name="connsiteX2" fmla="*/ 630869 w 831055"/>
                            <a:gd name="connsiteY2" fmla="*/ 100093 h 436717"/>
                            <a:gd name="connsiteX3" fmla="*/ 506550 w 831055"/>
                            <a:gd name="connsiteY3" fmla="*/ 217750 h 436717"/>
                            <a:gd name="connsiteX4" fmla="*/ 213703 w 831055"/>
                            <a:gd name="connsiteY4" fmla="*/ 244468 h 436717"/>
                            <a:gd name="connsiteX5" fmla="*/ 22892 w 831055"/>
                            <a:gd name="connsiteY5" fmla="*/ 341021 h 436717"/>
                            <a:gd name="connsiteX6" fmla="*/ 0 w 831055"/>
                            <a:gd name="connsiteY6" fmla="*/ 412592 h 436717"/>
                            <a:gd name="connsiteX7" fmla="*/ 251305 w 831055"/>
                            <a:gd name="connsiteY7" fmla="*/ 436717 h 436717"/>
                            <a:gd name="connsiteX8" fmla="*/ 594508 w 831055"/>
                            <a:gd name="connsiteY8" fmla="*/ 348963 h 436717"/>
                            <a:gd name="connsiteX9" fmla="*/ 771501 w 831055"/>
                            <a:gd name="connsiteY9" fmla="*/ 245348 h 436717"/>
                            <a:gd name="connsiteX0" fmla="*/ 831055 w 831055"/>
                            <a:gd name="connsiteY0" fmla="*/ 0 h 436717"/>
                            <a:gd name="connsiteX1" fmla="*/ 721275 w 831055"/>
                            <a:gd name="connsiteY1" fmla="*/ 9686 h 436717"/>
                            <a:gd name="connsiteX2" fmla="*/ 630869 w 831055"/>
                            <a:gd name="connsiteY2" fmla="*/ 100093 h 436717"/>
                            <a:gd name="connsiteX3" fmla="*/ 506550 w 831055"/>
                            <a:gd name="connsiteY3" fmla="*/ 217750 h 436717"/>
                            <a:gd name="connsiteX4" fmla="*/ 382042 w 831055"/>
                            <a:gd name="connsiteY4" fmla="*/ 227761 h 436717"/>
                            <a:gd name="connsiteX5" fmla="*/ 22892 w 831055"/>
                            <a:gd name="connsiteY5" fmla="*/ 341021 h 436717"/>
                            <a:gd name="connsiteX6" fmla="*/ 0 w 831055"/>
                            <a:gd name="connsiteY6" fmla="*/ 412592 h 436717"/>
                            <a:gd name="connsiteX7" fmla="*/ 251305 w 831055"/>
                            <a:gd name="connsiteY7" fmla="*/ 436717 h 436717"/>
                            <a:gd name="connsiteX8" fmla="*/ 594508 w 831055"/>
                            <a:gd name="connsiteY8" fmla="*/ 348963 h 436717"/>
                            <a:gd name="connsiteX9" fmla="*/ 771501 w 831055"/>
                            <a:gd name="connsiteY9" fmla="*/ 245348 h 436717"/>
                            <a:gd name="connsiteX0" fmla="*/ 831055 w 831055"/>
                            <a:gd name="connsiteY0" fmla="*/ 0 h 436717"/>
                            <a:gd name="connsiteX1" fmla="*/ 721275 w 831055"/>
                            <a:gd name="connsiteY1" fmla="*/ 9686 h 436717"/>
                            <a:gd name="connsiteX2" fmla="*/ 630869 w 831055"/>
                            <a:gd name="connsiteY2" fmla="*/ 100093 h 436717"/>
                            <a:gd name="connsiteX3" fmla="*/ 506550 w 831055"/>
                            <a:gd name="connsiteY3" fmla="*/ 217750 h 436717"/>
                            <a:gd name="connsiteX4" fmla="*/ 382042 w 831055"/>
                            <a:gd name="connsiteY4" fmla="*/ 227761 h 436717"/>
                            <a:gd name="connsiteX5" fmla="*/ 349464 w 831055"/>
                            <a:gd name="connsiteY5" fmla="*/ 234198 h 436717"/>
                            <a:gd name="connsiteX6" fmla="*/ 0 w 831055"/>
                            <a:gd name="connsiteY6" fmla="*/ 412592 h 436717"/>
                            <a:gd name="connsiteX7" fmla="*/ 251305 w 831055"/>
                            <a:gd name="connsiteY7" fmla="*/ 436717 h 436717"/>
                            <a:gd name="connsiteX8" fmla="*/ 594508 w 831055"/>
                            <a:gd name="connsiteY8" fmla="*/ 348963 h 436717"/>
                            <a:gd name="connsiteX9" fmla="*/ 771501 w 831055"/>
                            <a:gd name="connsiteY9" fmla="*/ 245348 h 436717"/>
                            <a:gd name="connsiteX0" fmla="*/ 831055 w 831055"/>
                            <a:gd name="connsiteY0" fmla="*/ 0 h 412592"/>
                            <a:gd name="connsiteX1" fmla="*/ 721275 w 831055"/>
                            <a:gd name="connsiteY1" fmla="*/ 9686 h 412592"/>
                            <a:gd name="connsiteX2" fmla="*/ 630869 w 831055"/>
                            <a:gd name="connsiteY2" fmla="*/ 100093 h 412592"/>
                            <a:gd name="connsiteX3" fmla="*/ 506550 w 831055"/>
                            <a:gd name="connsiteY3" fmla="*/ 217750 h 412592"/>
                            <a:gd name="connsiteX4" fmla="*/ 382042 w 831055"/>
                            <a:gd name="connsiteY4" fmla="*/ 227761 h 412592"/>
                            <a:gd name="connsiteX5" fmla="*/ 349464 w 831055"/>
                            <a:gd name="connsiteY5" fmla="*/ 234198 h 412592"/>
                            <a:gd name="connsiteX6" fmla="*/ 0 w 831055"/>
                            <a:gd name="connsiteY6" fmla="*/ 412592 h 412592"/>
                            <a:gd name="connsiteX7" fmla="*/ 414152 w 831055"/>
                            <a:gd name="connsiteY7" fmla="*/ 385994 h 412592"/>
                            <a:gd name="connsiteX8" fmla="*/ 594508 w 831055"/>
                            <a:gd name="connsiteY8" fmla="*/ 348963 h 412592"/>
                            <a:gd name="connsiteX9" fmla="*/ 771501 w 831055"/>
                            <a:gd name="connsiteY9" fmla="*/ 245348 h 412592"/>
                            <a:gd name="connsiteX0" fmla="*/ 510391 w 510391"/>
                            <a:gd name="connsiteY0" fmla="*/ 0 h 409684"/>
                            <a:gd name="connsiteX1" fmla="*/ 400611 w 510391"/>
                            <a:gd name="connsiteY1" fmla="*/ 9686 h 409684"/>
                            <a:gd name="connsiteX2" fmla="*/ 310205 w 510391"/>
                            <a:gd name="connsiteY2" fmla="*/ 100093 h 409684"/>
                            <a:gd name="connsiteX3" fmla="*/ 185886 w 510391"/>
                            <a:gd name="connsiteY3" fmla="*/ 217750 h 409684"/>
                            <a:gd name="connsiteX4" fmla="*/ 61378 w 510391"/>
                            <a:gd name="connsiteY4" fmla="*/ 227761 h 409684"/>
                            <a:gd name="connsiteX5" fmla="*/ 28800 w 510391"/>
                            <a:gd name="connsiteY5" fmla="*/ 234198 h 409684"/>
                            <a:gd name="connsiteX6" fmla="*/ 0 w 510391"/>
                            <a:gd name="connsiteY6" fmla="*/ 409684 h 409684"/>
                            <a:gd name="connsiteX7" fmla="*/ 93488 w 510391"/>
                            <a:gd name="connsiteY7" fmla="*/ 385994 h 409684"/>
                            <a:gd name="connsiteX8" fmla="*/ 273844 w 510391"/>
                            <a:gd name="connsiteY8" fmla="*/ 348963 h 409684"/>
                            <a:gd name="connsiteX9" fmla="*/ 450837 w 510391"/>
                            <a:gd name="connsiteY9" fmla="*/ 245348 h 409684"/>
                            <a:gd name="connsiteX0" fmla="*/ 554013 w 554013"/>
                            <a:gd name="connsiteY0" fmla="*/ 0 h 409684"/>
                            <a:gd name="connsiteX1" fmla="*/ 444233 w 554013"/>
                            <a:gd name="connsiteY1" fmla="*/ 9686 h 409684"/>
                            <a:gd name="connsiteX2" fmla="*/ 353827 w 554013"/>
                            <a:gd name="connsiteY2" fmla="*/ 100093 h 409684"/>
                            <a:gd name="connsiteX3" fmla="*/ 229508 w 554013"/>
                            <a:gd name="connsiteY3" fmla="*/ 217750 h 409684"/>
                            <a:gd name="connsiteX4" fmla="*/ 105000 w 554013"/>
                            <a:gd name="connsiteY4" fmla="*/ 227761 h 409684"/>
                            <a:gd name="connsiteX5" fmla="*/ 0 w 554013"/>
                            <a:gd name="connsiteY5" fmla="*/ 272067 h 409684"/>
                            <a:gd name="connsiteX6" fmla="*/ 43622 w 554013"/>
                            <a:gd name="connsiteY6" fmla="*/ 409684 h 409684"/>
                            <a:gd name="connsiteX7" fmla="*/ 137110 w 554013"/>
                            <a:gd name="connsiteY7" fmla="*/ 385994 h 409684"/>
                            <a:gd name="connsiteX8" fmla="*/ 317466 w 554013"/>
                            <a:gd name="connsiteY8" fmla="*/ 348963 h 409684"/>
                            <a:gd name="connsiteX9" fmla="*/ 494459 w 554013"/>
                            <a:gd name="connsiteY9" fmla="*/ 245348 h 409684"/>
                            <a:gd name="connsiteX0" fmla="*/ 554289 w 554289"/>
                            <a:gd name="connsiteY0" fmla="*/ 0 h 408046"/>
                            <a:gd name="connsiteX1" fmla="*/ 444509 w 554289"/>
                            <a:gd name="connsiteY1" fmla="*/ 9686 h 408046"/>
                            <a:gd name="connsiteX2" fmla="*/ 354103 w 554289"/>
                            <a:gd name="connsiteY2" fmla="*/ 100093 h 408046"/>
                            <a:gd name="connsiteX3" fmla="*/ 229784 w 554289"/>
                            <a:gd name="connsiteY3" fmla="*/ 217750 h 408046"/>
                            <a:gd name="connsiteX4" fmla="*/ 105276 w 554289"/>
                            <a:gd name="connsiteY4" fmla="*/ 227761 h 408046"/>
                            <a:gd name="connsiteX5" fmla="*/ 276 w 554289"/>
                            <a:gd name="connsiteY5" fmla="*/ 272067 h 408046"/>
                            <a:gd name="connsiteX6" fmla="*/ 0 w 554289"/>
                            <a:gd name="connsiteY6" fmla="*/ 408046 h 408046"/>
                            <a:gd name="connsiteX7" fmla="*/ 137386 w 554289"/>
                            <a:gd name="connsiteY7" fmla="*/ 385994 h 408046"/>
                            <a:gd name="connsiteX8" fmla="*/ 317742 w 554289"/>
                            <a:gd name="connsiteY8" fmla="*/ 348963 h 408046"/>
                            <a:gd name="connsiteX9" fmla="*/ 494735 w 554289"/>
                            <a:gd name="connsiteY9" fmla="*/ 245348 h 408046"/>
                            <a:gd name="connsiteX0" fmla="*/ 554289 w 554289"/>
                            <a:gd name="connsiteY0" fmla="*/ 0 h 408046"/>
                            <a:gd name="connsiteX1" fmla="*/ 444509 w 554289"/>
                            <a:gd name="connsiteY1" fmla="*/ 9686 h 408046"/>
                            <a:gd name="connsiteX2" fmla="*/ 354103 w 554289"/>
                            <a:gd name="connsiteY2" fmla="*/ 100093 h 408046"/>
                            <a:gd name="connsiteX3" fmla="*/ 229784 w 554289"/>
                            <a:gd name="connsiteY3" fmla="*/ 217750 h 408046"/>
                            <a:gd name="connsiteX4" fmla="*/ 105276 w 554289"/>
                            <a:gd name="connsiteY4" fmla="*/ 227761 h 408046"/>
                            <a:gd name="connsiteX5" fmla="*/ 276 w 554289"/>
                            <a:gd name="connsiteY5" fmla="*/ 272067 h 408046"/>
                            <a:gd name="connsiteX6" fmla="*/ 0 w 554289"/>
                            <a:gd name="connsiteY6" fmla="*/ 408046 h 408046"/>
                            <a:gd name="connsiteX7" fmla="*/ 137386 w 554289"/>
                            <a:gd name="connsiteY7" fmla="*/ 385994 h 408046"/>
                            <a:gd name="connsiteX8" fmla="*/ 317742 w 554289"/>
                            <a:gd name="connsiteY8" fmla="*/ 348963 h 408046"/>
                            <a:gd name="connsiteX9" fmla="*/ 494735 w 554289"/>
                            <a:gd name="connsiteY9" fmla="*/ 245348 h 408046"/>
                            <a:gd name="connsiteX0" fmla="*/ 554289 w 554289"/>
                            <a:gd name="connsiteY0" fmla="*/ 0 h 408046"/>
                            <a:gd name="connsiteX1" fmla="*/ 444509 w 554289"/>
                            <a:gd name="connsiteY1" fmla="*/ 9686 h 408046"/>
                            <a:gd name="connsiteX2" fmla="*/ 354103 w 554289"/>
                            <a:gd name="connsiteY2" fmla="*/ 100093 h 408046"/>
                            <a:gd name="connsiteX3" fmla="*/ 229784 w 554289"/>
                            <a:gd name="connsiteY3" fmla="*/ 217750 h 408046"/>
                            <a:gd name="connsiteX4" fmla="*/ 105276 w 554289"/>
                            <a:gd name="connsiteY4" fmla="*/ 227761 h 408046"/>
                            <a:gd name="connsiteX5" fmla="*/ 0 w 554289"/>
                            <a:gd name="connsiteY5" fmla="*/ 408046 h 408046"/>
                            <a:gd name="connsiteX6" fmla="*/ 137386 w 554289"/>
                            <a:gd name="connsiteY6" fmla="*/ 385994 h 408046"/>
                            <a:gd name="connsiteX7" fmla="*/ 317742 w 554289"/>
                            <a:gd name="connsiteY7" fmla="*/ 348963 h 408046"/>
                            <a:gd name="connsiteX8" fmla="*/ 494735 w 554289"/>
                            <a:gd name="connsiteY8" fmla="*/ 245348 h 408046"/>
                            <a:gd name="connsiteX0" fmla="*/ 449013 w 449013"/>
                            <a:gd name="connsiteY0" fmla="*/ 0 h 385994"/>
                            <a:gd name="connsiteX1" fmla="*/ 339233 w 449013"/>
                            <a:gd name="connsiteY1" fmla="*/ 9686 h 385994"/>
                            <a:gd name="connsiteX2" fmla="*/ 248827 w 449013"/>
                            <a:gd name="connsiteY2" fmla="*/ 100093 h 385994"/>
                            <a:gd name="connsiteX3" fmla="*/ 124508 w 449013"/>
                            <a:gd name="connsiteY3" fmla="*/ 217750 h 385994"/>
                            <a:gd name="connsiteX4" fmla="*/ 0 w 449013"/>
                            <a:gd name="connsiteY4" fmla="*/ 227761 h 385994"/>
                            <a:gd name="connsiteX5" fmla="*/ 32110 w 449013"/>
                            <a:gd name="connsiteY5" fmla="*/ 385994 h 385994"/>
                            <a:gd name="connsiteX6" fmla="*/ 212466 w 449013"/>
                            <a:gd name="connsiteY6" fmla="*/ 348963 h 385994"/>
                            <a:gd name="connsiteX7" fmla="*/ 389459 w 449013"/>
                            <a:gd name="connsiteY7" fmla="*/ 245348 h 385994"/>
                            <a:gd name="connsiteX0" fmla="*/ 449013 w 449013"/>
                            <a:gd name="connsiteY0" fmla="*/ 0 h 348963"/>
                            <a:gd name="connsiteX1" fmla="*/ 339233 w 449013"/>
                            <a:gd name="connsiteY1" fmla="*/ 9686 h 348963"/>
                            <a:gd name="connsiteX2" fmla="*/ 248827 w 449013"/>
                            <a:gd name="connsiteY2" fmla="*/ 100093 h 348963"/>
                            <a:gd name="connsiteX3" fmla="*/ 124508 w 449013"/>
                            <a:gd name="connsiteY3" fmla="*/ 217750 h 348963"/>
                            <a:gd name="connsiteX4" fmla="*/ 0 w 449013"/>
                            <a:gd name="connsiteY4" fmla="*/ 227761 h 348963"/>
                            <a:gd name="connsiteX5" fmla="*/ 212466 w 449013"/>
                            <a:gd name="connsiteY5" fmla="*/ 348963 h 348963"/>
                            <a:gd name="connsiteX6" fmla="*/ 389459 w 449013"/>
                            <a:gd name="connsiteY6" fmla="*/ 245348 h 348963"/>
                            <a:gd name="connsiteX0" fmla="*/ 324505 w 324505"/>
                            <a:gd name="connsiteY0" fmla="*/ 0 h 348963"/>
                            <a:gd name="connsiteX1" fmla="*/ 214725 w 324505"/>
                            <a:gd name="connsiteY1" fmla="*/ 9686 h 348963"/>
                            <a:gd name="connsiteX2" fmla="*/ 124319 w 324505"/>
                            <a:gd name="connsiteY2" fmla="*/ 100093 h 348963"/>
                            <a:gd name="connsiteX3" fmla="*/ 0 w 324505"/>
                            <a:gd name="connsiteY3" fmla="*/ 217750 h 348963"/>
                            <a:gd name="connsiteX4" fmla="*/ 87958 w 324505"/>
                            <a:gd name="connsiteY4" fmla="*/ 348963 h 348963"/>
                            <a:gd name="connsiteX5" fmla="*/ 264951 w 324505"/>
                            <a:gd name="connsiteY5" fmla="*/ 245348 h 348963"/>
                            <a:gd name="connsiteX0" fmla="*/ 324505 w 324505"/>
                            <a:gd name="connsiteY0" fmla="*/ 0 h 348963"/>
                            <a:gd name="connsiteX1" fmla="*/ 214240 w 324505"/>
                            <a:gd name="connsiteY1" fmla="*/ 34250 h 348963"/>
                            <a:gd name="connsiteX2" fmla="*/ 124319 w 324505"/>
                            <a:gd name="connsiteY2" fmla="*/ 100093 h 348963"/>
                            <a:gd name="connsiteX3" fmla="*/ 0 w 324505"/>
                            <a:gd name="connsiteY3" fmla="*/ 217750 h 348963"/>
                            <a:gd name="connsiteX4" fmla="*/ 87958 w 324505"/>
                            <a:gd name="connsiteY4" fmla="*/ 348963 h 348963"/>
                            <a:gd name="connsiteX5" fmla="*/ 264951 w 324505"/>
                            <a:gd name="connsiteY5" fmla="*/ 245348 h 348963"/>
                            <a:gd name="connsiteX0" fmla="*/ 324505 w 324505"/>
                            <a:gd name="connsiteY0" fmla="*/ 0 h 348963"/>
                            <a:gd name="connsiteX1" fmla="*/ 214240 w 324505"/>
                            <a:gd name="connsiteY1" fmla="*/ 34250 h 348963"/>
                            <a:gd name="connsiteX2" fmla="*/ 121662 w 324505"/>
                            <a:gd name="connsiteY2" fmla="*/ 159509 h 348963"/>
                            <a:gd name="connsiteX3" fmla="*/ 0 w 324505"/>
                            <a:gd name="connsiteY3" fmla="*/ 217750 h 348963"/>
                            <a:gd name="connsiteX4" fmla="*/ 87958 w 324505"/>
                            <a:gd name="connsiteY4" fmla="*/ 348963 h 348963"/>
                            <a:gd name="connsiteX5" fmla="*/ 264951 w 324505"/>
                            <a:gd name="connsiteY5" fmla="*/ 245348 h 348963"/>
                            <a:gd name="connsiteX0" fmla="*/ 302127 w 302127"/>
                            <a:gd name="connsiteY0" fmla="*/ 0 h 348993"/>
                            <a:gd name="connsiteX1" fmla="*/ 191862 w 302127"/>
                            <a:gd name="connsiteY1" fmla="*/ 34250 h 348993"/>
                            <a:gd name="connsiteX2" fmla="*/ 99284 w 302127"/>
                            <a:gd name="connsiteY2" fmla="*/ 159509 h 348993"/>
                            <a:gd name="connsiteX3" fmla="*/ 0 w 302127"/>
                            <a:gd name="connsiteY3" fmla="*/ 231954 h 348993"/>
                            <a:gd name="connsiteX4" fmla="*/ 65580 w 302127"/>
                            <a:gd name="connsiteY4" fmla="*/ 348963 h 348993"/>
                            <a:gd name="connsiteX5" fmla="*/ 242573 w 302127"/>
                            <a:gd name="connsiteY5" fmla="*/ 245348 h 348993"/>
                            <a:gd name="connsiteX0" fmla="*/ 302127 w 302127"/>
                            <a:gd name="connsiteY0" fmla="*/ 0 h 264784"/>
                            <a:gd name="connsiteX1" fmla="*/ 191862 w 302127"/>
                            <a:gd name="connsiteY1" fmla="*/ 34250 h 264784"/>
                            <a:gd name="connsiteX2" fmla="*/ 99284 w 302127"/>
                            <a:gd name="connsiteY2" fmla="*/ 159509 h 264784"/>
                            <a:gd name="connsiteX3" fmla="*/ 0 w 302127"/>
                            <a:gd name="connsiteY3" fmla="*/ 231954 h 264784"/>
                            <a:gd name="connsiteX4" fmla="*/ 153450 w 302127"/>
                            <a:gd name="connsiteY4" fmla="*/ 264689 h 264784"/>
                            <a:gd name="connsiteX5" fmla="*/ 242573 w 302127"/>
                            <a:gd name="connsiteY5" fmla="*/ 245348 h 264784"/>
                            <a:gd name="connsiteX0" fmla="*/ 263834 w 263834"/>
                            <a:gd name="connsiteY0" fmla="*/ 0 h 265168"/>
                            <a:gd name="connsiteX1" fmla="*/ 153569 w 263834"/>
                            <a:gd name="connsiteY1" fmla="*/ 34250 h 265168"/>
                            <a:gd name="connsiteX2" fmla="*/ 60991 w 263834"/>
                            <a:gd name="connsiteY2" fmla="*/ 159509 h 265168"/>
                            <a:gd name="connsiteX3" fmla="*/ 0 w 263834"/>
                            <a:gd name="connsiteY3" fmla="*/ 213542 h 265168"/>
                            <a:gd name="connsiteX4" fmla="*/ 115157 w 263834"/>
                            <a:gd name="connsiteY4" fmla="*/ 264689 h 265168"/>
                            <a:gd name="connsiteX5" fmla="*/ 204280 w 263834"/>
                            <a:gd name="connsiteY5" fmla="*/ 245348 h 265168"/>
                            <a:gd name="connsiteX0" fmla="*/ 263834 w 263834"/>
                            <a:gd name="connsiteY0" fmla="*/ 0 h 269953"/>
                            <a:gd name="connsiteX1" fmla="*/ 153569 w 263834"/>
                            <a:gd name="connsiteY1" fmla="*/ 34250 h 269953"/>
                            <a:gd name="connsiteX2" fmla="*/ 60991 w 263834"/>
                            <a:gd name="connsiteY2" fmla="*/ 159509 h 269953"/>
                            <a:gd name="connsiteX3" fmla="*/ 0 w 263834"/>
                            <a:gd name="connsiteY3" fmla="*/ 213542 h 269953"/>
                            <a:gd name="connsiteX4" fmla="*/ 115157 w 263834"/>
                            <a:gd name="connsiteY4" fmla="*/ 264689 h 269953"/>
                            <a:gd name="connsiteX5" fmla="*/ 204280 w 263834"/>
                            <a:gd name="connsiteY5" fmla="*/ 245348 h 269953"/>
                            <a:gd name="connsiteX0" fmla="*/ 263834 w 263834"/>
                            <a:gd name="connsiteY0" fmla="*/ 0 h 269953"/>
                            <a:gd name="connsiteX1" fmla="*/ 153569 w 263834"/>
                            <a:gd name="connsiteY1" fmla="*/ 34250 h 269953"/>
                            <a:gd name="connsiteX2" fmla="*/ 60991 w 263834"/>
                            <a:gd name="connsiteY2" fmla="*/ 159509 h 269953"/>
                            <a:gd name="connsiteX3" fmla="*/ 0 w 263834"/>
                            <a:gd name="connsiteY3" fmla="*/ 213542 h 269953"/>
                            <a:gd name="connsiteX4" fmla="*/ 115157 w 263834"/>
                            <a:gd name="connsiteY4" fmla="*/ 264689 h 269953"/>
                            <a:gd name="connsiteX5" fmla="*/ 204280 w 263834"/>
                            <a:gd name="connsiteY5" fmla="*/ 245348 h 269953"/>
                            <a:gd name="connsiteX0" fmla="*/ 263834 w 263834"/>
                            <a:gd name="connsiteY0" fmla="*/ 0 h 280703"/>
                            <a:gd name="connsiteX1" fmla="*/ 153569 w 263834"/>
                            <a:gd name="connsiteY1" fmla="*/ 34250 h 280703"/>
                            <a:gd name="connsiteX2" fmla="*/ 60991 w 263834"/>
                            <a:gd name="connsiteY2" fmla="*/ 159509 h 280703"/>
                            <a:gd name="connsiteX3" fmla="*/ 0 w 263834"/>
                            <a:gd name="connsiteY3" fmla="*/ 213542 h 280703"/>
                            <a:gd name="connsiteX4" fmla="*/ 99167 w 263834"/>
                            <a:gd name="connsiteY4" fmla="*/ 276168 h 280703"/>
                            <a:gd name="connsiteX5" fmla="*/ 204280 w 263834"/>
                            <a:gd name="connsiteY5" fmla="*/ 245348 h 280703"/>
                            <a:gd name="connsiteX0" fmla="*/ 559693 w 559693"/>
                            <a:gd name="connsiteY0" fmla="*/ 0 h 318944"/>
                            <a:gd name="connsiteX1" fmla="*/ 449428 w 559693"/>
                            <a:gd name="connsiteY1" fmla="*/ 34250 h 318944"/>
                            <a:gd name="connsiteX2" fmla="*/ 356850 w 559693"/>
                            <a:gd name="connsiteY2" fmla="*/ 159509 h 318944"/>
                            <a:gd name="connsiteX3" fmla="*/ 0 w 559693"/>
                            <a:gd name="connsiteY3" fmla="*/ 314590 h 318944"/>
                            <a:gd name="connsiteX4" fmla="*/ 395026 w 559693"/>
                            <a:gd name="connsiteY4" fmla="*/ 276168 h 318944"/>
                            <a:gd name="connsiteX5" fmla="*/ 500139 w 559693"/>
                            <a:gd name="connsiteY5" fmla="*/ 245348 h 318944"/>
                            <a:gd name="connsiteX0" fmla="*/ 559693 w 559693"/>
                            <a:gd name="connsiteY0" fmla="*/ 0 h 379732"/>
                            <a:gd name="connsiteX1" fmla="*/ 449428 w 559693"/>
                            <a:gd name="connsiteY1" fmla="*/ 34250 h 379732"/>
                            <a:gd name="connsiteX2" fmla="*/ 356850 w 559693"/>
                            <a:gd name="connsiteY2" fmla="*/ 159509 h 379732"/>
                            <a:gd name="connsiteX3" fmla="*/ 0 w 559693"/>
                            <a:gd name="connsiteY3" fmla="*/ 314590 h 379732"/>
                            <a:gd name="connsiteX4" fmla="*/ 45097 w 559693"/>
                            <a:gd name="connsiteY4" fmla="*/ 378198 h 379732"/>
                            <a:gd name="connsiteX5" fmla="*/ 500139 w 559693"/>
                            <a:gd name="connsiteY5" fmla="*/ 245348 h 379732"/>
                            <a:gd name="connsiteX0" fmla="*/ 559693 w 559693"/>
                            <a:gd name="connsiteY0" fmla="*/ 0 h 379732"/>
                            <a:gd name="connsiteX1" fmla="*/ 449428 w 559693"/>
                            <a:gd name="connsiteY1" fmla="*/ 34250 h 379732"/>
                            <a:gd name="connsiteX2" fmla="*/ 356850 w 559693"/>
                            <a:gd name="connsiteY2" fmla="*/ 159509 h 379732"/>
                            <a:gd name="connsiteX3" fmla="*/ 0 w 559693"/>
                            <a:gd name="connsiteY3" fmla="*/ 314590 h 379732"/>
                            <a:gd name="connsiteX4" fmla="*/ 45097 w 559693"/>
                            <a:gd name="connsiteY4" fmla="*/ 378198 h 379732"/>
                            <a:gd name="connsiteX5" fmla="*/ 500139 w 559693"/>
                            <a:gd name="connsiteY5" fmla="*/ 245348 h 379732"/>
                            <a:gd name="connsiteX0" fmla="*/ 559693 w 559693"/>
                            <a:gd name="connsiteY0" fmla="*/ 0 h 379732"/>
                            <a:gd name="connsiteX1" fmla="*/ 449428 w 559693"/>
                            <a:gd name="connsiteY1" fmla="*/ 34250 h 379732"/>
                            <a:gd name="connsiteX2" fmla="*/ 325093 w 559693"/>
                            <a:gd name="connsiteY2" fmla="*/ 173908 h 379732"/>
                            <a:gd name="connsiteX3" fmla="*/ 0 w 559693"/>
                            <a:gd name="connsiteY3" fmla="*/ 314590 h 379732"/>
                            <a:gd name="connsiteX4" fmla="*/ 45097 w 559693"/>
                            <a:gd name="connsiteY4" fmla="*/ 378198 h 379732"/>
                            <a:gd name="connsiteX5" fmla="*/ 500139 w 559693"/>
                            <a:gd name="connsiteY5" fmla="*/ 245348 h 379732"/>
                            <a:gd name="connsiteX0" fmla="*/ 559693 w 559693"/>
                            <a:gd name="connsiteY0" fmla="*/ 0 h 379732"/>
                            <a:gd name="connsiteX1" fmla="*/ 449428 w 559693"/>
                            <a:gd name="connsiteY1" fmla="*/ 34250 h 379732"/>
                            <a:gd name="connsiteX2" fmla="*/ 325093 w 559693"/>
                            <a:gd name="connsiteY2" fmla="*/ 173908 h 379732"/>
                            <a:gd name="connsiteX3" fmla="*/ 0 w 559693"/>
                            <a:gd name="connsiteY3" fmla="*/ 314590 h 379732"/>
                            <a:gd name="connsiteX4" fmla="*/ 45097 w 559693"/>
                            <a:gd name="connsiteY4" fmla="*/ 378198 h 379732"/>
                            <a:gd name="connsiteX5" fmla="*/ 500139 w 559693"/>
                            <a:gd name="connsiteY5" fmla="*/ 245348 h 379732"/>
                            <a:gd name="connsiteX0" fmla="*/ 559693 w 559693"/>
                            <a:gd name="connsiteY0" fmla="*/ 0 h 379732"/>
                            <a:gd name="connsiteX1" fmla="*/ 449428 w 559693"/>
                            <a:gd name="connsiteY1" fmla="*/ 34250 h 379732"/>
                            <a:gd name="connsiteX2" fmla="*/ 325093 w 559693"/>
                            <a:gd name="connsiteY2" fmla="*/ 173908 h 379732"/>
                            <a:gd name="connsiteX3" fmla="*/ 0 w 559693"/>
                            <a:gd name="connsiteY3" fmla="*/ 314590 h 379732"/>
                            <a:gd name="connsiteX4" fmla="*/ 45097 w 559693"/>
                            <a:gd name="connsiteY4" fmla="*/ 378198 h 379732"/>
                            <a:gd name="connsiteX5" fmla="*/ 286091 w 559693"/>
                            <a:gd name="connsiteY5" fmla="*/ 309945 h 379732"/>
                            <a:gd name="connsiteX6" fmla="*/ 500139 w 559693"/>
                            <a:gd name="connsiteY6" fmla="*/ 245348 h 379732"/>
                            <a:gd name="connsiteX0" fmla="*/ 559693 w 559693"/>
                            <a:gd name="connsiteY0" fmla="*/ 0 h 378228"/>
                            <a:gd name="connsiteX1" fmla="*/ 449428 w 559693"/>
                            <a:gd name="connsiteY1" fmla="*/ 34250 h 378228"/>
                            <a:gd name="connsiteX2" fmla="*/ 325093 w 559693"/>
                            <a:gd name="connsiteY2" fmla="*/ 173908 h 378228"/>
                            <a:gd name="connsiteX3" fmla="*/ 0 w 559693"/>
                            <a:gd name="connsiteY3" fmla="*/ 314590 h 378228"/>
                            <a:gd name="connsiteX4" fmla="*/ 45097 w 559693"/>
                            <a:gd name="connsiteY4" fmla="*/ 378198 h 378228"/>
                            <a:gd name="connsiteX5" fmla="*/ 284143 w 559693"/>
                            <a:gd name="connsiteY5" fmla="*/ 321858 h 378228"/>
                            <a:gd name="connsiteX6" fmla="*/ 500139 w 559693"/>
                            <a:gd name="connsiteY6" fmla="*/ 245348 h 378228"/>
                            <a:gd name="connsiteX0" fmla="*/ 559693 w 559693"/>
                            <a:gd name="connsiteY0" fmla="*/ 0 h 378228"/>
                            <a:gd name="connsiteX1" fmla="*/ 449428 w 559693"/>
                            <a:gd name="connsiteY1" fmla="*/ 34250 h 378228"/>
                            <a:gd name="connsiteX2" fmla="*/ 325093 w 559693"/>
                            <a:gd name="connsiteY2" fmla="*/ 173908 h 378228"/>
                            <a:gd name="connsiteX3" fmla="*/ 0 w 559693"/>
                            <a:gd name="connsiteY3" fmla="*/ 314590 h 378228"/>
                            <a:gd name="connsiteX4" fmla="*/ 45097 w 559693"/>
                            <a:gd name="connsiteY4" fmla="*/ 378198 h 378228"/>
                            <a:gd name="connsiteX5" fmla="*/ 284143 w 559693"/>
                            <a:gd name="connsiteY5" fmla="*/ 321858 h 378228"/>
                            <a:gd name="connsiteX6" fmla="*/ 490591 w 559693"/>
                            <a:gd name="connsiteY6" fmla="*/ 243793 h 378228"/>
                            <a:gd name="connsiteX0" fmla="*/ 559693 w 559693"/>
                            <a:gd name="connsiteY0" fmla="*/ 0 h 378228"/>
                            <a:gd name="connsiteX1" fmla="*/ 449428 w 559693"/>
                            <a:gd name="connsiteY1" fmla="*/ 34250 h 378228"/>
                            <a:gd name="connsiteX2" fmla="*/ 325093 w 559693"/>
                            <a:gd name="connsiteY2" fmla="*/ 173908 h 378228"/>
                            <a:gd name="connsiteX3" fmla="*/ 0 w 559693"/>
                            <a:gd name="connsiteY3" fmla="*/ 314590 h 378228"/>
                            <a:gd name="connsiteX4" fmla="*/ 45097 w 559693"/>
                            <a:gd name="connsiteY4" fmla="*/ 378198 h 378228"/>
                            <a:gd name="connsiteX5" fmla="*/ 284143 w 559693"/>
                            <a:gd name="connsiteY5" fmla="*/ 321858 h 378228"/>
                            <a:gd name="connsiteX6" fmla="*/ 493807 w 559693"/>
                            <a:gd name="connsiteY6" fmla="*/ 254100 h 378228"/>
                            <a:gd name="connsiteX0" fmla="*/ 559693 w 559693"/>
                            <a:gd name="connsiteY0" fmla="*/ 0 h 378223"/>
                            <a:gd name="connsiteX1" fmla="*/ 449428 w 559693"/>
                            <a:gd name="connsiteY1" fmla="*/ 34250 h 378223"/>
                            <a:gd name="connsiteX2" fmla="*/ 325093 w 559693"/>
                            <a:gd name="connsiteY2" fmla="*/ 173908 h 378223"/>
                            <a:gd name="connsiteX3" fmla="*/ 0 w 559693"/>
                            <a:gd name="connsiteY3" fmla="*/ 314590 h 378223"/>
                            <a:gd name="connsiteX4" fmla="*/ 45097 w 559693"/>
                            <a:gd name="connsiteY4" fmla="*/ 378198 h 378223"/>
                            <a:gd name="connsiteX5" fmla="*/ 284143 w 559693"/>
                            <a:gd name="connsiteY5" fmla="*/ 321858 h 378223"/>
                            <a:gd name="connsiteX6" fmla="*/ 384293 w 559693"/>
                            <a:gd name="connsiteY6" fmla="*/ 308809 h 378223"/>
                            <a:gd name="connsiteX7" fmla="*/ 493807 w 559693"/>
                            <a:gd name="connsiteY7" fmla="*/ 254100 h 378223"/>
                            <a:gd name="connsiteX0" fmla="*/ 559693 w 559693"/>
                            <a:gd name="connsiteY0" fmla="*/ 0 h 378694"/>
                            <a:gd name="connsiteX1" fmla="*/ 449428 w 559693"/>
                            <a:gd name="connsiteY1" fmla="*/ 34250 h 378694"/>
                            <a:gd name="connsiteX2" fmla="*/ 325093 w 559693"/>
                            <a:gd name="connsiteY2" fmla="*/ 173908 h 378694"/>
                            <a:gd name="connsiteX3" fmla="*/ 0 w 559693"/>
                            <a:gd name="connsiteY3" fmla="*/ 314590 h 378694"/>
                            <a:gd name="connsiteX4" fmla="*/ 45097 w 559693"/>
                            <a:gd name="connsiteY4" fmla="*/ 378198 h 378694"/>
                            <a:gd name="connsiteX5" fmla="*/ 248832 w 559693"/>
                            <a:gd name="connsiteY5" fmla="*/ 343016 h 378694"/>
                            <a:gd name="connsiteX6" fmla="*/ 284143 w 559693"/>
                            <a:gd name="connsiteY6" fmla="*/ 321858 h 378694"/>
                            <a:gd name="connsiteX7" fmla="*/ 384293 w 559693"/>
                            <a:gd name="connsiteY7" fmla="*/ 308809 h 378694"/>
                            <a:gd name="connsiteX8" fmla="*/ 493807 w 559693"/>
                            <a:gd name="connsiteY8" fmla="*/ 254100 h 378694"/>
                            <a:gd name="connsiteX0" fmla="*/ 559693 w 559693"/>
                            <a:gd name="connsiteY0" fmla="*/ 0 h 378726"/>
                            <a:gd name="connsiteX1" fmla="*/ 449428 w 559693"/>
                            <a:gd name="connsiteY1" fmla="*/ 34250 h 378726"/>
                            <a:gd name="connsiteX2" fmla="*/ 325093 w 559693"/>
                            <a:gd name="connsiteY2" fmla="*/ 173908 h 378726"/>
                            <a:gd name="connsiteX3" fmla="*/ 0 w 559693"/>
                            <a:gd name="connsiteY3" fmla="*/ 314590 h 378726"/>
                            <a:gd name="connsiteX4" fmla="*/ 45097 w 559693"/>
                            <a:gd name="connsiteY4" fmla="*/ 378198 h 378726"/>
                            <a:gd name="connsiteX5" fmla="*/ 248832 w 559693"/>
                            <a:gd name="connsiteY5" fmla="*/ 343016 h 378726"/>
                            <a:gd name="connsiteX6" fmla="*/ 384293 w 559693"/>
                            <a:gd name="connsiteY6" fmla="*/ 308809 h 378726"/>
                            <a:gd name="connsiteX7" fmla="*/ 493807 w 559693"/>
                            <a:gd name="connsiteY7" fmla="*/ 254100 h 378726"/>
                            <a:gd name="connsiteX0" fmla="*/ 587947 w 587947"/>
                            <a:gd name="connsiteY0" fmla="*/ 0 h 378971"/>
                            <a:gd name="connsiteX1" fmla="*/ 477682 w 587947"/>
                            <a:gd name="connsiteY1" fmla="*/ 34250 h 378971"/>
                            <a:gd name="connsiteX2" fmla="*/ 353347 w 587947"/>
                            <a:gd name="connsiteY2" fmla="*/ 173908 h 378971"/>
                            <a:gd name="connsiteX3" fmla="*/ 0 w 587947"/>
                            <a:gd name="connsiteY3" fmla="*/ 307545 h 378971"/>
                            <a:gd name="connsiteX4" fmla="*/ 73351 w 587947"/>
                            <a:gd name="connsiteY4" fmla="*/ 378198 h 378971"/>
                            <a:gd name="connsiteX5" fmla="*/ 277086 w 587947"/>
                            <a:gd name="connsiteY5" fmla="*/ 343016 h 378971"/>
                            <a:gd name="connsiteX6" fmla="*/ 412547 w 587947"/>
                            <a:gd name="connsiteY6" fmla="*/ 308809 h 378971"/>
                            <a:gd name="connsiteX7" fmla="*/ 522061 w 587947"/>
                            <a:gd name="connsiteY7" fmla="*/ 254100 h 378971"/>
                            <a:gd name="connsiteX0" fmla="*/ 615929 w 615929"/>
                            <a:gd name="connsiteY0" fmla="*/ 0 h 403556"/>
                            <a:gd name="connsiteX1" fmla="*/ 505664 w 615929"/>
                            <a:gd name="connsiteY1" fmla="*/ 34250 h 403556"/>
                            <a:gd name="connsiteX2" fmla="*/ 381329 w 615929"/>
                            <a:gd name="connsiteY2" fmla="*/ 173908 h 403556"/>
                            <a:gd name="connsiteX3" fmla="*/ 27982 w 615929"/>
                            <a:gd name="connsiteY3" fmla="*/ 307545 h 403556"/>
                            <a:gd name="connsiteX4" fmla="*/ 13948 w 615929"/>
                            <a:gd name="connsiteY4" fmla="*/ 403109 h 403556"/>
                            <a:gd name="connsiteX5" fmla="*/ 305068 w 615929"/>
                            <a:gd name="connsiteY5" fmla="*/ 343016 h 403556"/>
                            <a:gd name="connsiteX6" fmla="*/ 440529 w 615929"/>
                            <a:gd name="connsiteY6" fmla="*/ 308809 h 403556"/>
                            <a:gd name="connsiteX7" fmla="*/ 550043 w 615929"/>
                            <a:gd name="connsiteY7" fmla="*/ 254100 h 403556"/>
                            <a:gd name="connsiteX0" fmla="*/ 618988 w 618988"/>
                            <a:gd name="connsiteY0" fmla="*/ 0 h 403611"/>
                            <a:gd name="connsiteX1" fmla="*/ 508723 w 618988"/>
                            <a:gd name="connsiteY1" fmla="*/ 34250 h 403611"/>
                            <a:gd name="connsiteX2" fmla="*/ 384388 w 618988"/>
                            <a:gd name="connsiteY2" fmla="*/ 173908 h 403611"/>
                            <a:gd name="connsiteX3" fmla="*/ 16719 w 618988"/>
                            <a:gd name="connsiteY3" fmla="*/ 305214 h 403611"/>
                            <a:gd name="connsiteX4" fmla="*/ 17007 w 618988"/>
                            <a:gd name="connsiteY4" fmla="*/ 403109 h 403611"/>
                            <a:gd name="connsiteX5" fmla="*/ 308127 w 618988"/>
                            <a:gd name="connsiteY5" fmla="*/ 343016 h 403611"/>
                            <a:gd name="connsiteX6" fmla="*/ 443588 w 618988"/>
                            <a:gd name="connsiteY6" fmla="*/ 308809 h 403611"/>
                            <a:gd name="connsiteX7" fmla="*/ 553102 w 618988"/>
                            <a:gd name="connsiteY7" fmla="*/ 254100 h 403611"/>
                            <a:gd name="connsiteX0" fmla="*/ 618988 w 618988"/>
                            <a:gd name="connsiteY0" fmla="*/ 0 h 403611"/>
                            <a:gd name="connsiteX1" fmla="*/ 508723 w 618988"/>
                            <a:gd name="connsiteY1" fmla="*/ 34250 h 403611"/>
                            <a:gd name="connsiteX2" fmla="*/ 384388 w 618988"/>
                            <a:gd name="connsiteY2" fmla="*/ 173908 h 403611"/>
                            <a:gd name="connsiteX3" fmla="*/ 16719 w 618988"/>
                            <a:gd name="connsiteY3" fmla="*/ 305214 h 403611"/>
                            <a:gd name="connsiteX4" fmla="*/ 17007 w 618988"/>
                            <a:gd name="connsiteY4" fmla="*/ 403109 h 403611"/>
                            <a:gd name="connsiteX5" fmla="*/ 308127 w 618988"/>
                            <a:gd name="connsiteY5" fmla="*/ 343016 h 403611"/>
                            <a:gd name="connsiteX6" fmla="*/ 443588 w 618988"/>
                            <a:gd name="connsiteY6" fmla="*/ 308809 h 403611"/>
                            <a:gd name="connsiteX7" fmla="*/ 553102 w 618988"/>
                            <a:gd name="connsiteY7" fmla="*/ 254100 h 403611"/>
                            <a:gd name="connsiteX0" fmla="*/ 640412 w 640412"/>
                            <a:gd name="connsiteY0" fmla="*/ 0 h 414254"/>
                            <a:gd name="connsiteX1" fmla="*/ 508723 w 640412"/>
                            <a:gd name="connsiteY1" fmla="*/ 44893 h 414254"/>
                            <a:gd name="connsiteX2" fmla="*/ 384388 w 640412"/>
                            <a:gd name="connsiteY2" fmla="*/ 184551 h 414254"/>
                            <a:gd name="connsiteX3" fmla="*/ 16719 w 640412"/>
                            <a:gd name="connsiteY3" fmla="*/ 315857 h 414254"/>
                            <a:gd name="connsiteX4" fmla="*/ 17007 w 640412"/>
                            <a:gd name="connsiteY4" fmla="*/ 413752 h 414254"/>
                            <a:gd name="connsiteX5" fmla="*/ 308127 w 640412"/>
                            <a:gd name="connsiteY5" fmla="*/ 353659 h 414254"/>
                            <a:gd name="connsiteX6" fmla="*/ 443588 w 640412"/>
                            <a:gd name="connsiteY6" fmla="*/ 319452 h 414254"/>
                            <a:gd name="connsiteX7" fmla="*/ 553102 w 640412"/>
                            <a:gd name="connsiteY7" fmla="*/ 264743 h 414254"/>
                            <a:gd name="connsiteX0" fmla="*/ 640412 w 640412"/>
                            <a:gd name="connsiteY0" fmla="*/ 0 h 414254"/>
                            <a:gd name="connsiteX1" fmla="*/ 508723 w 640412"/>
                            <a:gd name="connsiteY1" fmla="*/ 44893 h 414254"/>
                            <a:gd name="connsiteX2" fmla="*/ 368805 w 640412"/>
                            <a:gd name="connsiteY2" fmla="*/ 202081 h 414254"/>
                            <a:gd name="connsiteX3" fmla="*/ 16719 w 640412"/>
                            <a:gd name="connsiteY3" fmla="*/ 315857 h 414254"/>
                            <a:gd name="connsiteX4" fmla="*/ 17007 w 640412"/>
                            <a:gd name="connsiteY4" fmla="*/ 413752 h 414254"/>
                            <a:gd name="connsiteX5" fmla="*/ 308127 w 640412"/>
                            <a:gd name="connsiteY5" fmla="*/ 353659 h 414254"/>
                            <a:gd name="connsiteX6" fmla="*/ 443588 w 640412"/>
                            <a:gd name="connsiteY6" fmla="*/ 319452 h 414254"/>
                            <a:gd name="connsiteX7" fmla="*/ 553102 w 640412"/>
                            <a:gd name="connsiteY7" fmla="*/ 264743 h 414254"/>
                            <a:gd name="connsiteX0" fmla="*/ 640412 w 640412"/>
                            <a:gd name="connsiteY0" fmla="*/ 0 h 414254"/>
                            <a:gd name="connsiteX1" fmla="*/ 508723 w 640412"/>
                            <a:gd name="connsiteY1" fmla="*/ 44893 h 414254"/>
                            <a:gd name="connsiteX2" fmla="*/ 353222 w 640412"/>
                            <a:gd name="connsiteY2" fmla="*/ 219609 h 414254"/>
                            <a:gd name="connsiteX3" fmla="*/ 16719 w 640412"/>
                            <a:gd name="connsiteY3" fmla="*/ 315857 h 414254"/>
                            <a:gd name="connsiteX4" fmla="*/ 17007 w 640412"/>
                            <a:gd name="connsiteY4" fmla="*/ 413752 h 414254"/>
                            <a:gd name="connsiteX5" fmla="*/ 308127 w 640412"/>
                            <a:gd name="connsiteY5" fmla="*/ 353659 h 414254"/>
                            <a:gd name="connsiteX6" fmla="*/ 443588 w 640412"/>
                            <a:gd name="connsiteY6" fmla="*/ 319452 h 414254"/>
                            <a:gd name="connsiteX7" fmla="*/ 553102 w 640412"/>
                            <a:gd name="connsiteY7" fmla="*/ 264743 h 414254"/>
                            <a:gd name="connsiteX0" fmla="*/ 640412 w 640412"/>
                            <a:gd name="connsiteY0" fmla="*/ 0 h 414254"/>
                            <a:gd name="connsiteX1" fmla="*/ 510143 w 640412"/>
                            <a:gd name="connsiteY1" fmla="*/ 61071 h 414254"/>
                            <a:gd name="connsiteX2" fmla="*/ 353222 w 640412"/>
                            <a:gd name="connsiteY2" fmla="*/ 219609 h 414254"/>
                            <a:gd name="connsiteX3" fmla="*/ 16719 w 640412"/>
                            <a:gd name="connsiteY3" fmla="*/ 315857 h 414254"/>
                            <a:gd name="connsiteX4" fmla="*/ 17007 w 640412"/>
                            <a:gd name="connsiteY4" fmla="*/ 413752 h 414254"/>
                            <a:gd name="connsiteX5" fmla="*/ 308127 w 640412"/>
                            <a:gd name="connsiteY5" fmla="*/ 353659 h 414254"/>
                            <a:gd name="connsiteX6" fmla="*/ 443588 w 640412"/>
                            <a:gd name="connsiteY6" fmla="*/ 319452 h 414254"/>
                            <a:gd name="connsiteX7" fmla="*/ 553102 w 640412"/>
                            <a:gd name="connsiteY7" fmla="*/ 264743 h 414254"/>
                            <a:gd name="connsiteX0" fmla="*/ 640412 w 640412"/>
                            <a:gd name="connsiteY0" fmla="*/ 0 h 414254"/>
                            <a:gd name="connsiteX1" fmla="*/ 548810 w 640412"/>
                            <a:gd name="connsiteY1" fmla="*/ 31165 h 414254"/>
                            <a:gd name="connsiteX2" fmla="*/ 353222 w 640412"/>
                            <a:gd name="connsiteY2" fmla="*/ 219609 h 414254"/>
                            <a:gd name="connsiteX3" fmla="*/ 16719 w 640412"/>
                            <a:gd name="connsiteY3" fmla="*/ 315857 h 414254"/>
                            <a:gd name="connsiteX4" fmla="*/ 17007 w 640412"/>
                            <a:gd name="connsiteY4" fmla="*/ 413752 h 414254"/>
                            <a:gd name="connsiteX5" fmla="*/ 308127 w 640412"/>
                            <a:gd name="connsiteY5" fmla="*/ 353659 h 414254"/>
                            <a:gd name="connsiteX6" fmla="*/ 443588 w 640412"/>
                            <a:gd name="connsiteY6" fmla="*/ 319452 h 414254"/>
                            <a:gd name="connsiteX7" fmla="*/ 553102 w 640412"/>
                            <a:gd name="connsiteY7" fmla="*/ 264743 h 414254"/>
                            <a:gd name="connsiteX0" fmla="*/ 640412 w 640412"/>
                            <a:gd name="connsiteY0" fmla="*/ 0 h 414254"/>
                            <a:gd name="connsiteX1" fmla="*/ 548810 w 640412"/>
                            <a:gd name="connsiteY1" fmla="*/ 31165 h 414254"/>
                            <a:gd name="connsiteX2" fmla="*/ 353222 w 640412"/>
                            <a:gd name="connsiteY2" fmla="*/ 219609 h 414254"/>
                            <a:gd name="connsiteX3" fmla="*/ 16719 w 640412"/>
                            <a:gd name="connsiteY3" fmla="*/ 315857 h 414254"/>
                            <a:gd name="connsiteX4" fmla="*/ 17007 w 640412"/>
                            <a:gd name="connsiteY4" fmla="*/ 413752 h 414254"/>
                            <a:gd name="connsiteX5" fmla="*/ 308127 w 640412"/>
                            <a:gd name="connsiteY5" fmla="*/ 353659 h 414254"/>
                            <a:gd name="connsiteX6" fmla="*/ 443588 w 640412"/>
                            <a:gd name="connsiteY6" fmla="*/ 319452 h 414254"/>
                            <a:gd name="connsiteX7" fmla="*/ 553102 w 640412"/>
                            <a:gd name="connsiteY7" fmla="*/ 264743 h 414254"/>
                            <a:gd name="connsiteX0" fmla="*/ 649245 w 649245"/>
                            <a:gd name="connsiteY0" fmla="*/ 0 h 416873"/>
                            <a:gd name="connsiteX1" fmla="*/ 548810 w 649245"/>
                            <a:gd name="connsiteY1" fmla="*/ 33784 h 416873"/>
                            <a:gd name="connsiteX2" fmla="*/ 353222 w 649245"/>
                            <a:gd name="connsiteY2" fmla="*/ 222228 h 416873"/>
                            <a:gd name="connsiteX3" fmla="*/ 16719 w 649245"/>
                            <a:gd name="connsiteY3" fmla="*/ 318476 h 416873"/>
                            <a:gd name="connsiteX4" fmla="*/ 17007 w 649245"/>
                            <a:gd name="connsiteY4" fmla="*/ 416371 h 416873"/>
                            <a:gd name="connsiteX5" fmla="*/ 308127 w 649245"/>
                            <a:gd name="connsiteY5" fmla="*/ 356278 h 416873"/>
                            <a:gd name="connsiteX6" fmla="*/ 443588 w 649245"/>
                            <a:gd name="connsiteY6" fmla="*/ 322071 h 416873"/>
                            <a:gd name="connsiteX7" fmla="*/ 553102 w 649245"/>
                            <a:gd name="connsiteY7" fmla="*/ 267362 h 416873"/>
                            <a:gd name="connsiteX0" fmla="*/ 649245 w 649245"/>
                            <a:gd name="connsiteY0" fmla="*/ 0 h 416873"/>
                            <a:gd name="connsiteX1" fmla="*/ 548810 w 649245"/>
                            <a:gd name="connsiteY1" fmla="*/ 33784 h 416873"/>
                            <a:gd name="connsiteX2" fmla="*/ 353222 w 649245"/>
                            <a:gd name="connsiteY2" fmla="*/ 222228 h 416873"/>
                            <a:gd name="connsiteX3" fmla="*/ 16719 w 649245"/>
                            <a:gd name="connsiteY3" fmla="*/ 318476 h 416873"/>
                            <a:gd name="connsiteX4" fmla="*/ 17007 w 649245"/>
                            <a:gd name="connsiteY4" fmla="*/ 416371 h 416873"/>
                            <a:gd name="connsiteX5" fmla="*/ 308127 w 649245"/>
                            <a:gd name="connsiteY5" fmla="*/ 356278 h 416873"/>
                            <a:gd name="connsiteX6" fmla="*/ 443588 w 649245"/>
                            <a:gd name="connsiteY6" fmla="*/ 322071 h 416873"/>
                            <a:gd name="connsiteX7" fmla="*/ 607405 w 649245"/>
                            <a:gd name="connsiteY7" fmla="*/ 262396 h 416873"/>
                            <a:gd name="connsiteX0" fmla="*/ 644555 w 644555"/>
                            <a:gd name="connsiteY0" fmla="*/ 0 h 419617"/>
                            <a:gd name="connsiteX1" fmla="*/ 544120 w 644555"/>
                            <a:gd name="connsiteY1" fmla="*/ 33784 h 419617"/>
                            <a:gd name="connsiteX2" fmla="*/ 348532 w 644555"/>
                            <a:gd name="connsiteY2" fmla="*/ 222228 h 419617"/>
                            <a:gd name="connsiteX3" fmla="*/ 35496 w 644555"/>
                            <a:gd name="connsiteY3" fmla="*/ 244470 h 419617"/>
                            <a:gd name="connsiteX4" fmla="*/ 12317 w 644555"/>
                            <a:gd name="connsiteY4" fmla="*/ 416371 h 419617"/>
                            <a:gd name="connsiteX5" fmla="*/ 303437 w 644555"/>
                            <a:gd name="connsiteY5" fmla="*/ 356278 h 419617"/>
                            <a:gd name="connsiteX6" fmla="*/ 438898 w 644555"/>
                            <a:gd name="connsiteY6" fmla="*/ 322071 h 419617"/>
                            <a:gd name="connsiteX7" fmla="*/ 602715 w 644555"/>
                            <a:gd name="connsiteY7" fmla="*/ 262396 h 419617"/>
                            <a:gd name="connsiteX0" fmla="*/ 638401 w 638401"/>
                            <a:gd name="connsiteY0" fmla="*/ 0 h 363081"/>
                            <a:gd name="connsiteX1" fmla="*/ 537966 w 638401"/>
                            <a:gd name="connsiteY1" fmla="*/ 33784 h 363081"/>
                            <a:gd name="connsiteX2" fmla="*/ 342378 w 638401"/>
                            <a:gd name="connsiteY2" fmla="*/ 222228 h 363081"/>
                            <a:gd name="connsiteX3" fmla="*/ 29342 w 638401"/>
                            <a:gd name="connsiteY3" fmla="*/ 244470 h 363081"/>
                            <a:gd name="connsiteX4" fmla="*/ 13073 w 638401"/>
                            <a:gd name="connsiteY4" fmla="*/ 346154 h 363081"/>
                            <a:gd name="connsiteX5" fmla="*/ 297283 w 638401"/>
                            <a:gd name="connsiteY5" fmla="*/ 356278 h 363081"/>
                            <a:gd name="connsiteX6" fmla="*/ 432744 w 638401"/>
                            <a:gd name="connsiteY6" fmla="*/ 322071 h 363081"/>
                            <a:gd name="connsiteX7" fmla="*/ 596561 w 638401"/>
                            <a:gd name="connsiteY7" fmla="*/ 262396 h 363081"/>
                            <a:gd name="connsiteX0" fmla="*/ 658736 w 658736"/>
                            <a:gd name="connsiteY0" fmla="*/ 0 h 362572"/>
                            <a:gd name="connsiteX1" fmla="*/ 558301 w 658736"/>
                            <a:gd name="connsiteY1" fmla="*/ 33784 h 362572"/>
                            <a:gd name="connsiteX2" fmla="*/ 362713 w 658736"/>
                            <a:gd name="connsiteY2" fmla="*/ 222228 h 362572"/>
                            <a:gd name="connsiteX3" fmla="*/ 0 w 658736"/>
                            <a:gd name="connsiteY3" fmla="*/ 255839 h 362572"/>
                            <a:gd name="connsiteX4" fmla="*/ 33408 w 658736"/>
                            <a:gd name="connsiteY4" fmla="*/ 346154 h 362572"/>
                            <a:gd name="connsiteX5" fmla="*/ 317618 w 658736"/>
                            <a:gd name="connsiteY5" fmla="*/ 356278 h 362572"/>
                            <a:gd name="connsiteX6" fmla="*/ 453079 w 658736"/>
                            <a:gd name="connsiteY6" fmla="*/ 322071 h 362572"/>
                            <a:gd name="connsiteX7" fmla="*/ 616896 w 658736"/>
                            <a:gd name="connsiteY7" fmla="*/ 262396 h 362572"/>
                            <a:gd name="connsiteX0" fmla="*/ 658736 w 658736"/>
                            <a:gd name="connsiteY0" fmla="*/ 0 h 362572"/>
                            <a:gd name="connsiteX1" fmla="*/ 558301 w 658736"/>
                            <a:gd name="connsiteY1" fmla="*/ 33784 h 362572"/>
                            <a:gd name="connsiteX2" fmla="*/ 358404 w 658736"/>
                            <a:gd name="connsiteY2" fmla="*/ 156338 h 362572"/>
                            <a:gd name="connsiteX3" fmla="*/ 0 w 658736"/>
                            <a:gd name="connsiteY3" fmla="*/ 255839 h 362572"/>
                            <a:gd name="connsiteX4" fmla="*/ 33408 w 658736"/>
                            <a:gd name="connsiteY4" fmla="*/ 346154 h 362572"/>
                            <a:gd name="connsiteX5" fmla="*/ 317618 w 658736"/>
                            <a:gd name="connsiteY5" fmla="*/ 356278 h 362572"/>
                            <a:gd name="connsiteX6" fmla="*/ 453079 w 658736"/>
                            <a:gd name="connsiteY6" fmla="*/ 322071 h 362572"/>
                            <a:gd name="connsiteX7" fmla="*/ 616896 w 658736"/>
                            <a:gd name="connsiteY7" fmla="*/ 262396 h 362572"/>
                            <a:gd name="connsiteX0" fmla="*/ 658736 w 658736"/>
                            <a:gd name="connsiteY0" fmla="*/ 0 h 362572"/>
                            <a:gd name="connsiteX1" fmla="*/ 517183 w 658736"/>
                            <a:gd name="connsiteY1" fmla="*/ 67831 h 362572"/>
                            <a:gd name="connsiteX2" fmla="*/ 358404 w 658736"/>
                            <a:gd name="connsiteY2" fmla="*/ 156338 h 362572"/>
                            <a:gd name="connsiteX3" fmla="*/ 0 w 658736"/>
                            <a:gd name="connsiteY3" fmla="*/ 255839 h 362572"/>
                            <a:gd name="connsiteX4" fmla="*/ 33408 w 658736"/>
                            <a:gd name="connsiteY4" fmla="*/ 346154 h 362572"/>
                            <a:gd name="connsiteX5" fmla="*/ 317618 w 658736"/>
                            <a:gd name="connsiteY5" fmla="*/ 356278 h 362572"/>
                            <a:gd name="connsiteX6" fmla="*/ 453079 w 658736"/>
                            <a:gd name="connsiteY6" fmla="*/ 322071 h 362572"/>
                            <a:gd name="connsiteX7" fmla="*/ 616896 w 658736"/>
                            <a:gd name="connsiteY7" fmla="*/ 262396 h 362572"/>
                            <a:gd name="connsiteX0" fmla="*/ 643240 w 643239"/>
                            <a:gd name="connsiteY0" fmla="*/ 0 h 369586"/>
                            <a:gd name="connsiteX1" fmla="*/ 517183 w 643239"/>
                            <a:gd name="connsiteY1" fmla="*/ 74845 h 369586"/>
                            <a:gd name="connsiteX2" fmla="*/ 358404 w 643239"/>
                            <a:gd name="connsiteY2" fmla="*/ 163352 h 369586"/>
                            <a:gd name="connsiteX3" fmla="*/ 0 w 643239"/>
                            <a:gd name="connsiteY3" fmla="*/ 262853 h 369586"/>
                            <a:gd name="connsiteX4" fmla="*/ 33408 w 643239"/>
                            <a:gd name="connsiteY4" fmla="*/ 353168 h 369586"/>
                            <a:gd name="connsiteX5" fmla="*/ 317618 w 643239"/>
                            <a:gd name="connsiteY5" fmla="*/ 363292 h 369586"/>
                            <a:gd name="connsiteX6" fmla="*/ 453079 w 643239"/>
                            <a:gd name="connsiteY6" fmla="*/ 329085 h 369586"/>
                            <a:gd name="connsiteX7" fmla="*/ 616896 w 643239"/>
                            <a:gd name="connsiteY7" fmla="*/ 269410 h 369586"/>
                            <a:gd name="connsiteX0" fmla="*/ 643240 w 643240"/>
                            <a:gd name="connsiteY0" fmla="*/ 0 h 369586"/>
                            <a:gd name="connsiteX1" fmla="*/ 517183 w 643240"/>
                            <a:gd name="connsiteY1" fmla="*/ 74845 h 369586"/>
                            <a:gd name="connsiteX2" fmla="*/ 358404 w 643240"/>
                            <a:gd name="connsiteY2" fmla="*/ 163352 h 369586"/>
                            <a:gd name="connsiteX3" fmla="*/ 0 w 643240"/>
                            <a:gd name="connsiteY3" fmla="*/ 262853 h 369586"/>
                            <a:gd name="connsiteX4" fmla="*/ 33408 w 643240"/>
                            <a:gd name="connsiteY4" fmla="*/ 353168 h 369586"/>
                            <a:gd name="connsiteX5" fmla="*/ 317618 w 643240"/>
                            <a:gd name="connsiteY5" fmla="*/ 363292 h 369586"/>
                            <a:gd name="connsiteX6" fmla="*/ 454675 w 643240"/>
                            <a:gd name="connsiteY6" fmla="*/ 312881 h 369586"/>
                            <a:gd name="connsiteX7" fmla="*/ 616896 w 643240"/>
                            <a:gd name="connsiteY7" fmla="*/ 269410 h 369586"/>
                            <a:gd name="connsiteX0" fmla="*/ 643240 w 643240"/>
                            <a:gd name="connsiteY0" fmla="*/ 0 h 360464"/>
                            <a:gd name="connsiteX1" fmla="*/ 517183 w 643240"/>
                            <a:gd name="connsiteY1" fmla="*/ 74845 h 360464"/>
                            <a:gd name="connsiteX2" fmla="*/ 358404 w 643240"/>
                            <a:gd name="connsiteY2" fmla="*/ 163352 h 360464"/>
                            <a:gd name="connsiteX3" fmla="*/ 0 w 643240"/>
                            <a:gd name="connsiteY3" fmla="*/ 262853 h 360464"/>
                            <a:gd name="connsiteX4" fmla="*/ 33408 w 643240"/>
                            <a:gd name="connsiteY4" fmla="*/ 353168 h 360464"/>
                            <a:gd name="connsiteX5" fmla="*/ 319213 w 643240"/>
                            <a:gd name="connsiteY5" fmla="*/ 347089 h 360464"/>
                            <a:gd name="connsiteX6" fmla="*/ 454675 w 643240"/>
                            <a:gd name="connsiteY6" fmla="*/ 312881 h 360464"/>
                            <a:gd name="connsiteX7" fmla="*/ 616896 w 643240"/>
                            <a:gd name="connsiteY7" fmla="*/ 269410 h 360464"/>
                            <a:gd name="connsiteX0" fmla="*/ 749532 w 749532"/>
                            <a:gd name="connsiteY0" fmla="*/ 1 h 398867"/>
                            <a:gd name="connsiteX1" fmla="*/ 517183 w 749532"/>
                            <a:gd name="connsiteY1" fmla="*/ 113248 h 398867"/>
                            <a:gd name="connsiteX2" fmla="*/ 358404 w 749532"/>
                            <a:gd name="connsiteY2" fmla="*/ 201755 h 398867"/>
                            <a:gd name="connsiteX3" fmla="*/ 0 w 749532"/>
                            <a:gd name="connsiteY3" fmla="*/ 301256 h 398867"/>
                            <a:gd name="connsiteX4" fmla="*/ 33408 w 749532"/>
                            <a:gd name="connsiteY4" fmla="*/ 391571 h 398867"/>
                            <a:gd name="connsiteX5" fmla="*/ 319213 w 749532"/>
                            <a:gd name="connsiteY5" fmla="*/ 385492 h 398867"/>
                            <a:gd name="connsiteX6" fmla="*/ 454675 w 749532"/>
                            <a:gd name="connsiteY6" fmla="*/ 351284 h 398867"/>
                            <a:gd name="connsiteX7" fmla="*/ 616896 w 749532"/>
                            <a:gd name="connsiteY7" fmla="*/ 307813 h 398867"/>
                            <a:gd name="connsiteX0" fmla="*/ 749532 w 749532"/>
                            <a:gd name="connsiteY0" fmla="*/ 0 h 398866"/>
                            <a:gd name="connsiteX1" fmla="*/ 517183 w 749532"/>
                            <a:gd name="connsiteY1" fmla="*/ 113247 h 398866"/>
                            <a:gd name="connsiteX2" fmla="*/ 346153 w 749532"/>
                            <a:gd name="connsiteY2" fmla="*/ 271431 h 398866"/>
                            <a:gd name="connsiteX3" fmla="*/ 0 w 749532"/>
                            <a:gd name="connsiteY3" fmla="*/ 301255 h 398866"/>
                            <a:gd name="connsiteX4" fmla="*/ 33408 w 749532"/>
                            <a:gd name="connsiteY4" fmla="*/ 391570 h 398866"/>
                            <a:gd name="connsiteX5" fmla="*/ 319213 w 749532"/>
                            <a:gd name="connsiteY5" fmla="*/ 385491 h 398866"/>
                            <a:gd name="connsiteX6" fmla="*/ 454675 w 749532"/>
                            <a:gd name="connsiteY6" fmla="*/ 351283 h 398866"/>
                            <a:gd name="connsiteX7" fmla="*/ 616896 w 749532"/>
                            <a:gd name="connsiteY7" fmla="*/ 307812 h 398866"/>
                            <a:gd name="connsiteX0" fmla="*/ 779432 w 779432"/>
                            <a:gd name="connsiteY0" fmla="*/ 0 h 396693"/>
                            <a:gd name="connsiteX1" fmla="*/ 547083 w 779432"/>
                            <a:gd name="connsiteY1" fmla="*/ 113247 h 396693"/>
                            <a:gd name="connsiteX2" fmla="*/ 376053 w 779432"/>
                            <a:gd name="connsiteY2" fmla="*/ 271431 h 396693"/>
                            <a:gd name="connsiteX3" fmla="*/ -1 w 779432"/>
                            <a:gd name="connsiteY3" fmla="*/ 330977 h 396693"/>
                            <a:gd name="connsiteX4" fmla="*/ 63308 w 779432"/>
                            <a:gd name="connsiteY4" fmla="*/ 391570 h 396693"/>
                            <a:gd name="connsiteX5" fmla="*/ 349113 w 779432"/>
                            <a:gd name="connsiteY5" fmla="*/ 385491 h 396693"/>
                            <a:gd name="connsiteX6" fmla="*/ 484575 w 779432"/>
                            <a:gd name="connsiteY6" fmla="*/ 351283 h 396693"/>
                            <a:gd name="connsiteX7" fmla="*/ 646796 w 779432"/>
                            <a:gd name="connsiteY7" fmla="*/ 307812 h 396693"/>
                            <a:gd name="connsiteX0" fmla="*/ 809661 w 809661"/>
                            <a:gd name="connsiteY0" fmla="*/ 0 h 434393"/>
                            <a:gd name="connsiteX1" fmla="*/ 577312 w 809661"/>
                            <a:gd name="connsiteY1" fmla="*/ 113247 h 434393"/>
                            <a:gd name="connsiteX2" fmla="*/ 406282 w 809661"/>
                            <a:gd name="connsiteY2" fmla="*/ 271431 h 434393"/>
                            <a:gd name="connsiteX3" fmla="*/ 30228 w 809661"/>
                            <a:gd name="connsiteY3" fmla="*/ 330977 h 434393"/>
                            <a:gd name="connsiteX4" fmla="*/ 19303 w 809661"/>
                            <a:gd name="connsiteY4" fmla="*/ 433195 h 434393"/>
                            <a:gd name="connsiteX5" fmla="*/ 379342 w 809661"/>
                            <a:gd name="connsiteY5" fmla="*/ 385491 h 434393"/>
                            <a:gd name="connsiteX6" fmla="*/ 514804 w 809661"/>
                            <a:gd name="connsiteY6" fmla="*/ 351283 h 434393"/>
                            <a:gd name="connsiteX7" fmla="*/ 677025 w 809661"/>
                            <a:gd name="connsiteY7" fmla="*/ 307812 h 434393"/>
                            <a:gd name="connsiteX0" fmla="*/ 810221 w 810221"/>
                            <a:gd name="connsiteY0" fmla="*/ 0 h 437604"/>
                            <a:gd name="connsiteX1" fmla="*/ 577872 w 810221"/>
                            <a:gd name="connsiteY1" fmla="*/ 113247 h 437604"/>
                            <a:gd name="connsiteX2" fmla="*/ 406842 w 810221"/>
                            <a:gd name="connsiteY2" fmla="*/ 271431 h 437604"/>
                            <a:gd name="connsiteX3" fmla="*/ 30788 w 810221"/>
                            <a:gd name="connsiteY3" fmla="*/ 330977 h 437604"/>
                            <a:gd name="connsiteX4" fmla="*/ 19863 w 810221"/>
                            <a:gd name="connsiteY4" fmla="*/ 433195 h 437604"/>
                            <a:gd name="connsiteX5" fmla="*/ 387928 w 810221"/>
                            <a:gd name="connsiteY5" fmla="*/ 413572 h 437604"/>
                            <a:gd name="connsiteX6" fmla="*/ 515364 w 810221"/>
                            <a:gd name="connsiteY6" fmla="*/ 351283 h 437604"/>
                            <a:gd name="connsiteX7" fmla="*/ 677585 w 810221"/>
                            <a:gd name="connsiteY7" fmla="*/ 307812 h 437604"/>
                            <a:gd name="connsiteX0" fmla="*/ 810221 w 810221"/>
                            <a:gd name="connsiteY0" fmla="*/ 0 h 437604"/>
                            <a:gd name="connsiteX1" fmla="*/ 577872 w 810221"/>
                            <a:gd name="connsiteY1" fmla="*/ 113247 h 437604"/>
                            <a:gd name="connsiteX2" fmla="*/ 406842 w 810221"/>
                            <a:gd name="connsiteY2" fmla="*/ 271431 h 437604"/>
                            <a:gd name="connsiteX3" fmla="*/ 30788 w 810221"/>
                            <a:gd name="connsiteY3" fmla="*/ 330977 h 437604"/>
                            <a:gd name="connsiteX4" fmla="*/ 19863 w 810221"/>
                            <a:gd name="connsiteY4" fmla="*/ 433195 h 437604"/>
                            <a:gd name="connsiteX5" fmla="*/ 387928 w 810221"/>
                            <a:gd name="connsiteY5" fmla="*/ 413572 h 437604"/>
                            <a:gd name="connsiteX6" fmla="*/ 537825 w 810221"/>
                            <a:gd name="connsiteY6" fmla="*/ 397179 h 437604"/>
                            <a:gd name="connsiteX7" fmla="*/ 677585 w 810221"/>
                            <a:gd name="connsiteY7" fmla="*/ 307812 h 437604"/>
                            <a:gd name="connsiteX0" fmla="*/ 742362 w 742361"/>
                            <a:gd name="connsiteY0" fmla="*/ 0 h 460793"/>
                            <a:gd name="connsiteX1" fmla="*/ 577872 w 742361"/>
                            <a:gd name="connsiteY1" fmla="*/ 136436 h 460793"/>
                            <a:gd name="connsiteX2" fmla="*/ 406842 w 742361"/>
                            <a:gd name="connsiteY2" fmla="*/ 294620 h 460793"/>
                            <a:gd name="connsiteX3" fmla="*/ 30788 w 742361"/>
                            <a:gd name="connsiteY3" fmla="*/ 354166 h 460793"/>
                            <a:gd name="connsiteX4" fmla="*/ 19863 w 742361"/>
                            <a:gd name="connsiteY4" fmla="*/ 456384 h 460793"/>
                            <a:gd name="connsiteX5" fmla="*/ 387928 w 742361"/>
                            <a:gd name="connsiteY5" fmla="*/ 436761 h 460793"/>
                            <a:gd name="connsiteX6" fmla="*/ 537825 w 742361"/>
                            <a:gd name="connsiteY6" fmla="*/ 420368 h 460793"/>
                            <a:gd name="connsiteX7" fmla="*/ 677585 w 742361"/>
                            <a:gd name="connsiteY7" fmla="*/ 331001 h 460793"/>
                            <a:gd name="connsiteX0" fmla="*/ 838498 w 838498"/>
                            <a:gd name="connsiteY0" fmla="*/ -1 h 505670"/>
                            <a:gd name="connsiteX1" fmla="*/ 577872 w 838498"/>
                            <a:gd name="connsiteY1" fmla="*/ 181313 h 505670"/>
                            <a:gd name="connsiteX2" fmla="*/ 406842 w 838498"/>
                            <a:gd name="connsiteY2" fmla="*/ 339497 h 505670"/>
                            <a:gd name="connsiteX3" fmla="*/ 30788 w 838498"/>
                            <a:gd name="connsiteY3" fmla="*/ 399043 h 505670"/>
                            <a:gd name="connsiteX4" fmla="*/ 19863 w 838498"/>
                            <a:gd name="connsiteY4" fmla="*/ 501261 h 505670"/>
                            <a:gd name="connsiteX5" fmla="*/ 387928 w 838498"/>
                            <a:gd name="connsiteY5" fmla="*/ 481638 h 505670"/>
                            <a:gd name="connsiteX6" fmla="*/ 537825 w 838498"/>
                            <a:gd name="connsiteY6" fmla="*/ 465245 h 505670"/>
                            <a:gd name="connsiteX7" fmla="*/ 677585 w 838498"/>
                            <a:gd name="connsiteY7" fmla="*/ 375878 h 505670"/>
                            <a:gd name="connsiteX0" fmla="*/ 838498 w 838498"/>
                            <a:gd name="connsiteY0" fmla="*/ 1 h 505672"/>
                            <a:gd name="connsiteX1" fmla="*/ 577872 w 838498"/>
                            <a:gd name="connsiteY1" fmla="*/ 181315 h 505672"/>
                            <a:gd name="connsiteX2" fmla="*/ 421530 w 838498"/>
                            <a:gd name="connsiteY2" fmla="*/ 286546 h 505672"/>
                            <a:gd name="connsiteX3" fmla="*/ 30788 w 838498"/>
                            <a:gd name="connsiteY3" fmla="*/ 399045 h 505672"/>
                            <a:gd name="connsiteX4" fmla="*/ 19863 w 838498"/>
                            <a:gd name="connsiteY4" fmla="*/ 501263 h 505672"/>
                            <a:gd name="connsiteX5" fmla="*/ 387928 w 838498"/>
                            <a:gd name="connsiteY5" fmla="*/ 481640 h 505672"/>
                            <a:gd name="connsiteX6" fmla="*/ 537825 w 838498"/>
                            <a:gd name="connsiteY6" fmla="*/ 465247 h 505672"/>
                            <a:gd name="connsiteX7" fmla="*/ 677585 w 838498"/>
                            <a:gd name="connsiteY7" fmla="*/ 375880 h 505672"/>
                            <a:gd name="connsiteX0" fmla="*/ 851399 w 851399"/>
                            <a:gd name="connsiteY0" fmla="*/ -1 h 507837"/>
                            <a:gd name="connsiteX1" fmla="*/ 590773 w 851399"/>
                            <a:gd name="connsiteY1" fmla="*/ 181313 h 507837"/>
                            <a:gd name="connsiteX2" fmla="*/ 434431 w 851399"/>
                            <a:gd name="connsiteY2" fmla="*/ 286544 h 507837"/>
                            <a:gd name="connsiteX3" fmla="*/ 883 w 851399"/>
                            <a:gd name="connsiteY3" fmla="*/ 367636 h 507837"/>
                            <a:gd name="connsiteX4" fmla="*/ 32764 w 851399"/>
                            <a:gd name="connsiteY4" fmla="*/ 501261 h 507837"/>
                            <a:gd name="connsiteX5" fmla="*/ 400829 w 851399"/>
                            <a:gd name="connsiteY5" fmla="*/ 481638 h 507837"/>
                            <a:gd name="connsiteX6" fmla="*/ 550726 w 851399"/>
                            <a:gd name="connsiteY6" fmla="*/ 465245 h 507837"/>
                            <a:gd name="connsiteX7" fmla="*/ 690486 w 851399"/>
                            <a:gd name="connsiteY7" fmla="*/ 375878 h 507837"/>
                            <a:gd name="connsiteX0" fmla="*/ 1054367 w 1054367"/>
                            <a:gd name="connsiteY0" fmla="*/ 0 h 512765"/>
                            <a:gd name="connsiteX1" fmla="*/ 793741 w 1054367"/>
                            <a:gd name="connsiteY1" fmla="*/ 181314 h 512765"/>
                            <a:gd name="connsiteX2" fmla="*/ 637399 w 1054367"/>
                            <a:gd name="connsiteY2" fmla="*/ 286545 h 512765"/>
                            <a:gd name="connsiteX3" fmla="*/ 0 w 1054367"/>
                            <a:gd name="connsiteY3" fmla="*/ 298499 h 512765"/>
                            <a:gd name="connsiteX4" fmla="*/ 235732 w 1054367"/>
                            <a:gd name="connsiteY4" fmla="*/ 501262 h 512765"/>
                            <a:gd name="connsiteX5" fmla="*/ 603797 w 1054367"/>
                            <a:gd name="connsiteY5" fmla="*/ 481639 h 512765"/>
                            <a:gd name="connsiteX6" fmla="*/ 753694 w 1054367"/>
                            <a:gd name="connsiteY6" fmla="*/ 465246 h 512765"/>
                            <a:gd name="connsiteX7" fmla="*/ 893454 w 1054367"/>
                            <a:gd name="connsiteY7" fmla="*/ 375879 h 512765"/>
                            <a:gd name="connsiteX0" fmla="*/ 1054367 w 1054367"/>
                            <a:gd name="connsiteY0" fmla="*/ 0 h 512765"/>
                            <a:gd name="connsiteX1" fmla="*/ 793741 w 1054367"/>
                            <a:gd name="connsiteY1" fmla="*/ 181314 h 512765"/>
                            <a:gd name="connsiteX2" fmla="*/ 637399 w 1054367"/>
                            <a:gd name="connsiteY2" fmla="*/ 286545 h 512765"/>
                            <a:gd name="connsiteX3" fmla="*/ 0 w 1054367"/>
                            <a:gd name="connsiteY3" fmla="*/ 298499 h 512765"/>
                            <a:gd name="connsiteX4" fmla="*/ 235732 w 1054367"/>
                            <a:gd name="connsiteY4" fmla="*/ 501262 h 512765"/>
                            <a:gd name="connsiteX5" fmla="*/ 603797 w 1054367"/>
                            <a:gd name="connsiteY5" fmla="*/ 481639 h 512765"/>
                            <a:gd name="connsiteX6" fmla="*/ 753694 w 1054367"/>
                            <a:gd name="connsiteY6" fmla="*/ 465246 h 512765"/>
                            <a:gd name="connsiteX7" fmla="*/ 893454 w 1054367"/>
                            <a:gd name="connsiteY7" fmla="*/ 375879 h 512765"/>
                            <a:gd name="connsiteX0" fmla="*/ 1124888 w 1124888"/>
                            <a:gd name="connsiteY0" fmla="*/ 0 h 483074"/>
                            <a:gd name="connsiteX1" fmla="*/ 864262 w 1124888"/>
                            <a:gd name="connsiteY1" fmla="*/ 181314 h 483074"/>
                            <a:gd name="connsiteX2" fmla="*/ 707920 w 1124888"/>
                            <a:gd name="connsiteY2" fmla="*/ 286545 h 483074"/>
                            <a:gd name="connsiteX3" fmla="*/ 70521 w 1124888"/>
                            <a:gd name="connsiteY3" fmla="*/ 298499 h 483074"/>
                            <a:gd name="connsiteX4" fmla="*/ 33107 w 1124888"/>
                            <a:gd name="connsiteY4" fmla="*/ 438535 h 483074"/>
                            <a:gd name="connsiteX5" fmla="*/ 674318 w 1124888"/>
                            <a:gd name="connsiteY5" fmla="*/ 481639 h 483074"/>
                            <a:gd name="connsiteX6" fmla="*/ 824215 w 1124888"/>
                            <a:gd name="connsiteY6" fmla="*/ 465246 h 483074"/>
                            <a:gd name="connsiteX7" fmla="*/ 963975 w 1124888"/>
                            <a:gd name="connsiteY7" fmla="*/ 375879 h 483074"/>
                            <a:gd name="connsiteX0" fmla="*/ 1117318 w 1117318"/>
                            <a:gd name="connsiteY0" fmla="*/ 0 h 493738"/>
                            <a:gd name="connsiteX1" fmla="*/ 856692 w 1117318"/>
                            <a:gd name="connsiteY1" fmla="*/ 181314 h 493738"/>
                            <a:gd name="connsiteX2" fmla="*/ 700350 w 1117318"/>
                            <a:gd name="connsiteY2" fmla="*/ 286545 h 493738"/>
                            <a:gd name="connsiteX3" fmla="*/ 62951 w 1117318"/>
                            <a:gd name="connsiteY3" fmla="*/ 298499 h 493738"/>
                            <a:gd name="connsiteX4" fmla="*/ 25537 w 1117318"/>
                            <a:gd name="connsiteY4" fmla="*/ 438535 h 493738"/>
                            <a:gd name="connsiteX5" fmla="*/ 556281 w 1117318"/>
                            <a:gd name="connsiteY5" fmla="*/ 493030 h 493738"/>
                            <a:gd name="connsiteX6" fmla="*/ 816645 w 1117318"/>
                            <a:gd name="connsiteY6" fmla="*/ 465246 h 493738"/>
                            <a:gd name="connsiteX7" fmla="*/ 956405 w 1117318"/>
                            <a:gd name="connsiteY7" fmla="*/ 375879 h 49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318" h="493738">
                              <a:moveTo>
                                <a:pt x="1117318" y="0"/>
                              </a:moveTo>
                              <a:cubicBezTo>
                                <a:pt x="1080563" y="11417"/>
                                <a:pt x="926187" y="133557"/>
                                <a:pt x="856692" y="181314"/>
                              </a:cubicBezTo>
                              <a:cubicBezTo>
                                <a:pt x="787197" y="229072"/>
                                <a:pt x="832640" y="267014"/>
                                <a:pt x="700350" y="286545"/>
                              </a:cubicBezTo>
                              <a:cubicBezTo>
                                <a:pt x="568060" y="306076"/>
                                <a:pt x="202137" y="334466"/>
                                <a:pt x="62951" y="298499"/>
                              </a:cubicBezTo>
                              <a:cubicBezTo>
                                <a:pt x="88173" y="316927"/>
                                <a:pt x="-56685" y="406113"/>
                                <a:pt x="25537" y="438535"/>
                              </a:cubicBezTo>
                              <a:cubicBezTo>
                                <a:pt x="107759" y="470957"/>
                                <a:pt x="424430" y="488578"/>
                                <a:pt x="556281" y="493030"/>
                              </a:cubicBezTo>
                              <a:cubicBezTo>
                                <a:pt x="688132" y="497482"/>
                                <a:pt x="775816" y="480065"/>
                                <a:pt x="816645" y="465246"/>
                              </a:cubicBezTo>
                              <a:lnTo>
                                <a:pt x="956405" y="375879"/>
                              </a:lnTo>
                            </a:path>
                          </a:pathLst>
                        </a:custGeom>
                        <a:solidFill>
                          <a:schemeClr val="tx2">
                            <a:lumMod val="20000"/>
                            <a:lumOff val="80000"/>
                          </a:schemeClr>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119" name="グループ化 118">
                          <a:extLst>
                            <a:ext uri="{FF2B5EF4-FFF2-40B4-BE49-F238E27FC236}">
                              <a16:creationId xmlns:a16="http://schemas.microsoft.com/office/drawing/2014/main" id="{00000000-0008-0000-0000-000001070000}"/>
                            </a:ext>
                          </a:extLst>
                        </p:cNvPr>
                        <p:cNvGrpSpPr/>
                        <p:nvPr/>
                      </p:nvGrpSpPr>
                      <p:grpSpPr>
                        <a:xfrm rot="154312">
                          <a:off x="1931744" y="1781181"/>
                          <a:ext cx="876176" cy="462643"/>
                          <a:chOff x="1931742" y="1781181"/>
                          <a:chExt cx="894300" cy="470278"/>
                        </a:xfrm>
                      </p:grpSpPr>
                      <p:sp>
                        <p:nvSpPr>
                          <p:cNvPr id="120" name="フリーフォーム 2360">
                            <a:extLst>
                              <a:ext uri="{FF2B5EF4-FFF2-40B4-BE49-F238E27FC236}">
                                <a16:creationId xmlns:a16="http://schemas.microsoft.com/office/drawing/2014/main" id="{00000000-0008-0000-0000-000002070000}"/>
                              </a:ext>
                            </a:extLst>
                          </p:cNvPr>
                          <p:cNvSpPr/>
                          <p:nvPr/>
                        </p:nvSpPr>
                        <p:spPr bwMode="auto">
                          <a:xfrm rot="659417">
                            <a:off x="2411207" y="2080833"/>
                            <a:ext cx="154041" cy="111792"/>
                          </a:xfrm>
                          <a:custGeom>
                            <a:avLst/>
                            <a:gdLst>
                              <a:gd name="connsiteX0" fmla="*/ 54428 w 168728"/>
                              <a:gd name="connsiteY0" fmla="*/ 17456 h 191628"/>
                              <a:gd name="connsiteX1" fmla="*/ 54428 w 168728"/>
                              <a:gd name="connsiteY1" fmla="*/ 17456 h 191628"/>
                              <a:gd name="connsiteX2" fmla="*/ 146957 w 168728"/>
                              <a:gd name="connsiteY2" fmla="*/ 17456 h 191628"/>
                              <a:gd name="connsiteX3" fmla="*/ 141514 w 168728"/>
                              <a:gd name="connsiteY3" fmla="*/ 60999 h 191628"/>
                              <a:gd name="connsiteX4" fmla="*/ 152400 w 168728"/>
                              <a:gd name="connsiteY4" fmla="*/ 109985 h 191628"/>
                              <a:gd name="connsiteX5" fmla="*/ 141514 w 168728"/>
                              <a:gd name="connsiteY5" fmla="*/ 131756 h 191628"/>
                              <a:gd name="connsiteX6" fmla="*/ 168728 w 168728"/>
                              <a:gd name="connsiteY6" fmla="*/ 158970 h 191628"/>
                              <a:gd name="connsiteX7" fmla="*/ 141514 w 168728"/>
                              <a:gd name="connsiteY7" fmla="*/ 191628 h 191628"/>
                              <a:gd name="connsiteX8" fmla="*/ 92528 w 168728"/>
                              <a:gd name="connsiteY8" fmla="*/ 191628 h 191628"/>
                              <a:gd name="connsiteX9" fmla="*/ 0 w 168728"/>
                              <a:gd name="connsiteY9" fmla="*/ 153528 h 191628"/>
                              <a:gd name="connsiteX0" fmla="*/ 56617 w 170917"/>
                              <a:gd name="connsiteY0" fmla="*/ 15204 h 189376"/>
                              <a:gd name="connsiteX1" fmla="*/ 0 w 170917"/>
                              <a:gd name="connsiteY1" fmla="*/ 23908 h 189376"/>
                              <a:gd name="connsiteX2" fmla="*/ 149146 w 170917"/>
                              <a:gd name="connsiteY2" fmla="*/ 15204 h 189376"/>
                              <a:gd name="connsiteX3" fmla="*/ 143703 w 170917"/>
                              <a:gd name="connsiteY3" fmla="*/ 58747 h 189376"/>
                              <a:gd name="connsiteX4" fmla="*/ 154589 w 170917"/>
                              <a:gd name="connsiteY4" fmla="*/ 107733 h 189376"/>
                              <a:gd name="connsiteX5" fmla="*/ 143703 w 170917"/>
                              <a:gd name="connsiteY5" fmla="*/ 129504 h 189376"/>
                              <a:gd name="connsiteX6" fmla="*/ 170917 w 170917"/>
                              <a:gd name="connsiteY6" fmla="*/ 156718 h 189376"/>
                              <a:gd name="connsiteX7" fmla="*/ 143703 w 170917"/>
                              <a:gd name="connsiteY7" fmla="*/ 189376 h 189376"/>
                              <a:gd name="connsiteX8" fmla="*/ 94717 w 170917"/>
                              <a:gd name="connsiteY8" fmla="*/ 189376 h 189376"/>
                              <a:gd name="connsiteX9" fmla="*/ 2189 w 170917"/>
                              <a:gd name="connsiteY9" fmla="*/ 151276 h 189376"/>
                              <a:gd name="connsiteX0" fmla="*/ 56617 w 172009"/>
                              <a:gd name="connsiteY0" fmla="*/ 15204 h 189376"/>
                              <a:gd name="connsiteX1" fmla="*/ 0 w 172009"/>
                              <a:gd name="connsiteY1" fmla="*/ 23908 h 189376"/>
                              <a:gd name="connsiteX2" fmla="*/ 149146 w 172009"/>
                              <a:gd name="connsiteY2" fmla="*/ 15204 h 189376"/>
                              <a:gd name="connsiteX3" fmla="*/ 143703 w 172009"/>
                              <a:gd name="connsiteY3" fmla="*/ 58747 h 189376"/>
                              <a:gd name="connsiteX4" fmla="*/ 172009 w 172009"/>
                              <a:gd name="connsiteY4" fmla="*/ 94677 h 189376"/>
                              <a:gd name="connsiteX5" fmla="*/ 143703 w 172009"/>
                              <a:gd name="connsiteY5" fmla="*/ 129504 h 189376"/>
                              <a:gd name="connsiteX6" fmla="*/ 170917 w 172009"/>
                              <a:gd name="connsiteY6" fmla="*/ 156718 h 189376"/>
                              <a:gd name="connsiteX7" fmla="*/ 143703 w 172009"/>
                              <a:gd name="connsiteY7" fmla="*/ 189376 h 189376"/>
                              <a:gd name="connsiteX8" fmla="*/ 94717 w 172009"/>
                              <a:gd name="connsiteY8" fmla="*/ 189376 h 189376"/>
                              <a:gd name="connsiteX9" fmla="*/ 2189 w 172009"/>
                              <a:gd name="connsiteY9" fmla="*/ 151276 h 189376"/>
                              <a:gd name="connsiteX0" fmla="*/ 56617 w 174189"/>
                              <a:gd name="connsiteY0" fmla="*/ 15204 h 189376"/>
                              <a:gd name="connsiteX1" fmla="*/ 0 w 174189"/>
                              <a:gd name="connsiteY1" fmla="*/ 23908 h 189376"/>
                              <a:gd name="connsiteX2" fmla="*/ 149146 w 174189"/>
                              <a:gd name="connsiteY2" fmla="*/ 15204 h 189376"/>
                              <a:gd name="connsiteX3" fmla="*/ 143703 w 174189"/>
                              <a:gd name="connsiteY3" fmla="*/ 58747 h 189376"/>
                              <a:gd name="connsiteX4" fmla="*/ 172009 w 174189"/>
                              <a:gd name="connsiteY4" fmla="*/ 94677 h 189376"/>
                              <a:gd name="connsiteX5" fmla="*/ 174189 w 174189"/>
                              <a:gd name="connsiteY5" fmla="*/ 138208 h 189376"/>
                              <a:gd name="connsiteX6" fmla="*/ 170917 w 174189"/>
                              <a:gd name="connsiteY6" fmla="*/ 156718 h 189376"/>
                              <a:gd name="connsiteX7" fmla="*/ 143703 w 174189"/>
                              <a:gd name="connsiteY7" fmla="*/ 189376 h 189376"/>
                              <a:gd name="connsiteX8" fmla="*/ 94717 w 174189"/>
                              <a:gd name="connsiteY8" fmla="*/ 189376 h 189376"/>
                              <a:gd name="connsiteX9" fmla="*/ 2189 w 174189"/>
                              <a:gd name="connsiteY9" fmla="*/ 151276 h 189376"/>
                              <a:gd name="connsiteX0" fmla="*/ 60470 w 178042"/>
                              <a:gd name="connsiteY0" fmla="*/ 14167 h 188339"/>
                              <a:gd name="connsiteX1" fmla="*/ 3853 w 178042"/>
                              <a:gd name="connsiteY1" fmla="*/ 22871 h 188339"/>
                              <a:gd name="connsiteX2" fmla="*/ 174774 w 178042"/>
                              <a:gd name="connsiteY2" fmla="*/ 14167 h 188339"/>
                              <a:gd name="connsiteX3" fmla="*/ 147556 w 178042"/>
                              <a:gd name="connsiteY3" fmla="*/ 57710 h 188339"/>
                              <a:gd name="connsiteX4" fmla="*/ 175862 w 178042"/>
                              <a:gd name="connsiteY4" fmla="*/ 93640 h 188339"/>
                              <a:gd name="connsiteX5" fmla="*/ 178042 w 178042"/>
                              <a:gd name="connsiteY5" fmla="*/ 137171 h 188339"/>
                              <a:gd name="connsiteX6" fmla="*/ 174770 w 178042"/>
                              <a:gd name="connsiteY6" fmla="*/ 155681 h 188339"/>
                              <a:gd name="connsiteX7" fmla="*/ 147556 w 178042"/>
                              <a:gd name="connsiteY7" fmla="*/ 188339 h 188339"/>
                              <a:gd name="connsiteX8" fmla="*/ 98570 w 178042"/>
                              <a:gd name="connsiteY8" fmla="*/ 188339 h 188339"/>
                              <a:gd name="connsiteX9" fmla="*/ 6042 w 178042"/>
                              <a:gd name="connsiteY9" fmla="*/ 150239 h 188339"/>
                              <a:gd name="connsiteX0" fmla="*/ 60470 w 178042"/>
                              <a:gd name="connsiteY0" fmla="*/ 14167 h 188339"/>
                              <a:gd name="connsiteX1" fmla="*/ 3853 w 178042"/>
                              <a:gd name="connsiteY1" fmla="*/ 22871 h 188339"/>
                              <a:gd name="connsiteX2" fmla="*/ 174774 w 178042"/>
                              <a:gd name="connsiteY2" fmla="*/ 14167 h 188339"/>
                              <a:gd name="connsiteX3" fmla="*/ 160622 w 178042"/>
                              <a:gd name="connsiteY3" fmla="*/ 57710 h 188339"/>
                              <a:gd name="connsiteX4" fmla="*/ 175862 w 178042"/>
                              <a:gd name="connsiteY4" fmla="*/ 93640 h 188339"/>
                              <a:gd name="connsiteX5" fmla="*/ 178042 w 178042"/>
                              <a:gd name="connsiteY5" fmla="*/ 137171 h 188339"/>
                              <a:gd name="connsiteX6" fmla="*/ 174770 w 178042"/>
                              <a:gd name="connsiteY6" fmla="*/ 155681 h 188339"/>
                              <a:gd name="connsiteX7" fmla="*/ 147556 w 178042"/>
                              <a:gd name="connsiteY7" fmla="*/ 188339 h 188339"/>
                              <a:gd name="connsiteX8" fmla="*/ 98570 w 178042"/>
                              <a:gd name="connsiteY8" fmla="*/ 188339 h 188339"/>
                              <a:gd name="connsiteX9" fmla="*/ 6042 w 178042"/>
                              <a:gd name="connsiteY9" fmla="*/ 150239 h 188339"/>
                              <a:gd name="connsiteX0" fmla="*/ 64390 w 177608"/>
                              <a:gd name="connsiteY0" fmla="*/ 0 h 200284"/>
                              <a:gd name="connsiteX1" fmla="*/ 3419 w 177608"/>
                              <a:gd name="connsiteY1" fmla="*/ 34816 h 200284"/>
                              <a:gd name="connsiteX2" fmla="*/ 174340 w 177608"/>
                              <a:gd name="connsiteY2" fmla="*/ 26112 h 200284"/>
                              <a:gd name="connsiteX3" fmla="*/ 160188 w 177608"/>
                              <a:gd name="connsiteY3" fmla="*/ 69655 h 200284"/>
                              <a:gd name="connsiteX4" fmla="*/ 175428 w 177608"/>
                              <a:gd name="connsiteY4" fmla="*/ 105585 h 200284"/>
                              <a:gd name="connsiteX5" fmla="*/ 177608 w 177608"/>
                              <a:gd name="connsiteY5" fmla="*/ 149116 h 200284"/>
                              <a:gd name="connsiteX6" fmla="*/ 174336 w 177608"/>
                              <a:gd name="connsiteY6" fmla="*/ 167626 h 200284"/>
                              <a:gd name="connsiteX7" fmla="*/ 147122 w 177608"/>
                              <a:gd name="connsiteY7" fmla="*/ 200284 h 200284"/>
                              <a:gd name="connsiteX8" fmla="*/ 98136 w 177608"/>
                              <a:gd name="connsiteY8" fmla="*/ 200284 h 200284"/>
                              <a:gd name="connsiteX9" fmla="*/ 5608 w 177608"/>
                              <a:gd name="connsiteY9" fmla="*/ 162184 h 200284"/>
                              <a:gd name="connsiteX0" fmla="*/ 88691 w 175779"/>
                              <a:gd name="connsiteY0" fmla="*/ 0 h 339549"/>
                              <a:gd name="connsiteX1" fmla="*/ 1590 w 175779"/>
                              <a:gd name="connsiteY1" fmla="*/ 174081 h 339549"/>
                              <a:gd name="connsiteX2" fmla="*/ 172511 w 175779"/>
                              <a:gd name="connsiteY2" fmla="*/ 165377 h 339549"/>
                              <a:gd name="connsiteX3" fmla="*/ 158359 w 175779"/>
                              <a:gd name="connsiteY3" fmla="*/ 208920 h 339549"/>
                              <a:gd name="connsiteX4" fmla="*/ 173599 w 175779"/>
                              <a:gd name="connsiteY4" fmla="*/ 244850 h 339549"/>
                              <a:gd name="connsiteX5" fmla="*/ 175779 w 175779"/>
                              <a:gd name="connsiteY5" fmla="*/ 288381 h 339549"/>
                              <a:gd name="connsiteX6" fmla="*/ 172507 w 175779"/>
                              <a:gd name="connsiteY6" fmla="*/ 306891 h 339549"/>
                              <a:gd name="connsiteX7" fmla="*/ 145293 w 175779"/>
                              <a:gd name="connsiteY7" fmla="*/ 339549 h 339549"/>
                              <a:gd name="connsiteX8" fmla="*/ 96307 w 175779"/>
                              <a:gd name="connsiteY8" fmla="*/ 339549 h 339549"/>
                              <a:gd name="connsiteX9" fmla="*/ 3779 w 175779"/>
                              <a:gd name="connsiteY9" fmla="*/ 301449 h 339549"/>
                              <a:gd name="connsiteX0" fmla="*/ 84912 w 172000"/>
                              <a:gd name="connsiteY0" fmla="*/ 0 h 339549"/>
                              <a:gd name="connsiteX1" fmla="*/ 76203 w 172000"/>
                              <a:gd name="connsiteY1" fmla="*/ 143616 h 339549"/>
                              <a:gd name="connsiteX2" fmla="*/ 168732 w 172000"/>
                              <a:gd name="connsiteY2" fmla="*/ 165377 h 339549"/>
                              <a:gd name="connsiteX3" fmla="*/ 154580 w 172000"/>
                              <a:gd name="connsiteY3" fmla="*/ 208920 h 339549"/>
                              <a:gd name="connsiteX4" fmla="*/ 169820 w 172000"/>
                              <a:gd name="connsiteY4" fmla="*/ 244850 h 339549"/>
                              <a:gd name="connsiteX5" fmla="*/ 172000 w 172000"/>
                              <a:gd name="connsiteY5" fmla="*/ 288381 h 339549"/>
                              <a:gd name="connsiteX6" fmla="*/ 168728 w 172000"/>
                              <a:gd name="connsiteY6" fmla="*/ 306891 h 339549"/>
                              <a:gd name="connsiteX7" fmla="*/ 141514 w 172000"/>
                              <a:gd name="connsiteY7" fmla="*/ 339549 h 339549"/>
                              <a:gd name="connsiteX8" fmla="*/ 92528 w 172000"/>
                              <a:gd name="connsiteY8" fmla="*/ 339549 h 339549"/>
                              <a:gd name="connsiteX9" fmla="*/ 0 w 172000"/>
                              <a:gd name="connsiteY9" fmla="*/ 301449 h 339549"/>
                              <a:gd name="connsiteX0" fmla="*/ 6520 w 172000"/>
                              <a:gd name="connsiteY0" fmla="*/ 24649 h 198822"/>
                              <a:gd name="connsiteX1" fmla="*/ 76203 w 172000"/>
                              <a:gd name="connsiteY1" fmla="*/ 2889 h 198822"/>
                              <a:gd name="connsiteX2" fmla="*/ 168732 w 172000"/>
                              <a:gd name="connsiteY2" fmla="*/ 24650 h 198822"/>
                              <a:gd name="connsiteX3" fmla="*/ 154580 w 172000"/>
                              <a:gd name="connsiteY3" fmla="*/ 68193 h 198822"/>
                              <a:gd name="connsiteX4" fmla="*/ 169820 w 172000"/>
                              <a:gd name="connsiteY4" fmla="*/ 104123 h 198822"/>
                              <a:gd name="connsiteX5" fmla="*/ 172000 w 172000"/>
                              <a:gd name="connsiteY5" fmla="*/ 147654 h 198822"/>
                              <a:gd name="connsiteX6" fmla="*/ 168728 w 172000"/>
                              <a:gd name="connsiteY6" fmla="*/ 166164 h 198822"/>
                              <a:gd name="connsiteX7" fmla="*/ 141514 w 172000"/>
                              <a:gd name="connsiteY7" fmla="*/ 198822 h 198822"/>
                              <a:gd name="connsiteX8" fmla="*/ 92528 w 172000"/>
                              <a:gd name="connsiteY8" fmla="*/ 198822 h 198822"/>
                              <a:gd name="connsiteX9" fmla="*/ 0 w 172000"/>
                              <a:gd name="connsiteY9" fmla="*/ 160722 h 198822"/>
                              <a:gd name="connsiteX0" fmla="*/ 15230 w 180710"/>
                              <a:gd name="connsiteY0" fmla="*/ 24649 h 198822"/>
                              <a:gd name="connsiteX1" fmla="*/ 84913 w 180710"/>
                              <a:gd name="connsiteY1" fmla="*/ 2889 h 198822"/>
                              <a:gd name="connsiteX2" fmla="*/ 177442 w 180710"/>
                              <a:gd name="connsiteY2" fmla="*/ 24650 h 198822"/>
                              <a:gd name="connsiteX3" fmla="*/ 163290 w 180710"/>
                              <a:gd name="connsiteY3" fmla="*/ 68193 h 198822"/>
                              <a:gd name="connsiteX4" fmla="*/ 178530 w 180710"/>
                              <a:gd name="connsiteY4" fmla="*/ 104123 h 198822"/>
                              <a:gd name="connsiteX5" fmla="*/ 180710 w 180710"/>
                              <a:gd name="connsiteY5" fmla="*/ 147654 h 198822"/>
                              <a:gd name="connsiteX6" fmla="*/ 177438 w 180710"/>
                              <a:gd name="connsiteY6" fmla="*/ 166164 h 198822"/>
                              <a:gd name="connsiteX7" fmla="*/ 150224 w 180710"/>
                              <a:gd name="connsiteY7" fmla="*/ 198822 h 198822"/>
                              <a:gd name="connsiteX8" fmla="*/ 101238 w 180710"/>
                              <a:gd name="connsiteY8" fmla="*/ 198822 h 198822"/>
                              <a:gd name="connsiteX9" fmla="*/ 0 w 180710"/>
                              <a:gd name="connsiteY9" fmla="*/ 173778 h 19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710" h="198822">
                                <a:moveTo>
                                  <a:pt x="15230" y="24649"/>
                                </a:moveTo>
                                <a:cubicBezTo>
                                  <a:pt x="-3642" y="27550"/>
                                  <a:pt x="57878" y="2889"/>
                                  <a:pt x="84913" y="2889"/>
                                </a:cubicBezTo>
                                <a:cubicBezTo>
                                  <a:pt x="111948" y="2889"/>
                                  <a:pt x="177442" y="-11689"/>
                                  <a:pt x="177442" y="24650"/>
                                </a:cubicBezTo>
                                <a:lnTo>
                                  <a:pt x="163290" y="68193"/>
                                </a:lnTo>
                                <a:lnTo>
                                  <a:pt x="178530" y="104123"/>
                                </a:lnTo>
                                <a:lnTo>
                                  <a:pt x="180710" y="147654"/>
                                </a:lnTo>
                                <a:lnTo>
                                  <a:pt x="177438" y="166164"/>
                                </a:lnTo>
                                <a:lnTo>
                                  <a:pt x="150224" y="198822"/>
                                </a:lnTo>
                                <a:lnTo>
                                  <a:pt x="101238" y="198822"/>
                                </a:lnTo>
                                <a:lnTo>
                                  <a:pt x="0" y="173778"/>
                                </a:lnTo>
                              </a:path>
                            </a:pathLst>
                          </a:custGeom>
                          <a:solidFill>
                            <a:srgbClr val="FFFFFF"/>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1" name="フリーフォーム 2361">
                            <a:extLst>
                              <a:ext uri="{FF2B5EF4-FFF2-40B4-BE49-F238E27FC236}">
                                <a16:creationId xmlns:a16="http://schemas.microsoft.com/office/drawing/2014/main" id="{00000000-0008-0000-0000-000003070000}"/>
                              </a:ext>
                            </a:extLst>
                          </p:cNvPr>
                          <p:cNvSpPr/>
                          <p:nvPr/>
                        </p:nvSpPr>
                        <p:spPr bwMode="auto">
                          <a:xfrm rot="837676">
                            <a:off x="1931742" y="1781181"/>
                            <a:ext cx="544553" cy="351834"/>
                          </a:xfrm>
                          <a:custGeom>
                            <a:avLst/>
                            <a:gdLst>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213102 w 532755"/>
                              <a:gd name="connsiteY0" fmla="*/ 0 h 400373"/>
                              <a:gd name="connsiteX1" fmla="*/ 103322 w 532755"/>
                              <a:gd name="connsiteY1" fmla="*/ 9686 h 400373"/>
                              <a:gd name="connsiteX2" fmla="*/ 12916 w 532755"/>
                              <a:gd name="connsiteY2" fmla="*/ 100093 h 400373"/>
                              <a:gd name="connsiteX3" fmla="*/ 0 w 532755"/>
                              <a:gd name="connsiteY3" fmla="*/ 313195 h 400373"/>
                              <a:gd name="connsiteX4" fmla="*/ 348712 w 532755"/>
                              <a:gd name="connsiteY4" fmla="*/ 400373 h 400373"/>
                              <a:gd name="connsiteX5" fmla="*/ 532755 w 532755"/>
                              <a:gd name="connsiteY5" fmla="*/ 364856 h 400373"/>
                              <a:gd name="connsiteX6" fmla="*/ 526297 w 532755"/>
                              <a:gd name="connsiteY6" fmla="*/ 267991 h 400373"/>
                              <a:gd name="connsiteX7" fmla="*/ 342255 w 532755"/>
                              <a:gd name="connsiteY7" fmla="*/ 287364 h 400373"/>
                              <a:gd name="connsiteX8" fmla="*/ 161441 w 532755"/>
                              <a:gd name="connsiteY8" fmla="*/ 196957 h 400373"/>
                              <a:gd name="connsiteX9" fmla="*/ 161441 w 532755"/>
                              <a:gd name="connsiteY9" fmla="*/ 196957 h 400373"/>
                              <a:gd name="connsiteX0" fmla="*/ 213102 w 532755"/>
                              <a:gd name="connsiteY0" fmla="*/ 0 h 402280"/>
                              <a:gd name="connsiteX1" fmla="*/ 103322 w 532755"/>
                              <a:gd name="connsiteY1" fmla="*/ 9686 h 402280"/>
                              <a:gd name="connsiteX2" fmla="*/ 12916 w 532755"/>
                              <a:gd name="connsiteY2" fmla="*/ 100093 h 402280"/>
                              <a:gd name="connsiteX3" fmla="*/ 0 w 532755"/>
                              <a:gd name="connsiteY3" fmla="*/ 313195 h 402280"/>
                              <a:gd name="connsiteX4" fmla="*/ 348712 w 532755"/>
                              <a:gd name="connsiteY4" fmla="*/ 400373 h 402280"/>
                              <a:gd name="connsiteX5" fmla="*/ 532755 w 532755"/>
                              <a:gd name="connsiteY5" fmla="*/ 364856 h 402280"/>
                              <a:gd name="connsiteX6" fmla="*/ 526297 w 532755"/>
                              <a:gd name="connsiteY6" fmla="*/ 267991 h 402280"/>
                              <a:gd name="connsiteX7" fmla="*/ 342255 w 532755"/>
                              <a:gd name="connsiteY7" fmla="*/ 287364 h 402280"/>
                              <a:gd name="connsiteX8" fmla="*/ 161441 w 532755"/>
                              <a:gd name="connsiteY8" fmla="*/ 196957 h 402280"/>
                              <a:gd name="connsiteX9" fmla="*/ 161441 w 532755"/>
                              <a:gd name="connsiteY9" fmla="*/ 196957 h 402280"/>
                              <a:gd name="connsiteX0" fmla="*/ 238453 w 558106"/>
                              <a:gd name="connsiteY0" fmla="*/ 0 h 402280"/>
                              <a:gd name="connsiteX1" fmla="*/ 128673 w 558106"/>
                              <a:gd name="connsiteY1" fmla="*/ 9686 h 402280"/>
                              <a:gd name="connsiteX2" fmla="*/ 38267 w 558106"/>
                              <a:gd name="connsiteY2" fmla="*/ 100093 h 402280"/>
                              <a:gd name="connsiteX3" fmla="*/ 25351 w 558106"/>
                              <a:gd name="connsiteY3" fmla="*/ 313195 h 402280"/>
                              <a:gd name="connsiteX4" fmla="*/ 374063 w 558106"/>
                              <a:gd name="connsiteY4" fmla="*/ 400373 h 402280"/>
                              <a:gd name="connsiteX5" fmla="*/ 558106 w 558106"/>
                              <a:gd name="connsiteY5" fmla="*/ 364856 h 402280"/>
                              <a:gd name="connsiteX6" fmla="*/ 551648 w 558106"/>
                              <a:gd name="connsiteY6" fmla="*/ 267991 h 402280"/>
                              <a:gd name="connsiteX7" fmla="*/ 367606 w 558106"/>
                              <a:gd name="connsiteY7" fmla="*/ 287364 h 402280"/>
                              <a:gd name="connsiteX8" fmla="*/ 186792 w 558106"/>
                              <a:gd name="connsiteY8" fmla="*/ 196957 h 402280"/>
                              <a:gd name="connsiteX9" fmla="*/ 186792 w 558106"/>
                              <a:gd name="connsiteY9" fmla="*/ 196957 h 402280"/>
                              <a:gd name="connsiteX0" fmla="*/ 238453 w 558106"/>
                              <a:gd name="connsiteY0" fmla="*/ 0 h 402280"/>
                              <a:gd name="connsiteX1" fmla="*/ 128673 w 558106"/>
                              <a:gd name="connsiteY1" fmla="*/ 9686 h 402280"/>
                              <a:gd name="connsiteX2" fmla="*/ 38267 w 558106"/>
                              <a:gd name="connsiteY2" fmla="*/ 100093 h 402280"/>
                              <a:gd name="connsiteX3" fmla="*/ 25351 w 558106"/>
                              <a:gd name="connsiteY3" fmla="*/ 313195 h 402280"/>
                              <a:gd name="connsiteX4" fmla="*/ 374063 w 558106"/>
                              <a:gd name="connsiteY4" fmla="*/ 400373 h 402280"/>
                              <a:gd name="connsiteX5" fmla="*/ 558106 w 558106"/>
                              <a:gd name="connsiteY5" fmla="*/ 364856 h 402280"/>
                              <a:gd name="connsiteX6" fmla="*/ 551648 w 558106"/>
                              <a:gd name="connsiteY6" fmla="*/ 267991 h 402280"/>
                              <a:gd name="connsiteX7" fmla="*/ 367606 w 558106"/>
                              <a:gd name="connsiteY7" fmla="*/ 287364 h 402280"/>
                              <a:gd name="connsiteX8" fmla="*/ 186792 w 558106"/>
                              <a:gd name="connsiteY8" fmla="*/ 196957 h 402280"/>
                              <a:gd name="connsiteX9" fmla="*/ 186792 w 558106"/>
                              <a:gd name="connsiteY9" fmla="*/ 196957 h 402280"/>
                              <a:gd name="connsiteX0" fmla="*/ 238453 w 558106"/>
                              <a:gd name="connsiteY0" fmla="*/ 0 h 402280"/>
                              <a:gd name="connsiteX1" fmla="*/ 128673 w 558106"/>
                              <a:gd name="connsiteY1" fmla="*/ 9686 h 402280"/>
                              <a:gd name="connsiteX2" fmla="*/ 38267 w 558106"/>
                              <a:gd name="connsiteY2" fmla="*/ 100093 h 402280"/>
                              <a:gd name="connsiteX3" fmla="*/ 25351 w 558106"/>
                              <a:gd name="connsiteY3" fmla="*/ 313195 h 402280"/>
                              <a:gd name="connsiteX4" fmla="*/ 374063 w 558106"/>
                              <a:gd name="connsiteY4" fmla="*/ 400373 h 402280"/>
                              <a:gd name="connsiteX5" fmla="*/ 558106 w 558106"/>
                              <a:gd name="connsiteY5" fmla="*/ 364856 h 402280"/>
                              <a:gd name="connsiteX6" fmla="*/ 551648 w 558106"/>
                              <a:gd name="connsiteY6" fmla="*/ 267991 h 402280"/>
                              <a:gd name="connsiteX7" fmla="*/ 367606 w 558106"/>
                              <a:gd name="connsiteY7" fmla="*/ 287364 h 402280"/>
                              <a:gd name="connsiteX8" fmla="*/ 186792 w 558106"/>
                              <a:gd name="connsiteY8" fmla="*/ 196957 h 402280"/>
                              <a:gd name="connsiteX9" fmla="*/ 186792 w 558106"/>
                              <a:gd name="connsiteY9" fmla="*/ 196957 h 402280"/>
                              <a:gd name="connsiteX0" fmla="*/ 238453 w 558106"/>
                              <a:gd name="connsiteY0" fmla="*/ 0 h 402280"/>
                              <a:gd name="connsiteX1" fmla="*/ 128673 w 558106"/>
                              <a:gd name="connsiteY1" fmla="*/ 9686 h 402280"/>
                              <a:gd name="connsiteX2" fmla="*/ 38267 w 558106"/>
                              <a:gd name="connsiteY2" fmla="*/ 100093 h 402280"/>
                              <a:gd name="connsiteX3" fmla="*/ 25351 w 558106"/>
                              <a:gd name="connsiteY3" fmla="*/ 313195 h 402280"/>
                              <a:gd name="connsiteX4" fmla="*/ 374063 w 558106"/>
                              <a:gd name="connsiteY4" fmla="*/ 400373 h 402280"/>
                              <a:gd name="connsiteX5" fmla="*/ 558106 w 558106"/>
                              <a:gd name="connsiteY5" fmla="*/ 364856 h 402280"/>
                              <a:gd name="connsiteX6" fmla="*/ 551648 w 558106"/>
                              <a:gd name="connsiteY6" fmla="*/ 267991 h 402280"/>
                              <a:gd name="connsiteX7" fmla="*/ 367606 w 558106"/>
                              <a:gd name="connsiteY7" fmla="*/ 287364 h 402280"/>
                              <a:gd name="connsiteX8" fmla="*/ 186792 w 558106"/>
                              <a:gd name="connsiteY8" fmla="*/ 196957 h 402280"/>
                              <a:gd name="connsiteX9" fmla="*/ 186792 w 558106"/>
                              <a:gd name="connsiteY9" fmla="*/ 196957 h 402280"/>
                              <a:gd name="connsiteX0" fmla="*/ 237804 w 557457"/>
                              <a:gd name="connsiteY0" fmla="*/ 2631 h 404911"/>
                              <a:gd name="connsiteX1" fmla="*/ 128024 w 557457"/>
                              <a:gd name="connsiteY1" fmla="*/ 12317 h 404911"/>
                              <a:gd name="connsiteX2" fmla="*/ 39598 w 557457"/>
                              <a:gd name="connsiteY2" fmla="*/ 138717 h 404911"/>
                              <a:gd name="connsiteX3" fmla="*/ 24702 w 557457"/>
                              <a:gd name="connsiteY3" fmla="*/ 315826 h 404911"/>
                              <a:gd name="connsiteX4" fmla="*/ 373414 w 557457"/>
                              <a:gd name="connsiteY4" fmla="*/ 403004 h 404911"/>
                              <a:gd name="connsiteX5" fmla="*/ 557457 w 557457"/>
                              <a:gd name="connsiteY5" fmla="*/ 367487 h 404911"/>
                              <a:gd name="connsiteX6" fmla="*/ 550999 w 557457"/>
                              <a:gd name="connsiteY6" fmla="*/ 270622 h 404911"/>
                              <a:gd name="connsiteX7" fmla="*/ 366957 w 557457"/>
                              <a:gd name="connsiteY7" fmla="*/ 289995 h 404911"/>
                              <a:gd name="connsiteX8" fmla="*/ 186143 w 557457"/>
                              <a:gd name="connsiteY8" fmla="*/ 199588 h 404911"/>
                              <a:gd name="connsiteX9" fmla="*/ 186143 w 557457"/>
                              <a:gd name="connsiteY9" fmla="*/ 199588 h 404911"/>
                              <a:gd name="connsiteX0" fmla="*/ 237315 w 556968"/>
                              <a:gd name="connsiteY0" fmla="*/ 0 h 402280"/>
                              <a:gd name="connsiteX1" fmla="*/ 113680 w 556968"/>
                              <a:gd name="connsiteY1" fmla="*/ 35681 h 402280"/>
                              <a:gd name="connsiteX2" fmla="*/ 39109 w 556968"/>
                              <a:gd name="connsiteY2" fmla="*/ 136086 h 402280"/>
                              <a:gd name="connsiteX3" fmla="*/ 24213 w 556968"/>
                              <a:gd name="connsiteY3" fmla="*/ 313195 h 402280"/>
                              <a:gd name="connsiteX4" fmla="*/ 372925 w 556968"/>
                              <a:gd name="connsiteY4" fmla="*/ 400373 h 402280"/>
                              <a:gd name="connsiteX5" fmla="*/ 556968 w 556968"/>
                              <a:gd name="connsiteY5" fmla="*/ 364856 h 402280"/>
                              <a:gd name="connsiteX6" fmla="*/ 550510 w 556968"/>
                              <a:gd name="connsiteY6" fmla="*/ 267991 h 402280"/>
                              <a:gd name="connsiteX7" fmla="*/ 366468 w 556968"/>
                              <a:gd name="connsiteY7" fmla="*/ 287364 h 402280"/>
                              <a:gd name="connsiteX8" fmla="*/ 185654 w 556968"/>
                              <a:gd name="connsiteY8" fmla="*/ 196957 h 402280"/>
                              <a:gd name="connsiteX9" fmla="*/ 185654 w 556968"/>
                              <a:gd name="connsiteY9" fmla="*/ 196957 h 402280"/>
                              <a:gd name="connsiteX0" fmla="*/ 219676 w 539329"/>
                              <a:gd name="connsiteY0" fmla="*/ 0 h 401855"/>
                              <a:gd name="connsiteX1" fmla="*/ 96041 w 539329"/>
                              <a:gd name="connsiteY1" fmla="*/ 35681 h 401855"/>
                              <a:gd name="connsiteX2" fmla="*/ 21470 w 539329"/>
                              <a:gd name="connsiteY2" fmla="*/ 136086 h 401855"/>
                              <a:gd name="connsiteX3" fmla="*/ 30326 w 539329"/>
                              <a:gd name="connsiteY3" fmla="*/ 321194 h 401855"/>
                              <a:gd name="connsiteX4" fmla="*/ 355286 w 539329"/>
                              <a:gd name="connsiteY4" fmla="*/ 400373 h 401855"/>
                              <a:gd name="connsiteX5" fmla="*/ 539329 w 539329"/>
                              <a:gd name="connsiteY5" fmla="*/ 364856 h 401855"/>
                              <a:gd name="connsiteX6" fmla="*/ 532871 w 539329"/>
                              <a:gd name="connsiteY6" fmla="*/ 267991 h 401855"/>
                              <a:gd name="connsiteX7" fmla="*/ 348829 w 539329"/>
                              <a:gd name="connsiteY7" fmla="*/ 287364 h 401855"/>
                              <a:gd name="connsiteX8" fmla="*/ 168015 w 539329"/>
                              <a:gd name="connsiteY8" fmla="*/ 196957 h 401855"/>
                              <a:gd name="connsiteX9" fmla="*/ 168015 w 539329"/>
                              <a:gd name="connsiteY9" fmla="*/ 196957 h 401855"/>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215758 w 535411"/>
                              <a:gd name="connsiteY0" fmla="*/ 0 h 402502"/>
                              <a:gd name="connsiteX1" fmla="*/ 92123 w 535411"/>
                              <a:gd name="connsiteY1" fmla="*/ 35681 h 402502"/>
                              <a:gd name="connsiteX2" fmla="*/ 17552 w 535411"/>
                              <a:gd name="connsiteY2" fmla="*/ 136086 h 402502"/>
                              <a:gd name="connsiteX3" fmla="*/ 32345 w 535411"/>
                              <a:gd name="connsiteY3" fmla="*/ 309197 h 402502"/>
                              <a:gd name="connsiteX4" fmla="*/ 351368 w 535411"/>
                              <a:gd name="connsiteY4" fmla="*/ 400373 h 402502"/>
                              <a:gd name="connsiteX5" fmla="*/ 535411 w 535411"/>
                              <a:gd name="connsiteY5" fmla="*/ 364856 h 402502"/>
                              <a:gd name="connsiteX6" fmla="*/ 528953 w 535411"/>
                              <a:gd name="connsiteY6" fmla="*/ 267991 h 402502"/>
                              <a:gd name="connsiteX7" fmla="*/ 344911 w 535411"/>
                              <a:gd name="connsiteY7" fmla="*/ 287364 h 402502"/>
                              <a:gd name="connsiteX8" fmla="*/ 164097 w 535411"/>
                              <a:gd name="connsiteY8" fmla="*/ 196957 h 402502"/>
                              <a:gd name="connsiteX9" fmla="*/ 164097 w 535411"/>
                              <a:gd name="connsiteY9" fmla="*/ 196957 h 402502"/>
                              <a:gd name="connsiteX0" fmla="*/ 188048 w 535411"/>
                              <a:gd name="connsiteY0" fmla="*/ 0 h 400502"/>
                              <a:gd name="connsiteX1" fmla="*/ 92123 w 535411"/>
                              <a:gd name="connsiteY1" fmla="*/ 33681 h 400502"/>
                              <a:gd name="connsiteX2" fmla="*/ 17552 w 535411"/>
                              <a:gd name="connsiteY2" fmla="*/ 134086 h 400502"/>
                              <a:gd name="connsiteX3" fmla="*/ 32345 w 535411"/>
                              <a:gd name="connsiteY3" fmla="*/ 307197 h 400502"/>
                              <a:gd name="connsiteX4" fmla="*/ 351368 w 535411"/>
                              <a:gd name="connsiteY4" fmla="*/ 398373 h 400502"/>
                              <a:gd name="connsiteX5" fmla="*/ 535411 w 535411"/>
                              <a:gd name="connsiteY5" fmla="*/ 362856 h 400502"/>
                              <a:gd name="connsiteX6" fmla="*/ 528953 w 535411"/>
                              <a:gd name="connsiteY6" fmla="*/ 265991 h 400502"/>
                              <a:gd name="connsiteX7" fmla="*/ 344911 w 535411"/>
                              <a:gd name="connsiteY7" fmla="*/ 285364 h 400502"/>
                              <a:gd name="connsiteX8" fmla="*/ 164097 w 535411"/>
                              <a:gd name="connsiteY8" fmla="*/ 194957 h 400502"/>
                              <a:gd name="connsiteX9" fmla="*/ 164097 w 535411"/>
                              <a:gd name="connsiteY9" fmla="*/ 194957 h 400502"/>
                              <a:gd name="connsiteX0" fmla="*/ 188048 w 535411"/>
                              <a:gd name="connsiteY0" fmla="*/ 0 h 400502"/>
                              <a:gd name="connsiteX1" fmla="*/ 92123 w 535411"/>
                              <a:gd name="connsiteY1" fmla="*/ 33681 h 400502"/>
                              <a:gd name="connsiteX2" fmla="*/ 17552 w 535411"/>
                              <a:gd name="connsiteY2" fmla="*/ 134086 h 400502"/>
                              <a:gd name="connsiteX3" fmla="*/ 32345 w 535411"/>
                              <a:gd name="connsiteY3" fmla="*/ 307197 h 400502"/>
                              <a:gd name="connsiteX4" fmla="*/ 351368 w 535411"/>
                              <a:gd name="connsiteY4" fmla="*/ 398373 h 400502"/>
                              <a:gd name="connsiteX5" fmla="*/ 535411 w 535411"/>
                              <a:gd name="connsiteY5" fmla="*/ 362856 h 400502"/>
                              <a:gd name="connsiteX6" fmla="*/ 528953 w 535411"/>
                              <a:gd name="connsiteY6" fmla="*/ 265991 h 400502"/>
                              <a:gd name="connsiteX7" fmla="*/ 344911 w 535411"/>
                              <a:gd name="connsiteY7" fmla="*/ 285364 h 400502"/>
                              <a:gd name="connsiteX8" fmla="*/ 164097 w 535411"/>
                              <a:gd name="connsiteY8" fmla="*/ 194957 h 400502"/>
                              <a:gd name="connsiteX9" fmla="*/ 164097 w 535411"/>
                              <a:gd name="connsiteY9" fmla="*/ 194957 h 400502"/>
                              <a:gd name="connsiteX0" fmla="*/ 176004 w 523367"/>
                              <a:gd name="connsiteY0" fmla="*/ 0 h 400502"/>
                              <a:gd name="connsiteX1" fmla="*/ 80079 w 523367"/>
                              <a:gd name="connsiteY1" fmla="*/ 33681 h 400502"/>
                              <a:gd name="connsiteX2" fmla="*/ 5508 w 523367"/>
                              <a:gd name="connsiteY2" fmla="*/ 134086 h 400502"/>
                              <a:gd name="connsiteX3" fmla="*/ 20301 w 523367"/>
                              <a:gd name="connsiteY3" fmla="*/ 307197 h 400502"/>
                              <a:gd name="connsiteX4" fmla="*/ 339324 w 523367"/>
                              <a:gd name="connsiteY4" fmla="*/ 398373 h 400502"/>
                              <a:gd name="connsiteX5" fmla="*/ 523367 w 523367"/>
                              <a:gd name="connsiteY5" fmla="*/ 362856 h 400502"/>
                              <a:gd name="connsiteX6" fmla="*/ 516909 w 523367"/>
                              <a:gd name="connsiteY6" fmla="*/ 265991 h 400502"/>
                              <a:gd name="connsiteX7" fmla="*/ 332867 w 523367"/>
                              <a:gd name="connsiteY7" fmla="*/ 285364 h 400502"/>
                              <a:gd name="connsiteX8" fmla="*/ 152053 w 523367"/>
                              <a:gd name="connsiteY8" fmla="*/ 194957 h 400502"/>
                              <a:gd name="connsiteX9" fmla="*/ 152053 w 523367"/>
                              <a:gd name="connsiteY9" fmla="*/ 194957 h 400502"/>
                              <a:gd name="connsiteX0" fmla="*/ 176004 w 523367"/>
                              <a:gd name="connsiteY0" fmla="*/ 0 h 400502"/>
                              <a:gd name="connsiteX1" fmla="*/ 80079 w 523367"/>
                              <a:gd name="connsiteY1" fmla="*/ 33681 h 400502"/>
                              <a:gd name="connsiteX2" fmla="*/ 5508 w 523367"/>
                              <a:gd name="connsiteY2" fmla="*/ 134086 h 400502"/>
                              <a:gd name="connsiteX3" fmla="*/ 20301 w 523367"/>
                              <a:gd name="connsiteY3" fmla="*/ 307197 h 400502"/>
                              <a:gd name="connsiteX4" fmla="*/ 339324 w 523367"/>
                              <a:gd name="connsiteY4" fmla="*/ 398373 h 400502"/>
                              <a:gd name="connsiteX5" fmla="*/ 523367 w 523367"/>
                              <a:gd name="connsiteY5" fmla="*/ 362856 h 400502"/>
                              <a:gd name="connsiteX6" fmla="*/ 516909 w 523367"/>
                              <a:gd name="connsiteY6" fmla="*/ 265991 h 400502"/>
                              <a:gd name="connsiteX7" fmla="*/ 332867 w 523367"/>
                              <a:gd name="connsiteY7" fmla="*/ 285364 h 400502"/>
                              <a:gd name="connsiteX8" fmla="*/ 152053 w 523367"/>
                              <a:gd name="connsiteY8" fmla="*/ 194957 h 400502"/>
                              <a:gd name="connsiteX9" fmla="*/ 152053 w 523367"/>
                              <a:gd name="connsiteY9" fmla="*/ 194957 h 400502"/>
                              <a:gd name="connsiteX0" fmla="*/ 177619 w 524982"/>
                              <a:gd name="connsiteY0" fmla="*/ 0 h 403433"/>
                              <a:gd name="connsiteX1" fmla="*/ 81694 w 524982"/>
                              <a:gd name="connsiteY1" fmla="*/ 33681 h 403433"/>
                              <a:gd name="connsiteX2" fmla="*/ 7123 w 524982"/>
                              <a:gd name="connsiteY2" fmla="*/ 134086 h 403433"/>
                              <a:gd name="connsiteX3" fmla="*/ 17957 w 524982"/>
                              <a:gd name="connsiteY3" fmla="*/ 259206 h 403433"/>
                              <a:gd name="connsiteX4" fmla="*/ 340939 w 524982"/>
                              <a:gd name="connsiteY4" fmla="*/ 398373 h 403433"/>
                              <a:gd name="connsiteX5" fmla="*/ 524982 w 524982"/>
                              <a:gd name="connsiteY5" fmla="*/ 362856 h 403433"/>
                              <a:gd name="connsiteX6" fmla="*/ 518524 w 524982"/>
                              <a:gd name="connsiteY6" fmla="*/ 265991 h 403433"/>
                              <a:gd name="connsiteX7" fmla="*/ 334482 w 524982"/>
                              <a:gd name="connsiteY7" fmla="*/ 285364 h 403433"/>
                              <a:gd name="connsiteX8" fmla="*/ 153668 w 524982"/>
                              <a:gd name="connsiteY8" fmla="*/ 194957 h 403433"/>
                              <a:gd name="connsiteX9" fmla="*/ 153668 w 524982"/>
                              <a:gd name="connsiteY9" fmla="*/ 194957 h 403433"/>
                              <a:gd name="connsiteX0" fmla="*/ 177619 w 524982"/>
                              <a:gd name="connsiteY0" fmla="*/ 0 h 403433"/>
                              <a:gd name="connsiteX1" fmla="*/ 81694 w 524982"/>
                              <a:gd name="connsiteY1" fmla="*/ 33681 h 403433"/>
                              <a:gd name="connsiteX2" fmla="*/ 7123 w 524982"/>
                              <a:gd name="connsiteY2" fmla="*/ 134086 h 403433"/>
                              <a:gd name="connsiteX3" fmla="*/ 17957 w 524982"/>
                              <a:gd name="connsiteY3" fmla="*/ 259206 h 403433"/>
                              <a:gd name="connsiteX4" fmla="*/ 340939 w 524982"/>
                              <a:gd name="connsiteY4" fmla="*/ 398373 h 403433"/>
                              <a:gd name="connsiteX5" fmla="*/ 524982 w 524982"/>
                              <a:gd name="connsiteY5" fmla="*/ 362856 h 403433"/>
                              <a:gd name="connsiteX6" fmla="*/ 518524 w 524982"/>
                              <a:gd name="connsiteY6" fmla="*/ 265991 h 403433"/>
                              <a:gd name="connsiteX7" fmla="*/ 334482 w 524982"/>
                              <a:gd name="connsiteY7" fmla="*/ 285364 h 403433"/>
                              <a:gd name="connsiteX8" fmla="*/ 153668 w 524982"/>
                              <a:gd name="connsiteY8" fmla="*/ 194957 h 403433"/>
                              <a:gd name="connsiteX9" fmla="*/ 153668 w 524982"/>
                              <a:gd name="connsiteY9" fmla="*/ 194957 h 403433"/>
                              <a:gd name="connsiteX0" fmla="*/ 172579 w 519942"/>
                              <a:gd name="connsiteY0" fmla="*/ 0 h 402664"/>
                              <a:gd name="connsiteX1" fmla="*/ 76654 w 519942"/>
                              <a:gd name="connsiteY1" fmla="*/ 33681 h 402664"/>
                              <a:gd name="connsiteX2" fmla="*/ 2083 w 519942"/>
                              <a:gd name="connsiteY2" fmla="*/ 134086 h 402664"/>
                              <a:gd name="connsiteX3" fmla="*/ 30731 w 519942"/>
                              <a:gd name="connsiteY3" fmla="*/ 271204 h 402664"/>
                              <a:gd name="connsiteX4" fmla="*/ 335899 w 519942"/>
                              <a:gd name="connsiteY4" fmla="*/ 398373 h 402664"/>
                              <a:gd name="connsiteX5" fmla="*/ 519942 w 519942"/>
                              <a:gd name="connsiteY5" fmla="*/ 362856 h 402664"/>
                              <a:gd name="connsiteX6" fmla="*/ 513484 w 519942"/>
                              <a:gd name="connsiteY6" fmla="*/ 265991 h 402664"/>
                              <a:gd name="connsiteX7" fmla="*/ 329442 w 519942"/>
                              <a:gd name="connsiteY7" fmla="*/ 285364 h 402664"/>
                              <a:gd name="connsiteX8" fmla="*/ 148628 w 519942"/>
                              <a:gd name="connsiteY8" fmla="*/ 194957 h 402664"/>
                              <a:gd name="connsiteX9" fmla="*/ 148628 w 519942"/>
                              <a:gd name="connsiteY9" fmla="*/ 194957 h 402664"/>
                              <a:gd name="connsiteX0" fmla="*/ 172579 w 519942"/>
                              <a:gd name="connsiteY0" fmla="*/ 0 h 381996"/>
                              <a:gd name="connsiteX1" fmla="*/ 76654 w 519942"/>
                              <a:gd name="connsiteY1" fmla="*/ 33681 h 381996"/>
                              <a:gd name="connsiteX2" fmla="*/ 2083 w 519942"/>
                              <a:gd name="connsiteY2" fmla="*/ 134086 h 381996"/>
                              <a:gd name="connsiteX3" fmla="*/ 30731 w 519942"/>
                              <a:gd name="connsiteY3" fmla="*/ 271204 h 381996"/>
                              <a:gd name="connsiteX4" fmla="*/ 246830 w 519942"/>
                              <a:gd name="connsiteY4" fmla="*/ 372377 h 381996"/>
                              <a:gd name="connsiteX5" fmla="*/ 519942 w 519942"/>
                              <a:gd name="connsiteY5" fmla="*/ 362856 h 381996"/>
                              <a:gd name="connsiteX6" fmla="*/ 513484 w 519942"/>
                              <a:gd name="connsiteY6" fmla="*/ 265991 h 381996"/>
                              <a:gd name="connsiteX7" fmla="*/ 329442 w 519942"/>
                              <a:gd name="connsiteY7" fmla="*/ 285364 h 381996"/>
                              <a:gd name="connsiteX8" fmla="*/ 148628 w 519942"/>
                              <a:gd name="connsiteY8" fmla="*/ 194957 h 381996"/>
                              <a:gd name="connsiteX9" fmla="*/ 148628 w 519942"/>
                              <a:gd name="connsiteY9" fmla="*/ 194957 h 381996"/>
                              <a:gd name="connsiteX0" fmla="*/ 172579 w 519942"/>
                              <a:gd name="connsiteY0" fmla="*/ 0 h 379608"/>
                              <a:gd name="connsiteX1" fmla="*/ 76654 w 519942"/>
                              <a:gd name="connsiteY1" fmla="*/ 33681 h 379608"/>
                              <a:gd name="connsiteX2" fmla="*/ 2083 w 519942"/>
                              <a:gd name="connsiteY2" fmla="*/ 134086 h 379608"/>
                              <a:gd name="connsiteX3" fmla="*/ 30731 w 519942"/>
                              <a:gd name="connsiteY3" fmla="*/ 271204 h 379608"/>
                              <a:gd name="connsiteX4" fmla="*/ 246830 w 519942"/>
                              <a:gd name="connsiteY4" fmla="*/ 372377 h 379608"/>
                              <a:gd name="connsiteX5" fmla="*/ 519942 w 519942"/>
                              <a:gd name="connsiteY5" fmla="*/ 356857 h 379608"/>
                              <a:gd name="connsiteX6" fmla="*/ 513484 w 519942"/>
                              <a:gd name="connsiteY6" fmla="*/ 265991 h 379608"/>
                              <a:gd name="connsiteX7" fmla="*/ 329442 w 519942"/>
                              <a:gd name="connsiteY7" fmla="*/ 285364 h 379608"/>
                              <a:gd name="connsiteX8" fmla="*/ 148628 w 519942"/>
                              <a:gd name="connsiteY8" fmla="*/ 194957 h 379608"/>
                              <a:gd name="connsiteX9" fmla="*/ 148628 w 519942"/>
                              <a:gd name="connsiteY9" fmla="*/ 194957 h 379608"/>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13484 w 519942"/>
                              <a:gd name="connsiteY6" fmla="*/ 265991 h 382357"/>
                              <a:gd name="connsiteX7" fmla="*/ 329442 w 519942"/>
                              <a:gd name="connsiteY7" fmla="*/ 285364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13484 w 519942"/>
                              <a:gd name="connsiteY6" fmla="*/ 265991 h 382357"/>
                              <a:gd name="connsiteX7" fmla="*/ 329442 w 519942"/>
                              <a:gd name="connsiteY7" fmla="*/ 285364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29442 w 519942"/>
                              <a:gd name="connsiteY7" fmla="*/ 285364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48628 w 519942"/>
                              <a:gd name="connsiteY9" fmla="*/ 194957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34773 w 519942"/>
                              <a:gd name="connsiteY9" fmla="*/ 142966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34773 w 519942"/>
                              <a:gd name="connsiteY9" fmla="*/ 142966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48628 w 519942"/>
                              <a:gd name="connsiteY8" fmla="*/ 194957 h 382357"/>
                              <a:gd name="connsiteX9" fmla="*/ 136752 w 519942"/>
                              <a:gd name="connsiteY9" fmla="*/ 162962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68421 w 519942"/>
                              <a:gd name="connsiteY8" fmla="*/ 208955 h 382357"/>
                              <a:gd name="connsiteX9" fmla="*/ 136752 w 519942"/>
                              <a:gd name="connsiteY9" fmla="*/ 162962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505567 w 519942"/>
                              <a:gd name="connsiteY6" fmla="*/ 265991 h 382357"/>
                              <a:gd name="connsiteX7" fmla="*/ 303711 w 519942"/>
                              <a:gd name="connsiteY7" fmla="*/ 277365 h 382357"/>
                              <a:gd name="connsiteX8" fmla="*/ 168421 w 519942"/>
                              <a:gd name="connsiteY8" fmla="*/ 208955 h 382357"/>
                              <a:gd name="connsiteX9" fmla="*/ 136752 w 519942"/>
                              <a:gd name="connsiteY9" fmla="*/ 162962 h 382357"/>
                              <a:gd name="connsiteX0" fmla="*/ 172579 w 519942"/>
                              <a:gd name="connsiteY0" fmla="*/ 0 h 382357"/>
                              <a:gd name="connsiteX1" fmla="*/ 76654 w 519942"/>
                              <a:gd name="connsiteY1" fmla="*/ 33681 h 382357"/>
                              <a:gd name="connsiteX2" fmla="*/ 2083 w 519942"/>
                              <a:gd name="connsiteY2" fmla="*/ 134086 h 382357"/>
                              <a:gd name="connsiteX3" fmla="*/ 30731 w 519942"/>
                              <a:gd name="connsiteY3" fmla="*/ 271204 h 382357"/>
                              <a:gd name="connsiteX4" fmla="*/ 246830 w 519942"/>
                              <a:gd name="connsiteY4" fmla="*/ 372377 h 382357"/>
                              <a:gd name="connsiteX5" fmla="*/ 519942 w 519942"/>
                              <a:gd name="connsiteY5" fmla="*/ 356857 h 382357"/>
                              <a:gd name="connsiteX6" fmla="*/ 492718 w 519942"/>
                              <a:gd name="connsiteY6" fmla="*/ 276971 h 382357"/>
                              <a:gd name="connsiteX7" fmla="*/ 303711 w 519942"/>
                              <a:gd name="connsiteY7" fmla="*/ 277365 h 382357"/>
                              <a:gd name="connsiteX8" fmla="*/ 168421 w 519942"/>
                              <a:gd name="connsiteY8" fmla="*/ 208955 h 382357"/>
                              <a:gd name="connsiteX9" fmla="*/ 136752 w 519942"/>
                              <a:gd name="connsiteY9" fmla="*/ 162962 h 382357"/>
                              <a:gd name="connsiteX0" fmla="*/ 172579 w 519942"/>
                              <a:gd name="connsiteY0" fmla="*/ 0 h 380235"/>
                              <a:gd name="connsiteX1" fmla="*/ 76654 w 519942"/>
                              <a:gd name="connsiteY1" fmla="*/ 33681 h 380235"/>
                              <a:gd name="connsiteX2" fmla="*/ 2083 w 519942"/>
                              <a:gd name="connsiteY2" fmla="*/ 134086 h 380235"/>
                              <a:gd name="connsiteX3" fmla="*/ 30731 w 519942"/>
                              <a:gd name="connsiteY3" fmla="*/ 271204 h 380235"/>
                              <a:gd name="connsiteX4" fmla="*/ 259678 w 519942"/>
                              <a:gd name="connsiteY4" fmla="*/ 368717 h 380235"/>
                              <a:gd name="connsiteX5" fmla="*/ 519942 w 519942"/>
                              <a:gd name="connsiteY5" fmla="*/ 356857 h 380235"/>
                              <a:gd name="connsiteX6" fmla="*/ 492718 w 519942"/>
                              <a:gd name="connsiteY6" fmla="*/ 276971 h 380235"/>
                              <a:gd name="connsiteX7" fmla="*/ 303711 w 519942"/>
                              <a:gd name="connsiteY7" fmla="*/ 277365 h 380235"/>
                              <a:gd name="connsiteX8" fmla="*/ 168421 w 519942"/>
                              <a:gd name="connsiteY8" fmla="*/ 208955 h 380235"/>
                              <a:gd name="connsiteX9" fmla="*/ 136752 w 519942"/>
                              <a:gd name="connsiteY9" fmla="*/ 162962 h 380235"/>
                              <a:gd name="connsiteX0" fmla="*/ 172579 w 507093"/>
                              <a:gd name="connsiteY0" fmla="*/ 0 h 382224"/>
                              <a:gd name="connsiteX1" fmla="*/ 76654 w 507093"/>
                              <a:gd name="connsiteY1" fmla="*/ 33681 h 382224"/>
                              <a:gd name="connsiteX2" fmla="*/ 2083 w 507093"/>
                              <a:gd name="connsiteY2" fmla="*/ 134086 h 382224"/>
                              <a:gd name="connsiteX3" fmla="*/ 30731 w 507093"/>
                              <a:gd name="connsiteY3" fmla="*/ 271204 h 382224"/>
                              <a:gd name="connsiteX4" fmla="*/ 259678 w 507093"/>
                              <a:gd name="connsiteY4" fmla="*/ 368717 h 382224"/>
                              <a:gd name="connsiteX5" fmla="*/ 507093 w 507093"/>
                              <a:gd name="connsiteY5" fmla="*/ 360518 h 382224"/>
                              <a:gd name="connsiteX6" fmla="*/ 492718 w 507093"/>
                              <a:gd name="connsiteY6" fmla="*/ 276971 h 382224"/>
                              <a:gd name="connsiteX7" fmla="*/ 303711 w 507093"/>
                              <a:gd name="connsiteY7" fmla="*/ 277365 h 382224"/>
                              <a:gd name="connsiteX8" fmla="*/ 168421 w 507093"/>
                              <a:gd name="connsiteY8" fmla="*/ 208955 h 382224"/>
                              <a:gd name="connsiteX9" fmla="*/ 136752 w 507093"/>
                              <a:gd name="connsiteY9" fmla="*/ 162962 h 382224"/>
                              <a:gd name="connsiteX0" fmla="*/ 172579 w 509850"/>
                              <a:gd name="connsiteY0" fmla="*/ 0 h 382224"/>
                              <a:gd name="connsiteX1" fmla="*/ 76654 w 509850"/>
                              <a:gd name="connsiteY1" fmla="*/ 33681 h 382224"/>
                              <a:gd name="connsiteX2" fmla="*/ 2083 w 509850"/>
                              <a:gd name="connsiteY2" fmla="*/ 134086 h 382224"/>
                              <a:gd name="connsiteX3" fmla="*/ 30731 w 509850"/>
                              <a:gd name="connsiteY3" fmla="*/ 271204 h 382224"/>
                              <a:gd name="connsiteX4" fmla="*/ 259678 w 509850"/>
                              <a:gd name="connsiteY4" fmla="*/ 368717 h 382224"/>
                              <a:gd name="connsiteX5" fmla="*/ 507093 w 509850"/>
                              <a:gd name="connsiteY5" fmla="*/ 360518 h 382224"/>
                              <a:gd name="connsiteX6" fmla="*/ 509850 w 509850"/>
                              <a:gd name="connsiteY6" fmla="*/ 276971 h 382224"/>
                              <a:gd name="connsiteX7" fmla="*/ 303711 w 509850"/>
                              <a:gd name="connsiteY7" fmla="*/ 277365 h 382224"/>
                              <a:gd name="connsiteX8" fmla="*/ 168421 w 509850"/>
                              <a:gd name="connsiteY8" fmla="*/ 208955 h 382224"/>
                              <a:gd name="connsiteX9" fmla="*/ 136752 w 509850"/>
                              <a:gd name="connsiteY9" fmla="*/ 162962 h 382224"/>
                              <a:gd name="connsiteX0" fmla="*/ 172579 w 509850"/>
                              <a:gd name="connsiteY0" fmla="*/ 0 h 382224"/>
                              <a:gd name="connsiteX1" fmla="*/ 76654 w 509850"/>
                              <a:gd name="connsiteY1" fmla="*/ 33681 h 382224"/>
                              <a:gd name="connsiteX2" fmla="*/ 2083 w 509850"/>
                              <a:gd name="connsiteY2" fmla="*/ 134086 h 382224"/>
                              <a:gd name="connsiteX3" fmla="*/ 30731 w 509850"/>
                              <a:gd name="connsiteY3" fmla="*/ 271204 h 382224"/>
                              <a:gd name="connsiteX4" fmla="*/ 259678 w 509850"/>
                              <a:gd name="connsiteY4" fmla="*/ 368717 h 382224"/>
                              <a:gd name="connsiteX5" fmla="*/ 507093 w 509850"/>
                              <a:gd name="connsiteY5" fmla="*/ 360518 h 382224"/>
                              <a:gd name="connsiteX6" fmla="*/ 509850 w 509850"/>
                              <a:gd name="connsiteY6" fmla="*/ 276971 h 382224"/>
                              <a:gd name="connsiteX7" fmla="*/ 303711 w 509850"/>
                              <a:gd name="connsiteY7" fmla="*/ 277365 h 382224"/>
                              <a:gd name="connsiteX8" fmla="*/ 168421 w 509850"/>
                              <a:gd name="connsiteY8" fmla="*/ 208955 h 382224"/>
                              <a:gd name="connsiteX9" fmla="*/ 136752 w 509850"/>
                              <a:gd name="connsiteY9" fmla="*/ 162962 h 382224"/>
                              <a:gd name="connsiteX0" fmla="*/ 172579 w 509850"/>
                              <a:gd name="connsiteY0" fmla="*/ 0 h 382224"/>
                              <a:gd name="connsiteX1" fmla="*/ 76654 w 509850"/>
                              <a:gd name="connsiteY1" fmla="*/ 33681 h 382224"/>
                              <a:gd name="connsiteX2" fmla="*/ 2083 w 509850"/>
                              <a:gd name="connsiteY2" fmla="*/ 134086 h 382224"/>
                              <a:gd name="connsiteX3" fmla="*/ 30731 w 509850"/>
                              <a:gd name="connsiteY3" fmla="*/ 271204 h 382224"/>
                              <a:gd name="connsiteX4" fmla="*/ 259678 w 509850"/>
                              <a:gd name="connsiteY4" fmla="*/ 368717 h 382224"/>
                              <a:gd name="connsiteX5" fmla="*/ 507093 w 509850"/>
                              <a:gd name="connsiteY5" fmla="*/ 360518 h 382224"/>
                              <a:gd name="connsiteX6" fmla="*/ 509850 w 509850"/>
                              <a:gd name="connsiteY6" fmla="*/ 276971 h 382224"/>
                              <a:gd name="connsiteX7" fmla="*/ 303711 w 509850"/>
                              <a:gd name="connsiteY7" fmla="*/ 277365 h 382224"/>
                              <a:gd name="connsiteX8" fmla="*/ 168421 w 509850"/>
                              <a:gd name="connsiteY8" fmla="*/ 208955 h 382224"/>
                              <a:gd name="connsiteX9" fmla="*/ 136752 w 509850"/>
                              <a:gd name="connsiteY9" fmla="*/ 162962 h 382224"/>
                              <a:gd name="connsiteX0" fmla="*/ 172579 w 509850"/>
                              <a:gd name="connsiteY0" fmla="*/ 0 h 382224"/>
                              <a:gd name="connsiteX1" fmla="*/ 76654 w 509850"/>
                              <a:gd name="connsiteY1" fmla="*/ 33681 h 382224"/>
                              <a:gd name="connsiteX2" fmla="*/ 2083 w 509850"/>
                              <a:gd name="connsiteY2" fmla="*/ 134086 h 382224"/>
                              <a:gd name="connsiteX3" fmla="*/ 30731 w 509850"/>
                              <a:gd name="connsiteY3" fmla="*/ 271204 h 382224"/>
                              <a:gd name="connsiteX4" fmla="*/ 259678 w 509850"/>
                              <a:gd name="connsiteY4" fmla="*/ 368717 h 382224"/>
                              <a:gd name="connsiteX5" fmla="*/ 507093 w 509850"/>
                              <a:gd name="connsiteY5" fmla="*/ 360518 h 382224"/>
                              <a:gd name="connsiteX6" fmla="*/ 509850 w 509850"/>
                              <a:gd name="connsiteY6" fmla="*/ 276971 h 382224"/>
                              <a:gd name="connsiteX7" fmla="*/ 303711 w 509850"/>
                              <a:gd name="connsiteY7" fmla="*/ 277365 h 382224"/>
                              <a:gd name="connsiteX8" fmla="*/ 168421 w 509850"/>
                              <a:gd name="connsiteY8" fmla="*/ 208955 h 382224"/>
                              <a:gd name="connsiteX9" fmla="*/ 136752 w 509850"/>
                              <a:gd name="connsiteY9" fmla="*/ 162962 h 382224"/>
                              <a:gd name="connsiteX0" fmla="*/ 176862 w 509850"/>
                              <a:gd name="connsiteY0" fmla="*/ 0 h 371244"/>
                              <a:gd name="connsiteX1" fmla="*/ 76654 w 509850"/>
                              <a:gd name="connsiteY1" fmla="*/ 22701 h 371244"/>
                              <a:gd name="connsiteX2" fmla="*/ 2083 w 509850"/>
                              <a:gd name="connsiteY2" fmla="*/ 123106 h 371244"/>
                              <a:gd name="connsiteX3" fmla="*/ 30731 w 509850"/>
                              <a:gd name="connsiteY3" fmla="*/ 260224 h 371244"/>
                              <a:gd name="connsiteX4" fmla="*/ 259678 w 509850"/>
                              <a:gd name="connsiteY4" fmla="*/ 357737 h 371244"/>
                              <a:gd name="connsiteX5" fmla="*/ 507093 w 509850"/>
                              <a:gd name="connsiteY5" fmla="*/ 349538 h 371244"/>
                              <a:gd name="connsiteX6" fmla="*/ 509850 w 509850"/>
                              <a:gd name="connsiteY6" fmla="*/ 265991 h 371244"/>
                              <a:gd name="connsiteX7" fmla="*/ 303711 w 509850"/>
                              <a:gd name="connsiteY7" fmla="*/ 266385 h 371244"/>
                              <a:gd name="connsiteX8" fmla="*/ 168421 w 509850"/>
                              <a:gd name="connsiteY8" fmla="*/ 197975 h 371244"/>
                              <a:gd name="connsiteX9" fmla="*/ 136752 w 509850"/>
                              <a:gd name="connsiteY9" fmla="*/ 151982 h 371244"/>
                              <a:gd name="connsiteX0" fmla="*/ 176602 w 509590"/>
                              <a:gd name="connsiteY0" fmla="*/ 0 h 371244"/>
                              <a:gd name="connsiteX1" fmla="*/ 72111 w 509590"/>
                              <a:gd name="connsiteY1" fmla="*/ 37341 h 371244"/>
                              <a:gd name="connsiteX2" fmla="*/ 1823 w 509590"/>
                              <a:gd name="connsiteY2" fmla="*/ 123106 h 371244"/>
                              <a:gd name="connsiteX3" fmla="*/ 30471 w 509590"/>
                              <a:gd name="connsiteY3" fmla="*/ 260224 h 371244"/>
                              <a:gd name="connsiteX4" fmla="*/ 259418 w 509590"/>
                              <a:gd name="connsiteY4" fmla="*/ 357737 h 371244"/>
                              <a:gd name="connsiteX5" fmla="*/ 506833 w 509590"/>
                              <a:gd name="connsiteY5" fmla="*/ 349538 h 371244"/>
                              <a:gd name="connsiteX6" fmla="*/ 509590 w 509590"/>
                              <a:gd name="connsiteY6" fmla="*/ 265991 h 371244"/>
                              <a:gd name="connsiteX7" fmla="*/ 303451 w 509590"/>
                              <a:gd name="connsiteY7" fmla="*/ 266385 h 371244"/>
                              <a:gd name="connsiteX8" fmla="*/ 168161 w 509590"/>
                              <a:gd name="connsiteY8" fmla="*/ 197975 h 371244"/>
                              <a:gd name="connsiteX9" fmla="*/ 136492 w 509590"/>
                              <a:gd name="connsiteY9" fmla="*/ 151982 h 371244"/>
                              <a:gd name="connsiteX0" fmla="*/ 175030 w 508018"/>
                              <a:gd name="connsiteY0" fmla="*/ 0 h 371471"/>
                              <a:gd name="connsiteX1" fmla="*/ 70539 w 508018"/>
                              <a:gd name="connsiteY1" fmla="*/ 37341 h 371471"/>
                              <a:gd name="connsiteX2" fmla="*/ 251 w 508018"/>
                              <a:gd name="connsiteY2" fmla="*/ 123106 h 371471"/>
                              <a:gd name="connsiteX3" fmla="*/ 50314 w 508018"/>
                              <a:gd name="connsiteY3" fmla="*/ 256564 h 371471"/>
                              <a:gd name="connsiteX4" fmla="*/ 257846 w 508018"/>
                              <a:gd name="connsiteY4" fmla="*/ 357737 h 371471"/>
                              <a:gd name="connsiteX5" fmla="*/ 505261 w 508018"/>
                              <a:gd name="connsiteY5" fmla="*/ 349538 h 371471"/>
                              <a:gd name="connsiteX6" fmla="*/ 508018 w 508018"/>
                              <a:gd name="connsiteY6" fmla="*/ 265991 h 371471"/>
                              <a:gd name="connsiteX7" fmla="*/ 301879 w 508018"/>
                              <a:gd name="connsiteY7" fmla="*/ 266385 h 371471"/>
                              <a:gd name="connsiteX8" fmla="*/ 166589 w 508018"/>
                              <a:gd name="connsiteY8" fmla="*/ 197975 h 371471"/>
                              <a:gd name="connsiteX9" fmla="*/ 134920 w 508018"/>
                              <a:gd name="connsiteY9" fmla="*/ 151982 h 371471"/>
                              <a:gd name="connsiteX0" fmla="*/ 158139 w 491127"/>
                              <a:gd name="connsiteY0" fmla="*/ 0 h 371471"/>
                              <a:gd name="connsiteX1" fmla="*/ 53648 w 491127"/>
                              <a:gd name="connsiteY1" fmla="*/ 37341 h 371471"/>
                              <a:gd name="connsiteX2" fmla="*/ 491 w 491127"/>
                              <a:gd name="connsiteY2" fmla="*/ 141407 h 371471"/>
                              <a:gd name="connsiteX3" fmla="*/ 33423 w 491127"/>
                              <a:gd name="connsiteY3" fmla="*/ 256564 h 371471"/>
                              <a:gd name="connsiteX4" fmla="*/ 240955 w 491127"/>
                              <a:gd name="connsiteY4" fmla="*/ 357737 h 371471"/>
                              <a:gd name="connsiteX5" fmla="*/ 488370 w 491127"/>
                              <a:gd name="connsiteY5" fmla="*/ 349538 h 371471"/>
                              <a:gd name="connsiteX6" fmla="*/ 491127 w 491127"/>
                              <a:gd name="connsiteY6" fmla="*/ 265991 h 371471"/>
                              <a:gd name="connsiteX7" fmla="*/ 284988 w 491127"/>
                              <a:gd name="connsiteY7" fmla="*/ 266385 h 371471"/>
                              <a:gd name="connsiteX8" fmla="*/ 149698 w 491127"/>
                              <a:gd name="connsiteY8" fmla="*/ 197975 h 371471"/>
                              <a:gd name="connsiteX9" fmla="*/ 118029 w 491127"/>
                              <a:gd name="connsiteY9" fmla="*/ 151982 h 371471"/>
                              <a:gd name="connsiteX0" fmla="*/ 158139 w 491127"/>
                              <a:gd name="connsiteY0" fmla="*/ 0 h 371471"/>
                              <a:gd name="connsiteX1" fmla="*/ 53648 w 491127"/>
                              <a:gd name="connsiteY1" fmla="*/ 37341 h 371471"/>
                              <a:gd name="connsiteX2" fmla="*/ 491 w 491127"/>
                              <a:gd name="connsiteY2" fmla="*/ 141407 h 371471"/>
                              <a:gd name="connsiteX3" fmla="*/ 33423 w 491127"/>
                              <a:gd name="connsiteY3" fmla="*/ 256564 h 371471"/>
                              <a:gd name="connsiteX4" fmla="*/ 240955 w 491127"/>
                              <a:gd name="connsiteY4" fmla="*/ 357737 h 371471"/>
                              <a:gd name="connsiteX5" fmla="*/ 488370 w 491127"/>
                              <a:gd name="connsiteY5" fmla="*/ 349538 h 371471"/>
                              <a:gd name="connsiteX6" fmla="*/ 491127 w 491127"/>
                              <a:gd name="connsiteY6" fmla="*/ 265991 h 371471"/>
                              <a:gd name="connsiteX7" fmla="*/ 284988 w 491127"/>
                              <a:gd name="connsiteY7" fmla="*/ 266385 h 371471"/>
                              <a:gd name="connsiteX8" fmla="*/ 149698 w 491127"/>
                              <a:gd name="connsiteY8" fmla="*/ 197975 h 371471"/>
                              <a:gd name="connsiteX9" fmla="*/ 135160 w 491127"/>
                              <a:gd name="connsiteY9" fmla="*/ 148322 h 371471"/>
                              <a:gd name="connsiteX0" fmla="*/ 158139 w 491127"/>
                              <a:gd name="connsiteY0" fmla="*/ 0 h 371471"/>
                              <a:gd name="connsiteX1" fmla="*/ 53648 w 491127"/>
                              <a:gd name="connsiteY1" fmla="*/ 37341 h 371471"/>
                              <a:gd name="connsiteX2" fmla="*/ 491 w 491127"/>
                              <a:gd name="connsiteY2" fmla="*/ 141407 h 371471"/>
                              <a:gd name="connsiteX3" fmla="*/ 33423 w 491127"/>
                              <a:gd name="connsiteY3" fmla="*/ 256564 h 371471"/>
                              <a:gd name="connsiteX4" fmla="*/ 240955 w 491127"/>
                              <a:gd name="connsiteY4" fmla="*/ 357737 h 371471"/>
                              <a:gd name="connsiteX5" fmla="*/ 488370 w 491127"/>
                              <a:gd name="connsiteY5" fmla="*/ 349538 h 371471"/>
                              <a:gd name="connsiteX6" fmla="*/ 491127 w 491127"/>
                              <a:gd name="connsiteY6" fmla="*/ 265991 h 371471"/>
                              <a:gd name="connsiteX7" fmla="*/ 284988 w 491127"/>
                              <a:gd name="connsiteY7" fmla="*/ 266385 h 371471"/>
                              <a:gd name="connsiteX8" fmla="*/ 166830 w 491127"/>
                              <a:gd name="connsiteY8" fmla="*/ 194315 h 371471"/>
                              <a:gd name="connsiteX9" fmla="*/ 135160 w 491127"/>
                              <a:gd name="connsiteY9" fmla="*/ 148322 h 371471"/>
                              <a:gd name="connsiteX0" fmla="*/ 157775 w 490763"/>
                              <a:gd name="connsiteY0" fmla="*/ 0 h 371471"/>
                              <a:gd name="connsiteX1" fmla="*/ 42256 w 490763"/>
                              <a:gd name="connsiteY1" fmla="*/ 37341 h 371471"/>
                              <a:gd name="connsiteX2" fmla="*/ 127 w 490763"/>
                              <a:gd name="connsiteY2" fmla="*/ 141407 h 371471"/>
                              <a:gd name="connsiteX3" fmla="*/ 33059 w 490763"/>
                              <a:gd name="connsiteY3" fmla="*/ 256564 h 371471"/>
                              <a:gd name="connsiteX4" fmla="*/ 240591 w 490763"/>
                              <a:gd name="connsiteY4" fmla="*/ 357737 h 371471"/>
                              <a:gd name="connsiteX5" fmla="*/ 488006 w 490763"/>
                              <a:gd name="connsiteY5" fmla="*/ 349538 h 371471"/>
                              <a:gd name="connsiteX6" fmla="*/ 490763 w 490763"/>
                              <a:gd name="connsiteY6" fmla="*/ 265991 h 371471"/>
                              <a:gd name="connsiteX7" fmla="*/ 284624 w 490763"/>
                              <a:gd name="connsiteY7" fmla="*/ 266385 h 371471"/>
                              <a:gd name="connsiteX8" fmla="*/ 166466 w 490763"/>
                              <a:gd name="connsiteY8" fmla="*/ 194315 h 371471"/>
                              <a:gd name="connsiteX9" fmla="*/ 134796 w 490763"/>
                              <a:gd name="connsiteY9" fmla="*/ 148322 h 371471"/>
                              <a:gd name="connsiteX0" fmla="*/ 157775 w 490763"/>
                              <a:gd name="connsiteY0" fmla="*/ 0 h 371471"/>
                              <a:gd name="connsiteX1" fmla="*/ 42256 w 490763"/>
                              <a:gd name="connsiteY1" fmla="*/ 37341 h 371471"/>
                              <a:gd name="connsiteX2" fmla="*/ 127 w 490763"/>
                              <a:gd name="connsiteY2" fmla="*/ 141407 h 371471"/>
                              <a:gd name="connsiteX3" fmla="*/ 33059 w 490763"/>
                              <a:gd name="connsiteY3" fmla="*/ 256564 h 371471"/>
                              <a:gd name="connsiteX4" fmla="*/ 240591 w 490763"/>
                              <a:gd name="connsiteY4" fmla="*/ 357737 h 371471"/>
                              <a:gd name="connsiteX5" fmla="*/ 488006 w 490763"/>
                              <a:gd name="connsiteY5" fmla="*/ 349538 h 371471"/>
                              <a:gd name="connsiteX6" fmla="*/ 490763 w 490763"/>
                              <a:gd name="connsiteY6" fmla="*/ 265991 h 371471"/>
                              <a:gd name="connsiteX7" fmla="*/ 284624 w 490763"/>
                              <a:gd name="connsiteY7" fmla="*/ 266385 h 371471"/>
                              <a:gd name="connsiteX8" fmla="*/ 166466 w 490763"/>
                              <a:gd name="connsiteY8" fmla="*/ 194315 h 371471"/>
                              <a:gd name="connsiteX9" fmla="*/ 134796 w 490763"/>
                              <a:gd name="connsiteY9" fmla="*/ 148322 h 371471"/>
                              <a:gd name="connsiteX0" fmla="*/ 157775 w 499822"/>
                              <a:gd name="connsiteY0" fmla="*/ 0 h 371471"/>
                              <a:gd name="connsiteX1" fmla="*/ 42256 w 499822"/>
                              <a:gd name="connsiteY1" fmla="*/ 37341 h 371471"/>
                              <a:gd name="connsiteX2" fmla="*/ 127 w 499822"/>
                              <a:gd name="connsiteY2" fmla="*/ 141407 h 371471"/>
                              <a:gd name="connsiteX3" fmla="*/ 33059 w 499822"/>
                              <a:gd name="connsiteY3" fmla="*/ 256564 h 371471"/>
                              <a:gd name="connsiteX4" fmla="*/ 240591 w 499822"/>
                              <a:gd name="connsiteY4" fmla="*/ 357737 h 371471"/>
                              <a:gd name="connsiteX5" fmla="*/ 488006 w 499822"/>
                              <a:gd name="connsiteY5" fmla="*/ 349538 h 371471"/>
                              <a:gd name="connsiteX6" fmla="*/ 499822 w 499822"/>
                              <a:gd name="connsiteY6" fmla="*/ 248061 h 371471"/>
                              <a:gd name="connsiteX7" fmla="*/ 284624 w 499822"/>
                              <a:gd name="connsiteY7" fmla="*/ 266385 h 371471"/>
                              <a:gd name="connsiteX8" fmla="*/ 166466 w 499822"/>
                              <a:gd name="connsiteY8" fmla="*/ 194315 h 371471"/>
                              <a:gd name="connsiteX9" fmla="*/ 134796 w 499822"/>
                              <a:gd name="connsiteY9" fmla="*/ 148322 h 371471"/>
                              <a:gd name="connsiteX0" fmla="*/ 157775 w 503894"/>
                              <a:gd name="connsiteY0" fmla="*/ 0 h 362281"/>
                              <a:gd name="connsiteX1" fmla="*/ 42256 w 503894"/>
                              <a:gd name="connsiteY1" fmla="*/ 37341 h 362281"/>
                              <a:gd name="connsiteX2" fmla="*/ 127 w 503894"/>
                              <a:gd name="connsiteY2" fmla="*/ 141407 h 362281"/>
                              <a:gd name="connsiteX3" fmla="*/ 33059 w 503894"/>
                              <a:gd name="connsiteY3" fmla="*/ 256564 h 362281"/>
                              <a:gd name="connsiteX4" fmla="*/ 240591 w 503894"/>
                              <a:gd name="connsiteY4" fmla="*/ 357737 h 362281"/>
                              <a:gd name="connsiteX5" fmla="*/ 503894 w 503894"/>
                              <a:gd name="connsiteY5" fmla="*/ 326464 h 362281"/>
                              <a:gd name="connsiteX6" fmla="*/ 499822 w 503894"/>
                              <a:gd name="connsiteY6" fmla="*/ 248061 h 362281"/>
                              <a:gd name="connsiteX7" fmla="*/ 284624 w 503894"/>
                              <a:gd name="connsiteY7" fmla="*/ 266385 h 362281"/>
                              <a:gd name="connsiteX8" fmla="*/ 166466 w 503894"/>
                              <a:gd name="connsiteY8" fmla="*/ 194315 h 362281"/>
                              <a:gd name="connsiteX9" fmla="*/ 134796 w 503894"/>
                              <a:gd name="connsiteY9" fmla="*/ 148322 h 362281"/>
                              <a:gd name="connsiteX0" fmla="*/ 157775 w 503894"/>
                              <a:gd name="connsiteY0" fmla="*/ 0 h 362281"/>
                              <a:gd name="connsiteX1" fmla="*/ 42256 w 503894"/>
                              <a:gd name="connsiteY1" fmla="*/ 37341 h 362281"/>
                              <a:gd name="connsiteX2" fmla="*/ 127 w 503894"/>
                              <a:gd name="connsiteY2" fmla="*/ 141407 h 362281"/>
                              <a:gd name="connsiteX3" fmla="*/ 33059 w 503894"/>
                              <a:gd name="connsiteY3" fmla="*/ 256564 h 362281"/>
                              <a:gd name="connsiteX4" fmla="*/ 240591 w 503894"/>
                              <a:gd name="connsiteY4" fmla="*/ 357737 h 362281"/>
                              <a:gd name="connsiteX5" fmla="*/ 503894 w 503894"/>
                              <a:gd name="connsiteY5" fmla="*/ 326464 h 362281"/>
                              <a:gd name="connsiteX6" fmla="*/ 499822 w 503894"/>
                              <a:gd name="connsiteY6" fmla="*/ 248061 h 362281"/>
                              <a:gd name="connsiteX7" fmla="*/ 285435 w 503894"/>
                              <a:gd name="connsiteY7" fmla="*/ 241345 h 362281"/>
                              <a:gd name="connsiteX8" fmla="*/ 166466 w 503894"/>
                              <a:gd name="connsiteY8" fmla="*/ 194315 h 362281"/>
                              <a:gd name="connsiteX9" fmla="*/ 134796 w 503894"/>
                              <a:gd name="connsiteY9" fmla="*/ 148322 h 362281"/>
                              <a:gd name="connsiteX0" fmla="*/ 157775 w 503894"/>
                              <a:gd name="connsiteY0" fmla="*/ 0 h 349035"/>
                              <a:gd name="connsiteX1" fmla="*/ 42256 w 503894"/>
                              <a:gd name="connsiteY1" fmla="*/ 37341 h 349035"/>
                              <a:gd name="connsiteX2" fmla="*/ 127 w 503894"/>
                              <a:gd name="connsiteY2" fmla="*/ 141407 h 349035"/>
                              <a:gd name="connsiteX3" fmla="*/ 33059 w 503894"/>
                              <a:gd name="connsiteY3" fmla="*/ 256564 h 349035"/>
                              <a:gd name="connsiteX4" fmla="*/ 256952 w 503894"/>
                              <a:gd name="connsiteY4" fmla="*/ 338748 h 349035"/>
                              <a:gd name="connsiteX5" fmla="*/ 503894 w 503894"/>
                              <a:gd name="connsiteY5" fmla="*/ 326464 h 349035"/>
                              <a:gd name="connsiteX6" fmla="*/ 499822 w 503894"/>
                              <a:gd name="connsiteY6" fmla="*/ 248061 h 349035"/>
                              <a:gd name="connsiteX7" fmla="*/ 285435 w 503894"/>
                              <a:gd name="connsiteY7" fmla="*/ 241345 h 349035"/>
                              <a:gd name="connsiteX8" fmla="*/ 166466 w 503894"/>
                              <a:gd name="connsiteY8" fmla="*/ 194315 h 349035"/>
                              <a:gd name="connsiteX9" fmla="*/ 134796 w 503894"/>
                              <a:gd name="connsiteY9" fmla="*/ 148322 h 349035"/>
                              <a:gd name="connsiteX0" fmla="*/ 157775 w 503894"/>
                              <a:gd name="connsiteY0" fmla="*/ 0 h 349035"/>
                              <a:gd name="connsiteX1" fmla="*/ 42256 w 503894"/>
                              <a:gd name="connsiteY1" fmla="*/ 37341 h 349035"/>
                              <a:gd name="connsiteX2" fmla="*/ 127 w 503894"/>
                              <a:gd name="connsiteY2" fmla="*/ 141407 h 349035"/>
                              <a:gd name="connsiteX3" fmla="*/ 33059 w 503894"/>
                              <a:gd name="connsiteY3" fmla="*/ 256564 h 349035"/>
                              <a:gd name="connsiteX4" fmla="*/ 256952 w 503894"/>
                              <a:gd name="connsiteY4" fmla="*/ 338748 h 349035"/>
                              <a:gd name="connsiteX5" fmla="*/ 503894 w 503894"/>
                              <a:gd name="connsiteY5" fmla="*/ 326464 h 349035"/>
                              <a:gd name="connsiteX6" fmla="*/ 499822 w 503894"/>
                              <a:gd name="connsiteY6" fmla="*/ 248061 h 349035"/>
                              <a:gd name="connsiteX7" fmla="*/ 285435 w 503894"/>
                              <a:gd name="connsiteY7" fmla="*/ 241345 h 349035"/>
                              <a:gd name="connsiteX8" fmla="*/ 166466 w 503894"/>
                              <a:gd name="connsiteY8" fmla="*/ 194315 h 349035"/>
                              <a:gd name="connsiteX0" fmla="*/ 157775 w 503894"/>
                              <a:gd name="connsiteY0" fmla="*/ 0 h 349035"/>
                              <a:gd name="connsiteX1" fmla="*/ 42256 w 503894"/>
                              <a:gd name="connsiteY1" fmla="*/ 37341 h 349035"/>
                              <a:gd name="connsiteX2" fmla="*/ 127 w 503894"/>
                              <a:gd name="connsiteY2" fmla="*/ 141407 h 349035"/>
                              <a:gd name="connsiteX3" fmla="*/ 33059 w 503894"/>
                              <a:gd name="connsiteY3" fmla="*/ 256564 h 349035"/>
                              <a:gd name="connsiteX4" fmla="*/ 256952 w 503894"/>
                              <a:gd name="connsiteY4" fmla="*/ 338748 h 349035"/>
                              <a:gd name="connsiteX5" fmla="*/ 503894 w 503894"/>
                              <a:gd name="connsiteY5" fmla="*/ 326464 h 349035"/>
                              <a:gd name="connsiteX6" fmla="*/ 499822 w 503894"/>
                              <a:gd name="connsiteY6" fmla="*/ 248061 h 349035"/>
                              <a:gd name="connsiteX7" fmla="*/ 285435 w 503894"/>
                              <a:gd name="connsiteY7" fmla="*/ 241345 h 349035"/>
                              <a:gd name="connsiteX8" fmla="*/ 186952 w 503894"/>
                              <a:gd name="connsiteY8" fmla="*/ 178881 h 349035"/>
                              <a:gd name="connsiteX0" fmla="*/ 157775 w 503894"/>
                              <a:gd name="connsiteY0" fmla="*/ 0 h 349035"/>
                              <a:gd name="connsiteX1" fmla="*/ 42256 w 503894"/>
                              <a:gd name="connsiteY1" fmla="*/ 37341 h 349035"/>
                              <a:gd name="connsiteX2" fmla="*/ 127 w 503894"/>
                              <a:gd name="connsiteY2" fmla="*/ 141407 h 349035"/>
                              <a:gd name="connsiteX3" fmla="*/ 33059 w 503894"/>
                              <a:gd name="connsiteY3" fmla="*/ 256564 h 349035"/>
                              <a:gd name="connsiteX4" fmla="*/ 256952 w 503894"/>
                              <a:gd name="connsiteY4" fmla="*/ 338748 h 349035"/>
                              <a:gd name="connsiteX5" fmla="*/ 503894 w 503894"/>
                              <a:gd name="connsiteY5" fmla="*/ 326464 h 349035"/>
                              <a:gd name="connsiteX6" fmla="*/ 499822 w 503894"/>
                              <a:gd name="connsiteY6" fmla="*/ 248061 h 349035"/>
                              <a:gd name="connsiteX7" fmla="*/ 290371 w 503894"/>
                              <a:gd name="connsiteY7" fmla="*/ 219860 h 349035"/>
                              <a:gd name="connsiteX8" fmla="*/ 186952 w 503894"/>
                              <a:gd name="connsiteY8" fmla="*/ 178881 h 349035"/>
                              <a:gd name="connsiteX0" fmla="*/ 150923 w 497042"/>
                              <a:gd name="connsiteY0" fmla="*/ 0 h 349035"/>
                              <a:gd name="connsiteX1" fmla="*/ 35404 w 497042"/>
                              <a:gd name="connsiteY1" fmla="*/ 37341 h 349035"/>
                              <a:gd name="connsiteX2" fmla="*/ 240 w 497042"/>
                              <a:gd name="connsiteY2" fmla="*/ 169473 h 349035"/>
                              <a:gd name="connsiteX3" fmla="*/ 26207 w 497042"/>
                              <a:gd name="connsiteY3" fmla="*/ 256564 h 349035"/>
                              <a:gd name="connsiteX4" fmla="*/ 250100 w 497042"/>
                              <a:gd name="connsiteY4" fmla="*/ 338748 h 349035"/>
                              <a:gd name="connsiteX5" fmla="*/ 497042 w 497042"/>
                              <a:gd name="connsiteY5" fmla="*/ 326464 h 349035"/>
                              <a:gd name="connsiteX6" fmla="*/ 492970 w 497042"/>
                              <a:gd name="connsiteY6" fmla="*/ 248061 h 349035"/>
                              <a:gd name="connsiteX7" fmla="*/ 283519 w 497042"/>
                              <a:gd name="connsiteY7" fmla="*/ 219860 h 349035"/>
                              <a:gd name="connsiteX8" fmla="*/ 180100 w 497042"/>
                              <a:gd name="connsiteY8" fmla="*/ 178881 h 349035"/>
                              <a:gd name="connsiteX0" fmla="*/ 153892 w 500011"/>
                              <a:gd name="connsiteY0" fmla="*/ 0 h 347263"/>
                              <a:gd name="connsiteX1" fmla="*/ 38373 w 500011"/>
                              <a:gd name="connsiteY1" fmla="*/ 37341 h 347263"/>
                              <a:gd name="connsiteX2" fmla="*/ 3209 w 500011"/>
                              <a:gd name="connsiteY2" fmla="*/ 169473 h 347263"/>
                              <a:gd name="connsiteX3" fmla="*/ 95503 w 500011"/>
                              <a:gd name="connsiteY3" fmla="*/ 284325 h 347263"/>
                              <a:gd name="connsiteX4" fmla="*/ 253069 w 500011"/>
                              <a:gd name="connsiteY4" fmla="*/ 338748 h 347263"/>
                              <a:gd name="connsiteX5" fmla="*/ 500011 w 500011"/>
                              <a:gd name="connsiteY5" fmla="*/ 326464 h 347263"/>
                              <a:gd name="connsiteX6" fmla="*/ 495939 w 500011"/>
                              <a:gd name="connsiteY6" fmla="*/ 248061 h 347263"/>
                              <a:gd name="connsiteX7" fmla="*/ 286488 w 500011"/>
                              <a:gd name="connsiteY7" fmla="*/ 219860 h 347263"/>
                              <a:gd name="connsiteX8" fmla="*/ 183069 w 500011"/>
                              <a:gd name="connsiteY8" fmla="*/ 178881 h 347263"/>
                              <a:gd name="connsiteX0" fmla="*/ 153892 w 500011"/>
                              <a:gd name="connsiteY0" fmla="*/ 0 h 347263"/>
                              <a:gd name="connsiteX1" fmla="*/ 38373 w 500011"/>
                              <a:gd name="connsiteY1" fmla="*/ 37341 h 347263"/>
                              <a:gd name="connsiteX2" fmla="*/ 3209 w 500011"/>
                              <a:gd name="connsiteY2" fmla="*/ 169473 h 347263"/>
                              <a:gd name="connsiteX3" fmla="*/ 95503 w 500011"/>
                              <a:gd name="connsiteY3" fmla="*/ 284325 h 347263"/>
                              <a:gd name="connsiteX4" fmla="*/ 253069 w 500011"/>
                              <a:gd name="connsiteY4" fmla="*/ 338748 h 347263"/>
                              <a:gd name="connsiteX5" fmla="*/ 500011 w 500011"/>
                              <a:gd name="connsiteY5" fmla="*/ 326464 h 347263"/>
                              <a:gd name="connsiteX6" fmla="*/ 495939 w 500011"/>
                              <a:gd name="connsiteY6" fmla="*/ 248061 h 347263"/>
                              <a:gd name="connsiteX7" fmla="*/ 286488 w 500011"/>
                              <a:gd name="connsiteY7" fmla="*/ 219860 h 347263"/>
                              <a:gd name="connsiteX8" fmla="*/ 209537 w 500011"/>
                              <a:gd name="connsiteY8" fmla="*/ 166399 h 347263"/>
                              <a:gd name="connsiteX9" fmla="*/ 183069 w 500011"/>
                              <a:gd name="connsiteY9" fmla="*/ 178881 h 347263"/>
                              <a:gd name="connsiteX0" fmla="*/ 153892 w 500011"/>
                              <a:gd name="connsiteY0" fmla="*/ 0 h 347263"/>
                              <a:gd name="connsiteX1" fmla="*/ 38373 w 500011"/>
                              <a:gd name="connsiteY1" fmla="*/ 37341 h 347263"/>
                              <a:gd name="connsiteX2" fmla="*/ 3209 w 500011"/>
                              <a:gd name="connsiteY2" fmla="*/ 169473 h 347263"/>
                              <a:gd name="connsiteX3" fmla="*/ 95503 w 500011"/>
                              <a:gd name="connsiteY3" fmla="*/ 284325 h 347263"/>
                              <a:gd name="connsiteX4" fmla="*/ 253069 w 500011"/>
                              <a:gd name="connsiteY4" fmla="*/ 338748 h 347263"/>
                              <a:gd name="connsiteX5" fmla="*/ 500011 w 500011"/>
                              <a:gd name="connsiteY5" fmla="*/ 326464 h 347263"/>
                              <a:gd name="connsiteX6" fmla="*/ 495939 w 500011"/>
                              <a:gd name="connsiteY6" fmla="*/ 248061 h 347263"/>
                              <a:gd name="connsiteX7" fmla="*/ 286488 w 500011"/>
                              <a:gd name="connsiteY7" fmla="*/ 219860 h 347263"/>
                              <a:gd name="connsiteX8" fmla="*/ 209537 w 500011"/>
                              <a:gd name="connsiteY8" fmla="*/ 166399 h 347263"/>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95939 w 500011"/>
                              <a:gd name="connsiteY6" fmla="*/ 248061 h 350631"/>
                              <a:gd name="connsiteX7" fmla="*/ 286488 w 500011"/>
                              <a:gd name="connsiteY7" fmla="*/ 219860 h 350631"/>
                              <a:gd name="connsiteX8" fmla="*/ 209537 w 500011"/>
                              <a:gd name="connsiteY8" fmla="*/ 166399 h 350631"/>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89878 w 500011"/>
                              <a:gd name="connsiteY6" fmla="*/ 224080 h 350631"/>
                              <a:gd name="connsiteX7" fmla="*/ 286488 w 500011"/>
                              <a:gd name="connsiteY7" fmla="*/ 219860 h 350631"/>
                              <a:gd name="connsiteX8" fmla="*/ 209537 w 500011"/>
                              <a:gd name="connsiteY8" fmla="*/ 166399 h 350631"/>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81735 w 500011"/>
                              <a:gd name="connsiteY6" fmla="*/ 212883 h 350631"/>
                              <a:gd name="connsiteX7" fmla="*/ 286488 w 500011"/>
                              <a:gd name="connsiteY7" fmla="*/ 219860 h 350631"/>
                              <a:gd name="connsiteX8" fmla="*/ 209537 w 500011"/>
                              <a:gd name="connsiteY8" fmla="*/ 166399 h 350631"/>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81735 w 500011"/>
                              <a:gd name="connsiteY6" fmla="*/ 212883 h 350631"/>
                              <a:gd name="connsiteX7" fmla="*/ 288129 w 500011"/>
                              <a:gd name="connsiteY7" fmla="*/ 202989 h 350631"/>
                              <a:gd name="connsiteX8" fmla="*/ 209537 w 500011"/>
                              <a:gd name="connsiteY8" fmla="*/ 166399 h 350631"/>
                              <a:gd name="connsiteX0" fmla="*/ 153892 w 500011"/>
                              <a:gd name="connsiteY0" fmla="*/ 0 h 350631"/>
                              <a:gd name="connsiteX1" fmla="*/ 38373 w 500011"/>
                              <a:gd name="connsiteY1" fmla="*/ 37341 h 350631"/>
                              <a:gd name="connsiteX2" fmla="*/ 3209 w 500011"/>
                              <a:gd name="connsiteY2" fmla="*/ 169473 h 350631"/>
                              <a:gd name="connsiteX3" fmla="*/ 95503 w 500011"/>
                              <a:gd name="connsiteY3" fmla="*/ 284325 h 350631"/>
                              <a:gd name="connsiteX4" fmla="*/ 268620 w 500011"/>
                              <a:gd name="connsiteY4" fmla="*/ 344801 h 350631"/>
                              <a:gd name="connsiteX5" fmla="*/ 500011 w 500011"/>
                              <a:gd name="connsiteY5" fmla="*/ 326464 h 350631"/>
                              <a:gd name="connsiteX6" fmla="*/ 481735 w 500011"/>
                              <a:gd name="connsiteY6" fmla="*/ 212883 h 350631"/>
                              <a:gd name="connsiteX7" fmla="*/ 288129 w 500011"/>
                              <a:gd name="connsiteY7" fmla="*/ 202989 h 350631"/>
                              <a:gd name="connsiteX8" fmla="*/ 47309 w 500011"/>
                              <a:gd name="connsiteY8" fmla="*/ 108529 h 350631"/>
                              <a:gd name="connsiteX0" fmla="*/ 150806 w 496925"/>
                              <a:gd name="connsiteY0" fmla="*/ 0 h 359578"/>
                              <a:gd name="connsiteX1" fmla="*/ 35287 w 496925"/>
                              <a:gd name="connsiteY1" fmla="*/ 37341 h 359578"/>
                              <a:gd name="connsiteX2" fmla="*/ 123 w 496925"/>
                              <a:gd name="connsiteY2" fmla="*/ 169473 h 359578"/>
                              <a:gd name="connsiteX3" fmla="*/ 40529 w 496925"/>
                              <a:gd name="connsiteY3" fmla="*/ 317310 h 359578"/>
                              <a:gd name="connsiteX4" fmla="*/ 265534 w 496925"/>
                              <a:gd name="connsiteY4" fmla="*/ 344801 h 359578"/>
                              <a:gd name="connsiteX5" fmla="*/ 496925 w 496925"/>
                              <a:gd name="connsiteY5" fmla="*/ 326464 h 359578"/>
                              <a:gd name="connsiteX6" fmla="*/ 478649 w 496925"/>
                              <a:gd name="connsiteY6" fmla="*/ 212883 h 359578"/>
                              <a:gd name="connsiteX7" fmla="*/ 285043 w 496925"/>
                              <a:gd name="connsiteY7" fmla="*/ 202989 h 359578"/>
                              <a:gd name="connsiteX8" fmla="*/ 44223 w 496925"/>
                              <a:gd name="connsiteY8" fmla="*/ 108529 h 359578"/>
                              <a:gd name="connsiteX0" fmla="*/ 150806 w 496925"/>
                              <a:gd name="connsiteY0" fmla="*/ 0 h 348339"/>
                              <a:gd name="connsiteX1" fmla="*/ 35287 w 496925"/>
                              <a:gd name="connsiteY1" fmla="*/ 37341 h 348339"/>
                              <a:gd name="connsiteX2" fmla="*/ 123 w 496925"/>
                              <a:gd name="connsiteY2" fmla="*/ 169473 h 348339"/>
                              <a:gd name="connsiteX3" fmla="*/ 40529 w 496925"/>
                              <a:gd name="connsiteY3" fmla="*/ 317310 h 348339"/>
                              <a:gd name="connsiteX4" fmla="*/ 265534 w 496925"/>
                              <a:gd name="connsiteY4" fmla="*/ 344801 h 348339"/>
                              <a:gd name="connsiteX5" fmla="*/ 496925 w 496925"/>
                              <a:gd name="connsiteY5" fmla="*/ 326464 h 348339"/>
                              <a:gd name="connsiteX6" fmla="*/ 478649 w 496925"/>
                              <a:gd name="connsiteY6" fmla="*/ 212883 h 348339"/>
                              <a:gd name="connsiteX7" fmla="*/ 285043 w 496925"/>
                              <a:gd name="connsiteY7" fmla="*/ 202989 h 348339"/>
                              <a:gd name="connsiteX8" fmla="*/ 44223 w 496925"/>
                              <a:gd name="connsiteY8" fmla="*/ 108529 h 348339"/>
                              <a:gd name="connsiteX0" fmla="*/ 150806 w 496925"/>
                              <a:gd name="connsiteY0" fmla="*/ 0 h 356633"/>
                              <a:gd name="connsiteX1" fmla="*/ 35287 w 496925"/>
                              <a:gd name="connsiteY1" fmla="*/ 37341 h 356633"/>
                              <a:gd name="connsiteX2" fmla="*/ 123 w 496925"/>
                              <a:gd name="connsiteY2" fmla="*/ 169473 h 356633"/>
                              <a:gd name="connsiteX3" fmla="*/ 40529 w 496925"/>
                              <a:gd name="connsiteY3" fmla="*/ 317310 h 356633"/>
                              <a:gd name="connsiteX4" fmla="*/ 265534 w 496925"/>
                              <a:gd name="connsiteY4" fmla="*/ 344801 h 356633"/>
                              <a:gd name="connsiteX5" fmla="*/ 282364 w 496925"/>
                              <a:gd name="connsiteY5" fmla="*/ 355947 h 356633"/>
                              <a:gd name="connsiteX6" fmla="*/ 496925 w 496925"/>
                              <a:gd name="connsiteY6" fmla="*/ 326464 h 356633"/>
                              <a:gd name="connsiteX7" fmla="*/ 478649 w 496925"/>
                              <a:gd name="connsiteY7" fmla="*/ 212883 h 356633"/>
                              <a:gd name="connsiteX8" fmla="*/ 285043 w 496925"/>
                              <a:gd name="connsiteY8" fmla="*/ 202989 h 356633"/>
                              <a:gd name="connsiteX9" fmla="*/ 44223 w 496925"/>
                              <a:gd name="connsiteY9" fmla="*/ 108529 h 356633"/>
                              <a:gd name="connsiteX0" fmla="*/ 151423 w 497542"/>
                              <a:gd name="connsiteY0" fmla="*/ 0 h 356633"/>
                              <a:gd name="connsiteX1" fmla="*/ 35904 w 497542"/>
                              <a:gd name="connsiteY1" fmla="*/ 37341 h 356633"/>
                              <a:gd name="connsiteX2" fmla="*/ 110 w 497542"/>
                              <a:gd name="connsiteY2" fmla="*/ 227724 h 356633"/>
                              <a:gd name="connsiteX3" fmla="*/ 41146 w 497542"/>
                              <a:gd name="connsiteY3" fmla="*/ 317310 h 356633"/>
                              <a:gd name="connsiteX4" fmla="*/ 266151 w 497542"/>
                              <a:gd name="connsiteY4" fmla="*/ 344801 h 356633"/>
                              <a:gd name="connsiteX5" fmla="*/ 282981 w 497542"/>
                              <a:gd name="connsiteY5" fmla="*/ 355947 h 356633"/>
                              <a:gd name="connsiteX6" fmla="*/ 497542 w 497542"/>
                              <a:gd name="connsiteY6" fmla="*/ 326464 h 356633"/>
                              <a:gd name="connsiteX7" fmla="*/ 479266 w 497542"/>
                              <a:gd name="connsiteY7" fmla="*/ 212883 h 356633"/>
                              <a:gd name="connsiteX8" fmla="*/ 285660 w 497542"/>
                              <a:gd name="connsiteY8" fmla="*/ 202989 h 356633"/>
                              <a:gd name="connsiteX9" fmla="*/ 44840 w 497542"/>
                              <a:gd name="connsiteY9" fmla="*/ 108529 h 356633"/>
                              <a:gd name="connsiteX0" fmla="*/ 162340 w 508459"/>
                              <a:gd name="connsiteY0" fmla="*/ 0 h 356633"/>
                              <a:gd name="connsiteX1" fmla="*/ 18607 w 508459"/>
                              <a:gd name="connsiteY1" fmla="*/ 128955 h 356633"/>
                              <a:gd name="connsiteX2" fmla="*/ 11027 w 508459"/>
                              <a:gd name="connsiteY2" fmla="*/ 227724 h 356633"/>
                              <a:gd name="connsiteX3" fmla="*/ 52063 w 508459"/>
                              <a:gd name="connsiteY3" fmla="*/ 317310 h 356633"/>
                              <a:gd name="connsiteX4" fmla="*/ 277068 w 508459"/>
                              <a:gd name="connsiteY4" fmla="*/ 344801 h 356633"/>
                              <a:gd name="connsiteX5" fmla="*/ 293898 w 508459"/>
                              <a:gd name="connsiteY5" fmla="*/ 355947 h 356633"/>
                              <a:gd name="connsiteX6" fmla="*/ 508459 w 508459"/>
                              <a:gd name="connsiteY6" fmla="*/ 326464 h 356633"/>
                              <a:gd name="connsiteX7" fmla="*/ 490183 w 508459"/>
                              <a:gd name="connsiteY7" fmla="*/ 212883 h 356633"/>
                              <a:gd name="connsiteX8" fmla="*/ 296577 w 508459"/>
                              <a:gd name="connsiteY8" fmla="*/ 202989 h 356633"/>
                              <a:gd name="connsiteX9" fmla="*/ 55757 w 508459"/>
                              <a:gd name="connsiteY9" fmla="*/ 108529 h 356633"/>
                              <a:gd name="connsiteX0" fmla="*/ 118724 w 508459"/>
                              <a:gd name="connsiteY0" fmla="*/ 0 h 279240"/>
                              <a:gd name="connsiteX1" fmla="*/ 18607 w 508459"/>
                              <a:gd name="connsiteY1" fmla="*/ 51562 h 279240"/>
                              <a:gd name="connsiteX2" fmla="*/ 11027 w 508459"/>
                              <a:gd name="connsiteY2" fmla="*/ 150331 h 279240"/>
                              <a:gd name="connsiteX3" fmla="*/ 52063 w 508459"/>
                              <a:gd name="connsiteY3" fmla="*/ 239917 h 279240"/>
                              <a:gd name="connsiteX4" fmla="*/ 277068 w 508459"/>
                              <a:gd name="connsiteY4" fmla="*/ 267408 h 279240"/>
                              <a:gd name="connsiteX5" fmla="*/ 293898 w 508459"/>
                              <a:gd name="connsiteY5" fmla="*/ 278554 h 279240"/>
                              <a:gd name="connsiteX6" fmla="*/ 508459 w 508459"/>
                              <a:gd name="connsiteY6" fmla="*/ 249071 h 279240"/>
                              <a:gd name="connsiteX7" fmla="*/ 490183 w 508459"/>
                              <a:gd name="connsiteY7" fmla="*/ 135490 h 279240"/>
                              <a:gd name="connsiteX8" fmla="*/ 296577 w 508459"/>
                              <a:gd name="connsiteY8" fmla="*/ 125596 h 279240"/>
                              <a:gd name="connsiteX9" fmla="*/ 55757 w 508459"/>
                              <a:gd name="connsiteY9" fmla="*/ 31136 h 279240"/>
                              <a:gd name="connsiteX0" fmla="*/ 118724 w 508459"/>
                              <a:gd name="connsiteY0" fmla="*/ 0 h 279240"/>
                              <a:gd name="connsiteX1" fmla="*/ 18607 w 508459"/>
                              <a:gd name="connsiteY1" fmla="*/ 51562 h 279240"/>
                              <a:gd name="connsiteX2" fmla="*/ 11027 w 508459"/>
                              <a:gd name="connsiteY2" fmla="*/ 150331 h 279240"/>
                              <a:gd name="connsiteX3" fmla="*/ 52063 w 508459"/>
                              <a:gd name="connsiteY3" fmla="*/ 239917 h 279240"/>
                              <a:gd name="connsiteX4" fmla="*/ 277068 w 508459"/>
                              <a:gd name="connsiteY4" fmla="*/ 267408 h 279240"/>
                              <a:gd name="connsiteX5" fmla="*/ 293898 w 508459"/>
                              <a:gd name="connsiteY5" fmla="*/ 278554 h 279240"/>
                              <a:gd name="connsiteX6" fmla="*/ 508459 w 508459"/>
                              <a:gd name="connsiteY6" fmla="*/ 249071 h 279240"/>
                              <a:gd name="connsiteX7" fmla="*/ 490183 w 508459"/>
                              <a:gd name="connsiteY7" fmla="*/ 135490 h 279240"/>
                              <a:gd name="connsiteX8" fmla="*/ 296577 w 508459"/>
                              <a:gd name="connsiteY8" fmla="*/ 125596 h 279240"/>
                              <a:gd name="connsiteX9" fmla="*/ 141131 w 508459"/>
                              <a:gd name="connsiteY9" fmla="*/ 19849 h 279240"/>
                              <a:gd name="connsiteX10" fmla="*/ 55757 w 508459"/>
                              <a:gd name="connsiteY10" fmla="*/ 31136 h 279240"/>
                              <a:gd name="connsiteX0" fmla="*/ 118724 w 508459"/>
                              <a:gd name="connsiteY0" fmla="*/ 0 h 279240"/>
                              <a:gd name="connsiteX1" fmla="*/ 18607 w 508459"/>
                              <a:gd name="connsiteY1" fmla="*/ 51562 h 279240"/>
                              <a:gd name="connsiteX2" fmla="*/ 11027 w 508459"/>
                              <a:gd name="connsiteY2" fmla="*/ 150331 h 279240"/>
                              <a:gd name="connsiteX3" fmla="*/ 52063 w 508459"/>
                              <a:gd name="connsiteY3" fmla="*/ 239917 h 279240"/>
                              <a:gd name="connsiteX4" fmla="*/ 277068 w 508459"/>
                              <a:gd name="connsiteY4" fmla="*/ 267408 h 279240"/>
                              <a:gd name="connsiteX5" fmla="*/ 293898 w 508459"/>
                              <a:gd name="connsiteY5" fmla="*/ 278554 h 279240"/>
                              <a:gd name="connsiteX6" fmla="*/ 508459 w 508459"/>
                              <a:gd name="connsiteY6" fmla="*/ 249071 h 279240"/>
                              <a:gd name="connsiteX7" fmla="*/ 490183 w 508459"/>
                              <a:gd name="connsiteY7" fmla="*/ 135490 h 279240"/>
                              <a:gd name="connsiteX8" fmla="*/ 302067 w 508459"/>
                              <a:gd name="connsiteY8" fmla="*/ 112281 h 279240"/>
                              <a:gd name="connsiteX9" fmla="*/ 141131 w 508459"/>
                              <a:gd name="connsiteY9" fmla="*/ 19849 h 279240"/>
                              <a:gd name="connsiteX10" fmla="*/ 55757 w 508459"/>
                              <a:gd name="connsiteY10" fmla="*/ 31136 h 279240"/>
                              <a:gd name="connsiteX0" fmla="*/ 118724 w 508459"/>
                              <a:gd name="connsiteY0" fmla="*/ 0 h 268176"/>
                              <a:gd name="connsiteX1" fmla="*/ 18607 w 508459"/>
                              <a:gd name="connsiteY1" fmla="*/ 51562 h 268176"/>
                              <a:gd name="connsiteX2" fmla="*/ 11027 w 508459"/>
                              <a:gd name="connsiteY2" fmla="*/ 150331 h 268176"/>
                              <a:gd name="connsiteX3" fmla="*/ 52063 w 508459"/>
                              <a:gd name="connsiteY3" fmla="*/ 239917 h 268176"/>
                              <a:gd name="connsiteX4" fmla="*/ 277068 w 508459"/>
                              <a:gd name="connsiteY4" fmla="*/ 267408 h 268176"/>
                              <a:gd name="connsiteX5" fmla="*/ 309173 w 508459"/>
                              <a:gd name="connsiteY5" fmla="*/ 259565 h 268176"/>
                              <a:gd name="connsiteX6" fmla="*/ 508459 w 508459"/>
                              <a:gd name="connsiteY6" fmla="*/ 249071 h 268176"/>
                              <a:gd name="connsiteX7" fmla="*/ 490183 w 508459"/>
                              <a:gd name="connsiteY7" fmla="*/ 135490 h 268176"/>
                              <a:gd name="connsiteX8" fmla="*/ 302067 w 508459"/>
                              <a:gd name="connsiteY8" fmla="*/ 112281 h 268176"/>
                              <a:gd name="connsiteX9" fmla="*/ 141131 w 508459"/>
                              <a:gd name="connsiteY9" fmla="*/ 19849 h 268176"/>
                              <a:gd name="connsiteX10" fmla="*/ 55757 w 508459"/>
                              <a:gd name="connsiteY10" fmla="*/ 31136 h 268176"/>
                              <a:gd name="connsiteX0" fmla="*/ 117935 w 507670"/>
                              <a:gd name="connsiteY0" fmla="*/ 0 h 269054"/>
                              <a:gd name="connsiteX1" fmla="*/ 17818 w 507670"/>
                              <a:gd name="connsiteY1" fmla="*/ 51562 h 269054"/>
                              <a:gd name="connsiteX2" fmla="*/ 10238 w 507670"/>
                              <a:gd name="connsiteY2" fmla="*/ 150331 h 269054"/>
                              <a:gd name="connsiteX3" fmla="*/ 35871 w 507670"/>
                              <a:gd name="connsiteY3" fmla="*/ 225695 h 269054"/>
                              <a:gd name="connsiteX4" fmla="*/ 276279 w 507670"/>
                              <a:gd name="connsiteY4" fmla="*/ 267408 h 269054"/>
                              <a:gd name="connsiteX5" fmla="*/ 308384 w 507670"/>
                              <a:gd name="connsiteY5" fmla="*/ 259565 h 269054"/>
                              <a:gd name="connsiteX6" fmla="*/ 507670 w 507670"/>
                              <a:gd name="connsiteY6" fmla="*/ 249071 h 269054"/>
                              <a:gd name="connsiteX7" fmla="*/ 489394 w 507670"/>
                              <a:gd name="connsiteY7" fmla="*/ 135490 h 269054"/>
                              <a:gd name="connsiteX8" fmla="*/ 301278 w 507670"/>
                              <a:gd name="connsiteY8" fmla="*/ 112281 h 269054"/>
                              <a:gd name="connsiteX9" fmla="*/ 140342 w 507670"/>
                              <a:gd name="connsiteY9" fmla="*/ 19849 h 269054"/>
                              <a:gd name="connsiteX10" fmla="*/ 54968 w 507670"/>
                              <a:gd name="connsiteY10" fmla="*/ 31136 h 269054"/>
                              <a:gd name="connsiteX0" fmla="*/ 120206 w 509941"/>
                              <a:gd name="connsiteY0" fmla="*/ 0 h 269054"/>
                              <a:gd name="connsiteX1" fmla="*/ 20089 w 509941"/>
                              <a:gd name="connsiteY1" fmla="*/ 51562 h 269054"/>
                              <a:gd name="connsiteX2" fmla="*/ 7018 w 509941"/>
                              <a:gd name="connsiteY2" fmla="*/ 163646 h 269054"/>
                              <a:gd name="connsiteX3" fmla="*/ 38142 w 509941"/>
                              <a:gd name="connsiteY3" fmla="*/ 225695 h 269054"/>
                              <a:gd name="connsiteX4" fmla="*/ 278550 w 509941"/>
                              <a:gd name="connsiteY4" fmla="*/ 267408 h 269054"/>
                              <a:gd name="connsiteX5" fmla="*/ 310655 w 509941"/>
                              <a:gd name="connsiteY5" fmla="*/ 259565 h 269054"/>
                              <a:gd name="connsiteX6" fmla="*/ 509941 w 509941"/>
                              <a:gd name="connsiteY6" fmla="*/ 249071 h 269054"/>
                              <a:gd name="connsiteX7" fmla="*/ 491665 w 509941"/>
                              <a:gd name="connsiteY7" fmla="*/ 135490 h 269054"/>
                              <a:gd name="connsiteX8" fmla="*/ 303549 w 509941"/>
                              <a:gd name="connsiteY8" fmla="*/ 112281 h 269054"/>
                              <a:gd name="connsiteX9" fmla="*/ 142613 w 509941"/>
                              <a:gd name="connsiteY9" fmla="*/ 19849 h 269054"/>
                              <a:gd name="connsiteX10" fmla="*/ 57239 w 509941"/>
                              <a:gd name="connsiteY10" fmla="*/ 31136 h 269054"/>
                              <a:gd name="connsiteX0" fmla="*/ 120206 w 509941"/>
                              <a:gd name="connsiteY0" fmla="*/ 0 h 269054"/>
                              <a:gd name="connsiteX1" fmla="*/ 20089 w 509941"/>
                              <a:gd name="connsiteY1" fmla="*/ 51562 h 269054"/>
                              <a:gd name="connsiteX2" fmla="*/ 7018 w 509941"/>
                              <a:gd name="connsiteY2" fmla="*/ 163646 h 269054"/>
                              <a:gd name="connsiteX3" fmla="*/ 38142 w 509941"/>
                              <a:gd name="connsiteY3" fmla="*/ 225695 h 269054"/>
                              <a:gd name="connsiteX4" fmla="*/ 278550 w 509941"/>
                              <a:gd name="connsiteY4" fmla="*/ 267408 h 269054"/>
                              <a:gd name="connsiteX5" fmla="*/ 310655 w 509941"/>
                              <a:gd name="connsiteY5" fmla="*/ 259565 h 269054"/>
                              <a:gd name="connsiteX6" fmla="*/ 509941 w 509941"/>
                              <a:gd name="connsiteY6" fmla="*/ 249071 h 269054"/>
                              <a:gd name="connsiteX7" fmla="*/ 491665 w 509941"/>
                              <a:gd name="connsiteY7" fmla="*/ 135490 h 269054"/>
                              <a:gd name="connsiteX8" fmla="*/ 303549 w 509941"/>
                              <a:gd name="connsiteY8" fmla="*/ 112281 h 269054"/>
                              <a:gd name="connsiteX9" fmla="*/ 159346 w 509941"/>
                              <a:gd name="connsiteY9" fmla="*/ 46337 h 269054"/>
                              <a:gd name="connsiteX10" fmla="*/ 142613 w 509941"/>
                              <a:gd name="connsiteY10" fmla="*/ 19849 h 269054"/>
                              <a:gd name="connsiteX11" fmla="*/ 57239 w 509941"/>
                              <a:gd name="connsiteY11" fmla="*/ 31136 h 269054"/>
                              <a:gd name="connsiteX0" fmla="*/ 120206 w 509941"/>
                              <a:gd name="connsiteY0" fmla="*/ 0 h 269054"/>
                              <a:gd name="connsiteX1" fmla="*/ 20089 w 509941"/>
                              <a:gd name="connsiteY1" fmla="*/ 51562 h 269054"/>
                              <a:gd name="connsiteX2" fmla="*/ 7018 w 509941"/>
                              <a:gd name="connsiteY2" fmla="*/ 163646 h 269054"/>
                              <a:gd name="connsiteX3" fmla="*/ 38142 w 509941"/>
                              <a:gd name="connsiteY3" fmla="*/ 225695 h 269054"/>
                              <a:gd name="connsiteX4" fmla="*/ 278550 w 509941"/>
                              <a:gd name="connsiteY4" fmla="*/ 267408 h 269054"/>
                              <a:gd name="connsiteX5" fmla="*/ 310655 w 509941"/>
                              <a:gd name="connsiteY5" fmla="*/ 259565 h 269054"/>
                              <a:gd name="connsiteX6" fmla="*/ 509941 w 509941"/>
                              <a:gd name="connsiteY6" fmla="*/ 249071 h 269054"/>
                              <a:gd name="connsiteX7" fmla="*/ 491665 w 509941"/>
                              <a:gd name="connsiteY7" fmla="*/ 135490 h 269054"/>
                              <a:gd name="connsiteX8" fmla="*/ 303549 w 509941"/>
                              <a:gd name="connsiteY8" fmla="*/ 112281 h 269054"/>
                              <a:gd name="connsiteX9" fmla="*/ 159346 w 509941"/>
                              <a:gd name="connsiteY9" fmla="*/ 46337 h 269054"/>
                              <a:gd name="connsiteX10" fmla="*/ 142613 w 509941"/>
                              <a:gd name="connsiteY10" fmla="*/ 19849 h 269054"/>
                              <a:gd name="connsiteX11" fmla="*/ 81226 w 509941"/>
                              <a:gd name="connsiteY11" fmla="*/ 60639 h 269054"/>
                              <a:gd name="connsiteX0" fmla="*/ 81827 w 509941"/>
                              <a:gd name="connsiteY0" fmla="*/ 0 h 271398"/>
                              <a:gd name="connsiteX1" fmla="*/ 20089 w 509941"/>
                              <a:gd name="connsiteY1" fmla="*/ 53906 h 271398"/>
                              <a:gd name="connsiteX2" fmla="*/ 7018 w 509941"/>
                              <a:gd name="connsiteY2" fmla="*/ 165990 h 271398"/>
                              <a:gd name="connsiteX3" fmla="*/ 38142 w 509941"/>
                              <a:gd name="connsiteY3" fmla="*/ 228039 h 271398"/>
                              <a:gd name="connsiteX4" fmla="*/ 278550 w 509941"/>
                              <a:gd name="connsiteY4" fmla="*/ 269752 h 271398"/>
                              <a:gd name="connsiteX5" fmla="*/ 310655 w 509941"/>
                              <a:gd name="connsiteY5" fmla="*/ 261909 h 271398"/>
                              <a:gd name="connsiteX6" fmla="*/ 509941 w 509941"/>
                              <a:gd name="connsiteY6" fmla="*/ 251415 h 271398"/>
                              <a:gd name="connsiteX7" fmla="*/ 491665 w 509941"/>
                              <a:gd name="connsiteY7" fmla="*/ 137834 h 271398"/>
                              <a:gd name="connsiteX8" fmla="*/ 303549 w 509941"/>
                              <a:gd name="connsiteY8" fmla="*/ 114625 h 271398"/>
                              <a:gd name="connsiteX9" fmla="*/ 159346 w 509941"/>
                              <a:gd name="connsiteY9" fmla="*/ 48681 h 271398"/>
                              <a:gd name="connsiteX10" fmla="*/ 142613 w 509941"/>
                              <a:gd name="connsiteY10" fmla="*/ 22193 h 271398"/>
                              <a:gd name="connsiteX11" fmla="*/ 81226 w 509941"/>
                              <a:gd name="connsiteY11" fmla="*/ 62983 h 271398"/>
                              <a:gd name="connsiteX0" fmla="*/ 81827 w 509941"/>
                              <a:gd name="connsiteY0" fmla="*/ 0 h 271398"/>
                              <a:gd name="connsiteX1" fmla="*/ 20089 w 509941"/>
                              <a:gd name="connsiteY1" fmla="*/ 53906 h 271398"/>
                              <a:gd name="connsiteX2" fmla="*/ 7018 w 509941"/>
                              <a:gd name="connsiteY2" fmla="*/ 165990 h 271398"/>
                              <a:gd name="connsiteX3" fmla="*/ 38142 w 509941"/>
                              <a:gd name="connsiteY3" fmla="*/ 228039 h 271398"/>
                              <a:gd name="connsiteX4" fmla="*/ 278550 w 509941"/>
                              <a:gd name="connsiteY4" fmla="*/ 269752 h 271398"/>
                              <a:gd name="connsiteX5" fmla="*/ 310655 w 509941"/>
                              <a:gd name="connsiteY5" fmla="*/ 261909 h 271398"/>
                              <a:gd name="connsiteX6" fmla="*/ 509941 w 509941"/>
                              <a:gd name="connsiteY6" fmla="*/ 251415 h 271398"/>
                              <a:gd name="connsiteX7" fmla="*/ 491665 w 509941"/>
                              <a:gd name="connsiteY7" fmla="*/ 137834 h 271398"/>
                              <a:gd name="connsiteX8" fmla="*/ 303549 w 509941"/>
                              <a:gd name="connsiteY8" fmla="*/ 114625 h 271398"/>
                              <a:gd name="connsiteX9" fmla="*/ 159346 w 509941"/>
                              <a:gd name="connsiteY9" fmla="*/ 48681 h 271398"/>
                              <a:gd name="connsiteX10" fmla="*/ 142613 w 509941"/>
                              <a:gd name="connsiteY10" fmla="*/ 22193 h 271398"/>
                              <a:gd name="connsiteX11" fmla="*/ 64940 w 509941"/>
                              <a:gd name="connsiteY11" fmla="*/ 40590 h 271398"/>
                              <a:gd name="connsiteX0" fmla="*/ 81827 w 509941"/>
                              <a:gd name="connsiteY0" fmla="*/ 0 h 271398"/>
                              <a:gd name="connsiteX1" fmla="*/ 20089 w 509941"/>
                              <a:gd name="connsiteY1" fmla="*/ 53906 h 271398"/>
                              <a:gd name="connsiteX2" fmla="*/ 7018 w 509941"/>
                              <a:gd name="connsiteY2" fmla="*/ 165990 h 271398"/>
                              <a:gd name="connsiteX3" fmla="*/ 38142 w 509941"/>
                              <a:gd name="connsiteY3" fmla="*/ 228039 h 271398"/>
                              <a:gd name="connsiteX4" fmla="*/ 278550 w 509941"/>
                              <a:gd name="connsiteY4" fmla="*/ 269752 h 271398"/>
                              <a:gd name="connsiteX5" fmla="*/ 310655 w 509941"/>
                              <a:gd name="connsiteY5" fmla="*/ 261909 h 271398"/>
                              <a:gd name="connsiteX6" fmla="*/ 509941 w 509941"/>
                              <a:gd name="connsiteY6" fmla="*/ 251415 h 271398"/>
                              <a:gd name="connsiteX7" fmla="*/ 491665 w 509941"/>
                              <a:gd name="connsiteY7" fmla="*/ 137834 h 271398"/>
                              <a:gd name="connsiteX8" fmla="*/ 303549 w 509941"/>
                              <a:gd name="connsiteY8" fmla="*/ 114625 h 271398"/>
                              <a:gd name="connsiteX9" fmla="*/ 159346 w 509941"/>
                              <a:gd name="connsiteY9" fmla="*/ 48681 h 271398"/>
                              <a:gd name="connsiteX10" fmla="*/ 142613 w 509941"/>
                              <a:gd name="connsiteY10" fmla="*/ 22193 h 271398"/>
                              <a:gd name="connsiteX0" fmla="*/ 81827 w 509941"/>
                              <a:gd name="connsiteY0" fmla="*/ 0 h 264037"/>
                              <a:gd name="connsiteX1" fmla="*/ 20089 w 509941"/>
                              <a:gd name="connsiteY1" fmla="*/ 53906 h 264037"/>
                              <a:gd name="connsiteX2" fmla="*/ 7018 w 509941"/>
                              <a:gd name="connsiteY2" fmla="*/ 165990 h 264037"/>
                              <a:gd name="connsiteX3" fmla="*/ 38142 w 509941"/>
                              <a:gd name="connsiteY3" fmla="*/ 228039 h 264037"/>
                              <a:gd name="connsiteX4" fmla="*/ 255446 w 509941"/>
                              <a:gd name="connsiteY4" fmla="*/ 248418 h 264037"/>
                              <a:gd name="connsiteX5" fmla="*/ 310655 w 509941"/>
                              <a:gd name="connsiteY5" fmla="*/ 261909 h 264037"/>
                              <a:gd name="connsiteX6" fmla="*/ 509941 w 509941"/>
                              <a:gd name="connsiteY6" fmla="*/ 251415 h 264037"/>
                              <a:gd name="connsiteX7" fmla="*/ 491665 w 509941"/>
                              <a:gd name="connsiteY7" fmla="*/ 137834 h 264037"/>
                              <a:gd name="connsiteX8" fmla="*/ 303549 w 509941"/>
                              <a:gd name="connsiteY8" fmla="*/ 114625 h 264037"/>
                              <a:gd name="connsiteX9" fmla="*/ 159346 w 509941"/>
                              <a:gd name="connsiteY9" fmla="*/ 48681 h 264037"/>
                              <a:gd name="connsiteX10" fmla="*/ 142613 w 509941"/>
                              <a:gd name="connsiteY10" fmla="*/ 22193 h 264037"/>
                              <a:gd name="connsiteX0" fmla="*/ 83467 w 511581"/>
                              <a:gd name="connsiteY0" fmla="*/ 0 h 264037"/>
                              <a:gd name="connsiteX1" fmla="*/ 21729 w 511581"/>
                              <a:gd name="connsiteY1" fmla="*/ 53906 h 264037"/>
                              <a:gd name="connsiteX2" fmla="*/ 8658 w 511581"/>
                              <a:gd name="connsiteY2" fmla="*/ 165990 h 264037"/>
                              <a:gd name="connsiteX3" fmla="*/ 66609 w 511581"/>
                              <a:gd name="connsiteY3" fmla="*/ 219717 h 264037"/>
                              <a:gd name="connsiteX4" fmla="*/ 257086 w 511581"/>
                              <a:gd name="connsiteY4" fmla="*/ 248418 h 264037"/>
                              <a:gd name="connsiteX5" fmla="*/ 312295 w 511581"/>
                              <a:gd name="connsiteY5" fmla="*/ 261909 h 264037"/>
                              <a:gd name="connsiteX6" fmla="*/ 511581 w 511581"/>
                              <a:gd name="connsiteY6" fmla="*/ 251415 h 264037"/>
                              <a:gd name="connsiteX7" fmla="*/ 493305 w 511581"/>
                              <a:gd name="connsiteY7" fmla="*/ 137834 h 264037"/>
                              <a:gd name="connsiteX8" fmla="*/ 305189 w 511581"/>
                              <a:gd name="connsiteY8" fmla="*/ 114625 h 264037"/>
                              <a:gd name="connsiteX9" fmla="*/ 160986 w 511581"/>
                              <a:gd name="connsiteY9" fmla="*/ 48681 h 264037"/>
                              <a:gd name="connsiteX10" fmla="*/ 144253 w 511581"/>
                              <a:gd name="connsiteY10" fmla="*/ 22193 h 264037"/>
                              <a:gd name="connsiteX0" fmla="*/ 83467 w 511581"/>
                              <a:gd name="connsiteY0" fmla="*/ 0 h 264037"/>
                              <a:gd name="connsiteX1" fmla="*/ 21729 w 511581"/>
                              <a:gd name="connsiteY1" fmla="*/ 53906 h 264037"/>
                              <a:gd name="connsiteX2" fmla="*/ 8658 w 511581"/>
                              <a:gd name="connsiteY2" fmla="*/ 165990 h 264037"/>
                              <a:gd name="connsiteX3" fmla="*/ 66609 w 511581"/>
                              <a:gd name="connsiteY3" fmla="*/ 219717 h 264037"/>
                              <a:gd name="connsiteX4" fmla="*/ 257086 w 511581"/>
                              <a:gd name="connsiteY4" fmla="*/ 248418 h 264037"/>
                              <a:gd name="connsiteX5" fmla="*/ 312295 w 511581"/>
                              <a:gd name="connsiteY5" fmla="*/ 261909 h 264037"/>
                              <a:gd name="connsiteX6" fmla="*/ 511581 w 511581"/>
                              <a:gd name="connsiteY6" fmla="*/ 251415 h 264037"/>
                              <a:gd name="connsiteX7" fmla="*/ 493305 w 511581"/>
                              <a:gd name="connsiteY7" fmla="*/ 137834 h 264037"/>
                              <a:gd name="connsiteX8" fmla="*/ 305189 w 511581"/>
                              <a:gd name="connsiteY8" fmla="*/ 114625 h 264037"/>
                              <a:gd name="connsiteX9" fmla="*/ 160986 w 511581"/>
                              <a:gd name="connsiteY9" fmla="*/ 48681 h 264037"/>
                              <a:gd name="connsiteX10" fmla="*/ 144253 w 511581"/>
                              <a:gd name="connsiteY10" fmla="*/ 22193 h 264037"/>
                              <a:gd name="connsiteX0" fmla="*/ 83467 w 511581"/>
                              <a:gd name="connsiteY0" fmla="*/ 0 h 264037"/>
                              <a:gd name="connsiteX1" fmla="*/ 21729 w 511581"/>
                              <a:gd name="connsiteY1" fmla="*/ 53906 h 264037"/>
                              <a:gd name="connsiteX2" fmla="*/ 8658 w 511581"/>
                              <a:gd name="connsiteY2" fmla="*/ 165990 h 264037"/>
                              <a:gd name="connsiteX3" fmla="*/ 66609 w 511581"/>
                              <a:gd name="connsiteY3" fmla="*/ 219717 h 264037"/>
                              <a:gd name="connsiteX4" fmla="*/ 257086 w 511581"/>
                              <a:gd name="connsiteY4" fmla="*/ 248418 h 264037"/>
                              <a:gd name="connsiteX5" fmla="*/ 312295 w 511581"/>
                              <a:gd name="connsiteY5" fmla="*/ 261909 h 264037"/>
                              <a:gd name="connsiteX6" fmla="*/ 511581 w 511581"/>
                              <a:gd name="connsiteY6" fmla="*/ 251415 h 264037"/>
                              <a:gd name="connsiteX7" fmla="*/ 493305 w 511581"/>
                              <a:gd name="connsiteY7" fmla="*/ 137834 h 264037"/>
                              <a:gd name="connsiteX8" fmla="*/ 305189 w 511581"/>
                              <a:gd name="connsiteY8" fmla="*/ 114625 h 264037"/>
                              <a:gd name="connsiteX9" fmla="*/ 160986 w 511581"/>
                              <a:gd name="connsiteY9" fmla="*/ 48681 h 264037"/>
                              <a:gd name="connsiteX10" fmla="*/ 144253 w 511581"/>
                              <a:gd name="connsiteY10" fmla="*/ 22193 h 264037"/>
                              <a:gd name="connsiteX0" fmla="*/ 83467 w 511581"/>
                              <a:gd name="connsiteY0" fmla="*/ 0 h 264037"/>
                              <a:gd name="connsiteX1" fmla="*/ 21729 w 511581"/>
                              <a:gd name="connsiteY1" fmla="*/ 53906 h 264037"/>
                              <a:gd name="connsiteX2" fmla="*/ 8658 w 511581"/>
                              <a:gd name="connsiteY2" fmla="*/ 165990 h 264037"/>
                              <a:gd name="connsiteX3" fmla="*/ 66609 w 511581"/>
                              <a:gd name="connsiteY3" fmla="*/ 219717 h 264037"/>
                              <a:gd name="connsiteX4" fmla="*/ 257086 w 511581"/>
                              <a:gd name="connsiteY4" fmla="*/ 248418 h 264037"/>
                              <a:gd name="connsiteX5" fmla="*/ 312295 w 511581"/>
                              <a:gd name="connsiteY5" fmla="*/ 261909 h 264037"/>
                              <a:gd name="connsiteX6" fmla="*/ 511581 w 511581"/>
                              <a:gd name="connsiteY6" fmla="*/ 251415 h 264037"/>
                              <a:gd name="connsiteX7" fmla="*/ 503972 w 511581"/>
                              <a:gd name="connsiteY7" fmla="*/ 140331 h 264037"/>
                              <a:gd name="connsiteX8" fmla="*/ 305189 w 511581"/>
                              <a:gd name="connsiteY8" fmla="*/ 114625 h 264037"/>
                              <a:gd name="connsiteX9" fmla="*/ 160986 w 511581"/>
                              <a:gd name="connsiteY9" fmla="*/ 48681 h 264037"/>
                              <a:gd name="connsiteX10" fmla="*/ 144253 w 511581"/>
                              <a:gd name="connsiteY10" fmla="*/ 22193 h 264037"/>
                              <a:gd name="connsiteX0" fmla="*/ 83467 w 503972"/>
                              <a:gd name="connsiteY0" fmla="*/ 0 h 264988"/>
                              <a:gd name="connsiteX1" fmla="*/ 21729 w 503972"/>
                              <a:gd name="connsiteY1" fmla="*/ 53906 h 264988"/>
                              <a:gd name="connsiteX2" fmla="*/ 8658 w 503972"/>
                              <a:gd name="connsiteY2" fmla="*/ 165990 h 264988"/>
                              <a:gd name="connsiteX3" fmla="*/ 66609 w 503972"/>
                              <a:gd name="connsiteY3" fmla="*/ 219717 h 264988"/>
                              <a:gd name="connsiteX4" fmla="*/ 257086 w 503972"/>
                              <a:gd name="connsiteY4" fmla="*/ 248418 h 264988"/>
                              <a:gd name="connsiteX5" fmla="*/ 312295 w 503972"/>
                              <a:gd name="connsiteY5" fmla="*/ 261909 h 264988"/>
                              <a:gd name="connsiteX6" fmla="*/ 501355 w 503972"/>
                              <a:gd name="connsiteY6" fmla="*/ 253005 h 264988"/>
                              <a:gd name="connsiteX7" fmla="*/ 503972 w 503972"/>
                              <a:gd name="connsiteY7" fmla="*/ 140331 h 264988"/>
                              <a:gd name="connsiteX8" fmla="*/ 305189 w 503972"/>
                              <a:gd name="connsiteY8" fmla="*/ 114625 h 264988"/>
                              <a:gd name="connsiteX9" fmla="*/ 160986 w 503972"/>
                              <a:gd name="connsiteY9" fmla="*/ 48681 h 264988"/>
                              <a:gd name="connsiteX10" fmla="*/ 144253 w 503972"/>
                              <a:gd name="connsiteY10" fmla="*/ 22193 h 264988"/>
                              <a:gd name="connsiteX0" fmla="*/ 83467 w 503530"/>
                              <a:gd name="connsiteY0" fmla="*/ 0 h 264988"/>
                              <a:gd name="connsiteX1" fmla="*/ 21729 w 503530"/>
                              <a:gd name="connsiteY1" fmla="*/ 53906 h 264988"/>
                              <a:gd name="connsiteX2" fmla="*/ 8658 w 503530"/>
                              <a:gd name="connsiteY2" fmla="*/ 165990 h 264988"/>
                              <a:gd name="connsiteX3" fmla="*/ 66609 w 503530"/>
                              <a:gd name="connsiteY3" fmla="*/ 219717 h 264988"/>
                              <a:gd name="connsiteX4" fmla="*/ 257086 w 503530"/>
                              <a:gd name="connsiteY4" fmla="*/ 248418 h 264988"/>
                              <a:gd name="connsiteX5" fmla="*/ 312295 w 503530"/>
                              <a:gd name="connsiteY5" fmla="*/ 261909 h 264988"/>
                              <a:gd name="connsiteX6" fmla="*/ 501355 w 503530"/>
                              <a:gd name="connsiteY6" fmla="*/ 253005 h 264988"/>
                              <a:gd name="connsiteX7" fmla="*/ 503530 w 503530"/>
                              <a:gd name="connsiteY7" fmla="*/ 136247 h 264988"/>
                              <a:gd name="connsiteX8" fmla="*/ 305189 w 503530"/>
                              <a:gd name="connsiteY8" fmla="*/ 114625 h 264988"/>
                              <a:gd name="connsiteX9" fmla="*/ 160986 w 503530"/>
                              <a:gd name="connsiteY9" fmla="*/ 48681 h 264988"/>
                              <a:gd name="connsiteX10" fmla="*/ 144253 w 503530"/>
                              <a:gd name="connsiteY10" fmla="*/ 22193 h 264988"/>
                              <a:gd name="connsiteX0" fmla="*/ 148547 w 503530"/>
                              <a:gd name="connsiteY0" fmla="*/ 0 h 304177"/>
                              <a:gd name="connsiteX1" fmla="*/ 21729 w 503530"/>
                              <a:gd name="connsiteY1" fmla="*/ 93095 h 304177"/>
                              <a:gd name="connsiteX2" fmla="*/ 8658 w 503530"/>
                              <a:gd name="connsiteY2" fmla="*/ 205179 h 304177"/>
                              <a:gd name="connsiteX3" fmla="*/ 66609 w 503530"/>
                              <a:gd name="connsiteY3" fmla="*/ 258906 h 304177"/>
                              <a:gd name="connsiteX4" fmla="*/ 257086 w 503530"/>
                              <a:gd name="connsiteY4" fmla="*/ 287607 h 304177"/>
                              <a:gd name="connsiteX5" fmla="*/ 312295 w 503530"/>
                              <a:gd name="connsiteY5" fmla="*/ 301098 h 304177"/>
                              <a:gd name="connsiteX6" fmla="*/ 501355 w 503530"/>
                              <a:gd name="connsiteY6" fmla="*/ 292194 h 304177"/>
                              <a:gd name="connsiteX7" fmla="*/ 503530 w 503530"/>
                              <a:gd name="connsiteY7" fmla="*/ 175436 h 304177"/>
                              <a:gd name="connsiteX8" fmla="*/ 305189 w 503530"/>
                              <a:gd name="connsiteY8" fmla="*/ 153814 h 304177"/>
                              <a:gd name="connsiteX9" fmla="*/ 160986 w 503530"/>
                              <a:gd name="connsiteY9" fmla="*/ 87870 h 304177"/>
                              <a:gd name="connsiteX10" fmla="*/ 144253 w 503530"/>
                              <a:gd name="connsiteY10" fmla="*/ 61382 h 304177"/>
                              <a:gd name="connsiteX0" fmla="*/ 148547 w 503530"/>
                              <a:gd name="connsiteY0" fmla="*/ 0 h 304177"/>
                              <a:gd name="connsiteX1" fmla="*/ 21729 w 503530"/>
                              <a:gd name="connsiteY1" fmla="*/ 93095 h 304177"/>
                              <a:gd name="connsiteX2" fmla="*/ 8658 w 503530"/>
                              <a:gd name="connsiteY2" fmla="*/ 205179 h 304177"/>
                              <a:gd name="connsiteX3" fmla="*/ 66609 w 503530"/>
                              <a:gd name="connsiteY3" fmla="*/ 258906 h 304177"/>
                              <a:gd name="connsiteX4" fmla="*/ 257086 w 503530"/>
                              <a:gd name="connsiteY4" fmla="*/ 287607 h 304177"/>
                              <a:gd name="connsiteX5" fmla="*/ 312295 w 503530"/>
                              <a:gd name="connsiteY5" fmla="*/ 301098 h 304177"/>
                              <a:gd name="connsiteX6" fmla="*/ 501355 w 503530"/>
                              <a:gd name="connsiteY6" fmla="*/ 292194 h 304177"/>
                              <a:gd name="connsiteX7" fmla="*/ 503530 w 503530"/>
                              <a:gd name="connsiteY7" fmla="*/ 175436 h 304177"/>
                              <a:gd name="connsiteX8" fmla="*/ 305189 w 503530"/>
                              <a:gd name="connsiteY8" fmla="*/ 153814 h 304177"/>
                              <a:gd name="connsiteX9" fmla="*/ 160986 w 503530"/>
                              <a:gd name="connsiteY9" fmla="*/ 87870 h 304177"/>
                              <a:gd name="connsiteX10" fmla="*/ 144253 w 503530"/>
                              <a:gd name="connsiteY10" fmla="*/ 61382 h 304177"/>
                              <a:gd name="connsiteX0" fmla="*/ 150344 w 505327"/>
                              <a:gd name="connsiteY0" fmla="*/ 0 h 304177"/>
                              <a:gd name="connsiteX1" fmla="*/ 20432 w 505327"/>
                              <a:gd name="connsiteY1" fmla="*/ 64498 h 304177"/>
                              <a:gd name="connsiteX2" fmla="*/ 10455 w 505327"/>
                              <a:gd name="connsiteY2" fmla="*/ 205179 h 304177"/>
                              <a:gd name="connsiteX3" fmla="*/ 68406 w 505327"/>
                              <a:gd name="connsiteY3" fmla="*/ 258906 h 304177"/>
                              <a:gd name="connsiteX4" fmla="*/ 258883 w 505327"/>
                              <a:gd name="connsiteY4" fmla="*/ 287607 h 304177"/>
                              <a:gd name="connsiteX5" fmla="*/ 314092 w 505327"/>
                              <a:gd name="connsiteY5" fmla="*/ 301098 h 304177"/>
                              <a:gd name="connsiteX6" fmla="*/ 503152 w 505327"/>
                              <a:gd name="connsiteY6" fmla="*/ 292194 h 304177"/>
                              <a:gd name="connsiteX7" fmla="*/ 505327 w 505327"/>
                              <a:gd name="connsiteY7" fmla="*/ 175436 h 304177"/>
                              <a:gd name="connsiteX8" fmla="*/ 306986 w 505327"/>
                              <a:gd name="connsiteY8" fmla="*/ 153814 h 304177"/>
                              <a:gd name="connsiteX9" fmla="*/ 162783 w 505327"/>
                              <a:gd name="connsiteY9" fmla="*/ 87870 h 304177"/>
                              <a:gd name="connsiteX10" fmla="*/ 146050 w 505327"/>
                              <a:gd name="connsiteY10" fmla="*/ 61382 h 304177"/>
                              <a:gd name="connsiteX0" fmla="*/ 139889 w 494872"/>
                              <a:gd name="connsiteY0" fmla="*/ 0 h 304177"/>
                              <a:gd name="connsiteX1" fmla="*/ 0 w 494872"/>
                              <a:gd name="connsiteY1" fmla="*/ 205179 h 304177"/>
                              <a:gd name="connsiteX2" fmla="*/ 57951 w 494872"/>
                              <a:gd name="connsiteY2" fmla="*/ 258906 h 304177"/>
                              <a:gd name="connsiteX3" fmla="*/ 248428 w 494872"/>
                              <a:gd name="connsiteY3" fmla="*/ 287607 h 304177"/>
                              <a:gd name="connsiteX4" fmla="*/ 303637 w 494872"/>
                              <a:gd name="connsiteY4" fmla="*/ 301098 h 304177"/>
                              <a:gd name="connsiteX5" fmla="*/ 492697 w 494872"/>
                              <a:gd name="connsiteY5" fmla="*/ 292194 h 304177"/>
                              <a:gd name="connsiteX6" fmla="*/ 494872 w 494872"/>
                              <a:gd name="connsiteY6" fmla="*/ 175436 h 304177"/>
                              <a:gd name="connsiteX7" fmla="*/ 296531 w 494872"/>
                              <a:gd name="connsiteY7" fmla="*/ 153814 h 304177"/>
                              <a:gd name="connsiteX8" fmla="*/ 152328 w 494872"/>
                              <a:gd name="connsiteY8" fmla="*/ 87870 h 304177"/>
                              <a:gd name="connsiteX9" fmla="*/ 135595 w 494872"/>
                              <a:gd name="connsiteY9" fmla="*/ 61382 h 304177"/>
                              <a:gd name="connsiteX0" fmla="*/ 139889 w 494872"/>
                              <a:gd name="connsiteY0" fmla="*/ 0 h 304177"/>
                              <a:gd name="connsiteX1" fmla="*/ 58205 w 494872"/>
                              <a:gd name="connsiteY1" fmla="*/ 114962 h 304177"/>
                              <a:gd name="connsiteX2" fmla="*/ 0 w 494872"/>
                              <a:gd name="connsiteY2" fmla="*/ 205179 h 304177"/>
                              <a:gd name="connsiteX3" fmla="*/ 57951 w 494872"/>
                              <a:gd name="connsiteY3" fmla="*/ 258906 h 304177"/>
                              <a:gd name="connsiteX4" fmla="*/ 248428 w 494872"/>
                              <a:gd name="connsiteY4" fmla="*/ 287607 h 304177"/>
                              <a:gd name="connsiteX5" fmla="*/ 303637 w 494872"/>
                              <a:gd name="connsiteY5" fmla="*/ 301098 h 304177"/>
                              <a:gd name="connsiteX6" fmla="*/ 492697 w 494872"/>
                              <a:gd name="connsiteY6" fmla="*/ 292194 h 304177"/>
                              <a:gd name="connsiteX7" fmla="*/ 494872 w 494872"/>
                              <a:gd name="connsiteY7" fmla="*/ 175436 h 304177"/>
                              <a:gd name="connsiteX8" fmla="*/ 296531 w 494872"/>
                              <a:gd name="connsiteY8" fmla="*/ 153814 h 304177"/>
                              <a:gd name="connsiteX9" fmla="*/ 152328 w 494872"/>
                              <a:gd name="connsiteY9" fmla="*/ 87870 h 304177"/>
                              <a:gd name="connsiteX10" fmla="*/ 135595 w 494872"/>
                              <a:gd name="connsiteY10" fmla="*/ 61382 h 304177"/>
                              <a:gd name="connsiteX0" fmla="*/ 141606 w 496589"/>
                              <a:gd name="connsiteY0" fmla="*/ 0 h 304177"/>
                              <a:gd name="connsiteX1" fmla="*/ 26908 w 496589"/>
                              <a:gd name="connsiteY1" fmla="*/ 66092 h 304177"/>
                              <a:gd name="connsiteX2" fmla="*/ 1717 w 496589"/>
                              <a:gd name="connsiteY2" fmla="*/ 205179 h 304177"/>
                              <a:gd name="connsiteX3" fmla="*/ 59668 w 496589"/>
                              <a:gd name="connsiteY3" fmla="*/ 258906 h 304177"/>
                              <a:gd name="connsiteX4" fmla="*/ 250145 w 496589"/>
                              <a:gd name="connsiteY4" fmla="*/ 287607 h 304177"/>
                              <a:gd name="connsiteX5" fmla="*/ 305354 w 496589"/>
                              <a:gd name="connsiteY5" fmla="*/ 301098 h 304177"/>
                              <a:gd name="connsiteX6" fmla="*/ 494414 w 496589"/>
                              <a:gd name="connsiteY6" fmla="*/ 292194 h 304177"/>
                              <a:gd name="connsiteX7" fmla="*/ 496589 w 496589"/>
                              <a:gd name="connsiteY7" fmla="*/ 175436 h 304177"/>
                              <a:gd name="connsiteX8" fmla="*/ 298248 w 496589"/>
                              <a:gd name="connsiteY8" fmla="*/ 153814 h 304177"/>
                              <a:gd name="connsiteX9" fmla="*/ 154045 w 496589"/>
                              <a:gd name="connsiteY9" fmla="*/ 87870 h 304177"/>
                              <a:gd name="connsiteX10" fmla="*/ 137312 w 496589"/>
                              <a:gd name="connsiteY10" fmla="*/ 61382 h 304177"/>
                              <a:gd name="connsiteX0" fmla="*/ 126112 w 481095"/>
                              <a:gd name="connsiteY0" fmla="*/ 0 h 304177"/>
                              <a:gd name="connsiteX1" fmla="*/ 11414 w 481095"/>
                              <a:gd name="connsiteY1" fmla="*/ 66092 h 304177"/>
                              <a:gd name="connsiteX2" fmla="*/ 12295 w 481095"/>
                              <a:gd name="connsiteY2" fmla="*/ 221897 h 304177"/>
                              <a:gd name="connsiteX3" fmla="*/ 44174 w 481095"/>
                              <a:gd name="connsiteY3" fmla="*/ 258906 h 304177"/>
                              <a:gd name="connsiteX4" fmla="*/ 234651 w 481095"/>
                              <a:gd name="connsiteY4" fmla="*/ 287607 h 304177"/>
                              <a:gd name="connsiteX5" fmla="*/ 289860 w 481095"/>
                              <a:gd name="connsiteY5" fmla="*/ 301098 h 304177"/>
                              <a:gd name="connsiteX6" fmla="*/ 478920 w 481095"/>
                              <a:gd name="connsiteY6" fmla="*/ 292194 h 304177"/>
                              <a:gd name="connsiteX7" fmla="*/ 481095 w 481095"/>
                              <a:gd name="connsiteY7" fmla="*/ 175436 h 304177"/>
                              <a:gd name="connsiteX8" fmla="*/ 282754 w 481095"/>
                              <a:gd name="connsiteY8" fmla="*/ 153814 h 304177"/>
                              <a:gd name="connsiteX9" fmla="*/ 138551 w 481095"/>
                              <a:gd name="connsiteY9" fmla="*/ 87870 h 304177"/>
                              <a:gd name="connsiteX10" fmla="*/ 121818 w 481095"/>
                              <a:gd name="connsiteY10" fmla="*/ 61382 h 304177"/>
                              <a:gd name="connsiteX0" fmla="*/ 127221 w 482204"/>
                              <a:gd name="connsiteY0" fmla="*/ 0 h 304177"/>
                              <a:gd name="connsiteX1" fmla="*/ 12523 w 482204"/>
                              <a:gd name="connsiteY1" fmla="*/ 66092 h 304177"/>
                              <a:gd name="connsiteX2" fmla="*/ 13404 w 482204"/>
                              <a:gd name="connsiteY2" fmla="*/ 221897 h 304177"/>
                              <a:gd name="connsiteX3" fmla="*/ 70027 w 482204"/>
                              <a:gd name="connsiteY3" fmla="*/ 263368 h 304177"/>
                              <a:gd name="connsiteX4" fmla="*/ 235760 w 482204"/>
                              <a:gd name="connsiteY4" fmla="*/ 287607 h 304177"/>
                              <a:gd name="connsiteX5" fmla="*/ 290969 w 482204"/>
                              <a:gd name="connsiteY5" fmla="*/ 301098 h 304177"/>
                              <a:gd name="connsiteX6" fmla="*/ 480029 w 482204"/>
                              <a:gd name="connsiteY6" fmla="*/ 292194 h 304177"/>
                              <a:gd name="connsiteX7" fmla="*/ 482204 w 482204"/>
                              <a:gd name="connsiteY7" fmla="*/ 175436 h 304177"/>
                              <a:gd name="connsiteX8" fmla="*/ 283863 w 482204"/>
                              <a:gd name="connsiteY8" fmla="*/ 153814 h 304177"/>
                              <a:gd name="connsiteX9" fmla="*/ 139660 w 482204"/>
                              <a:gd name="connsiteY9" fmla="*/ 87870 h 304177"/>
                              <a:gd name="connsiteX10" fmla="*/ 122927 w 482204"/>
                              <a:gd name="connsiteY10" fmla="*/ 61382 h 304177"/>
                              <a:gd name="connsiteX0" fmla="*/ 179992 w 482204"/>
                              <a:gd name="connsiteY0" fmla="*/ 0 h 328993"/>
                              <a:gd name="connsiteX1" fmla="*/ 12523 w 482204"/>
                              <a:gd name="connsiteY1" fmla="*/ 90908 h 328993"/>
                              <a:gd name="connsiteX2" fmla="*/ 13404 w 482204"/>
                              <a:gd name="connsiteY2" fmla="*/ 246713 h 328993"/>
                              <a:gd name="connsiteX3" fmla="*/ 70027 w 482204"/>
                              <a:gd name="connsiteY3" fmla="*/ 288184 h 328993"/>
                              <a:gd name="connsiteX4" fmla="*/ 235760 w 482204"/>
                              <a:gd name="connsiteY4" fmla="*/ 312423 h 328993"/>
                              <a:gd name="connsiteX5" fmla="*/ 290969 w 482204"/>
                              <a:gd name="connsiteY5" fmla="*/ 325914 h 328993"/>
                              <a:gd name="connsiteX6" fmla="*/ 480029 w 482204"/>
                              <a:gd name="connsiteY6" fmla="*/ 317010 h 328993"/>
                              <a:gd name="connsiteX7" fmla="*/ 482204 w 482204"/>
                              <a:gd name="connsiteY7" fmla="*/ 200252 h 328993"/>
                              <a:gd name="connsiteX8" fmla="*/ 283863 w 482204"/>
                              <a:gd name="connsiteY8" fmla="*/ 178630 h 328993"/>
                              <a:gd name="connsiteX9" fmla="*/ 139660 w 482204"/>
                              <a:gd name="connsiteY9" fmla="*/ 112686 h 328993"/>
                              <a:gd name="connsiteX10" fmla="*/ 122927 w 482204"/>
                              <a:gd name="connsiteY10" fmla="*/ 86198 h 328993"/>
                              <a:gd name="connsiteX0" fmla="*/ 252686 w 482204"/>
                              <a:gd name="connsiteY0" fmla="*/ 0 h 356839"/>
                              <a:gd name="connsiteX1" fmla="*/ 12523 w 482204"/>
                              <a:gd name="connsiteY1" fmla="*/ 118754 h 356839"/>
                              <a:gd name="connsiteX2" fmla="*/ 13404 w 482204"/>
                              <a:gd name="connsiteY2" fmla="*/ 274559 h 356839"/>
                              <a:gd name="connsiteX3" fmla="*/ 70027 w 482204"/>
                              <a:gd name="connsiteY3" fmla="*/ 316030 h 356839"/>
                              <a:gd name="connsiteX4" fmla="*/ 235760 w 482204"/>
                              <a:gd name="connsiteY4" fmla="*/ 340269 h 356839"/>
                              <a:gd name="connsiteX5" fmla="*/ 290969 w 482204"/>
                              <a:gd name="connsiteY5" fmla="*/ 353760 h 356839"/>
                              <a:gd name="connsiteX6" fmla="*/ 480029 w 482204"/>
                              <a:gd name="connsiteY6" fmla="*/ 344856 h 356839"/>
                              <a:gd name="connsiteX7" fmla="*/ 482204 w 482204"/>
                              <a:gd name="connsiteY7" fmla="*/ 228098 h 356839"/>
                              <a:gd name="connsiteX8" fmla="*/ 283863 w 482204"/>
                              <a:gd name="connsiteY8" fmla="*/ 206476 h 356839"/>
                              <a:gd name="connsiteX9" fmla="*/ 139660 w 482204"/>
                              <a:gd name="connsiteY9" fmla="*/ 140532 h 356839"/>
                              <a:gd name="connsiteX10" fmla="*/ 122927 w 482204"/>
                              <a:gd name="connsiteY10" fmla="*/ 114044 h 356839"/>
                              <a:gd name="connsiteX0" fmla="*/ 249033 w 478551"/>
                              <a:gd name="connsiteY0" fmla="*/ 0 h 356839"/>
                              <a:gd name="connsiteX1" fmla="*/ 98333 w 478551"/>
                              <a:gd name="connsiteY1" fmla="*/ 62125 h 356839"/>
                              <a:gd name="connsiteX2" fmla="*/ 8870 w 478551"/>
                              <a:gd name="connsiteY2" fmla="*/ 118754 h 356839"/>
                              <a:gd name="connsiteX3" fmla="*/ 9751 w 478551"/>
                              <a:gd name="connsiteY3" fmla="*/ 274559 h 356839"/>
                              <a:gd name="connsiteX4" fmla="*/ 66374 w 478551"/>
                              <a:gd name="connsiteY4" fmla="*/ 316030 h 356839"/>
                              <a:gd name="connsiteX5" fmla="*/ 232107 w 478551"/>
                              <a:gd name="connsiteY5" fmla="*/ 340269 h 356839"/>
                              <a:gd name="connsiteX6" fmla="*/ 287316 w 478551"/>
                              <a:gd name="connsiteY6" fmla="*/ 353760 h 356839"/>
                              <a:gd name="connsiteX7" fmla="*/ 476376 w 478551"/>
                              <a:gd name="connsiteY7" fmla="*/ 344856 h 356839"/>
                              <a:gd name="connsiteX8" fmla="*/ 478551 w 478551"/>
                              <a:gd name="connsiteY8" fmla="*/ 228098 h 356839"/>
                              <a:gd name="connsiteX9" fmla="*/ 280210 w 478551"/>
                              <a:gd name="connsiteY9" fmla="*/ 206476 h 356839"/>
                              <a:gd name="connsiteX10" fmla="*/ 136007 w 478551"/>
                              <a:gd name="connsiteY10" fmla="*/ 140532 h 356839"/>
                              <a:gd name="connsiteX11" fmla="*/ 119274 w 478551"/>
                              <a:gd name="connsiteY11" fmla="*/ 114044 h 356839"/>
                              <a:gd name="connsiteX0" fmla="*/ 249033 w 478551"/>
                              <a:gd name="connsiteY0" fmla="*/ 0 h 356839"/>
                              <a:gd name="connsiteX1" fmla="*/ 110686 w 478551"/>
                              <a:gd name="connsiteY1" fmla="*/ 51161 h 356839"/>
                              <a:gd name="connsiteX2" fmla="*/ 8870 w 478551"/>
                              <a:gd name="connsiteY2" fmla="*/ 118754 h 356839"/>
                              <a:gd name="connsiteX3" fmla="*/ 9751 w 478551"/>
                              <a:gd name="connsiteY3" fmla="*/ 274559 h 356839"/>
                              <a:gd name="connsiteX4" fmla="*/ 66374 w 478551"/>
                              <a:gd name="connsiteY4" fmla="*/ 316030 h 356839"/>
                              <a:gd name="connsiteX5" fmla="*/ 232107 w 478551"/>
                              <a:gd name="connsiteY5" fmla="*/ 340269 h 356839"/>
                              <a:gd name="connsiteX6" fmla="*/ 287316 w 478551"/>
                              <a:gd name="connsiteY6" fmla="*/ 353760 h 356839"/>
                              <a:gd name="connsiteX7" fmla="*/ 476376 w 478551"/>
                              <a:gd name="connsiteY7" fmla="*/ 344856 h 356839"/>
                              <a:gd name="connsiteX8" fmla="*/ 478551 w 478551"/>
                              <a:gd name="connsiteY8" fmla="*/ 228098 h 356839"/>
                              <a:gd name="connsiteX9" fmla="*/ 280210 w 478551"/>
                              <a:gd name="connsiteY9" fmla="*/ 206476 h 356839"/>
                              <a:gd name="connsiteX10" fmla="*/ 136007 w 478551"/>
                              <a:gd name="connsiteY10" fmla="*/ 140532 h 356839"/>
                              <a:gd name="connsiteX11" fmla="*/ 119274 w 478551"/>
                              <a:gd name="connsiteY11" fmla="*/ 114044 h 356839"/>
                              <a:gd name="connsiteX0" fmla="*/ 258333 w 487851"/>
                              <a:gd name="connsiteY0" fmla="*/ 0 h 356839"/>
                              <a:gd name="connsiteX1" fmla="*/ 119986 w 487851"/>
                              <a:gd name="connsiteY1" fmla="*/ 51161 h 356839"/>
                              <a:gd name="connsiteX2" fmla="*/ 18170 w 487851"/>
                              <a:gd name="connsiteY2" fmla="*/ 118754 h 356839"/>
                              <a:gd name="connsiteX3" fmla="*/ 19051 w 487851"/>
                              <a:gd name="connsiteY3" fmla="*/ 274559 h 356839"/>
                              <a:gd name="connsiteX4" fmla="*/ 75674 w 487851"/>
                              <a:gd name="connsiteY4" fmla="*/ 316030 h 356839"/>
                              <a:gd name="connsiteX5" fmla="*/ 241407 w 487851"/>
                              <a:gd name="connsiteY5" fmla="*/ 340269 h 356839"/>
                              <a:gd name="connsiteX6" fmla="*/ 296616 w 487851"/>
                              <a:gd name="connsiteY6" fmla="*/ 353760 h 356839"/>
                              <a:gd name="connsiteX7" fmla="*/ 485676 w 487851"/>
                              <a:gd name="connsiteY7" fmla="*/ 344856 h 356839"/>
                              <a:gd name="connsiteX8" fmla="*/ 487851 w 487851"/>
                              <a:gd name="connsiteY8" fmla="*/ 228098 h 356839"/>
                              <a:gd name="connsiteX9" fmla="*/ 289510 w 487851"/>
                              <a:gd name="connsiteY9" fmla="*/ 206476 h 356839"/>
                              <a:gd name="connsiteX10" fmla="*/ 145307 w 487851"/>
                              <a:gd name="connsiteY10" fmla="*/ 140532 h 356839"/>
                              <a:gd name="connsiteX11" fmla="*/ 128574 w 487851"/>
                              <a:gd name="connsiteY11" fmla="*/ 114044 h 356839"/>
                              <a:gd name="connsiteX0" fmla="*/ 255129 w 487851"/>
                              <a:gd name="connsiteY0" fmla="*/ 0 h 331071"/>
                              <a:gd name="connsiteX1" fmla="*/ 119986 w 487851"/>
                              <a:gd name="connsiteY1" fmla="*/ 25393 h 331071"/>
                              <a:gd name="connsiteX2" fmla="*/ 18170 w 487851"/>
                              <a:gd name="connsiteY2" fmla="*/ 92986 h 331071"/>
                              <a:gd name="connsiteX3" fmla="*/ 19051 w 487851"/>
                              <a:gd name="connsiteY3" fmla="*/ 248791 h 331071"/>
                              <a:gd name="connsiteX4" fmla="*/ 75674 w 487851"/>
                              <a:gd name="connsiteY4" fmla="*/ 290262 h 331071"/>
                              <a:gd name="connsiteX5" fmla="*/ 241407 w 487851"/>
                              <a:gd name="connsiteY5" fmla="*/ 314501 h 331071"/>
                              <a:gd name="connsiteX6" fmla="*/ 296616 w 487851"/>
                              <a:gd name="connsiteY6" fmla="*/ 327992 h 331071"/>
                              <a:gd name="connsiteX7" fmla="*/ 485676 w 487851"/>
                              <a:gd name="connsiteY7" fmla="*/ 319088 h 331071"/>
                              <a:gd name="connsiteX8" fmla="*/ 487851 w 487851"/>
                              <a:gd name="connsiteY8" fmla="*/ 202330 h 331071"/>
                              <a:gd name="connsiteX9" fmla="*/ 289510 w 487851"/>
                              <a:gd name="connsiteY9" fmla="*/ 180708 h 331071"/>
                              <a:gd name="connsiteX10" fmla="*/ 145307 w 487851"/>
                              <a:gd name="connsiteY10" fmla="*/ 114764 h 331071"/>
                              <a:gd name="connsiteX11" fmla="*/ 128574 w 487851"/>
                              <a:gd name="connsiteY11" fmla="*/ 88276 h 331071"/>
                              <a:gd name="connsiteX0" fmla="*/ 255129 w 487851"/>
                              <a:gd name="connsiteY0" fmla="*/ 0 h 331071"/>
                              <a:gd name="connsiteX1" fmla="*/ 121175 w 487851"/>
                              <a:gd name="connsiteY1" fmla="*/ 33508 h 331071"/>
                              <a:gd name="connsiteX2" fmla="*/ 18170 w 487851"/>
                              <a:gd name="connsiteY2" fmla="*/ 92986 h 331071"/>
                              <a:gd name="connsiteX3" fmla="*/ 19051 w 487851"/>
                              <a:gd name="connsiteY3" fmla="*/ 248791 h 331071"/>
                              <a:gd name="connsiteX4" fmla="*/ 75674 w 487851"/>
                              <a:gd name="connsiteY4" fmla="*/ 290262 h 331071"/>
                              <a:gd name="connsiteX5" fmla="*/ 241407 w 487851"/>
                              <a:gd name="connsiteY5" fmla="*/ 314501 h 331071"/>
                              <a:gd name="connsiteX6" fmla="*/ 296616 w 487851"/>
                              <a:gd name="connsiteY6" fmla="*/ 327992 h 331071"/>
                              <a:gd name="connsiteX7" fmla="*/ 485676 w 487851"/>
                              <a:gd name="connsiteY7" fmla="*/ 319088 h 331071"/>
                              <a:gd name="connsiteX8" fmla="*/ 487851 w 487851"/>
                              <a:gd name="connsiteY8" fmla="*/ 202330 h 331071"/>
                              <a:gd name="connsiteX9" fmla="*/ 289510 w 487851"/>
                              <a:gd name="connsiteY9" fmla="*/ 180708 h 331071"/>
                              <a:gd name="connsiteX10" fmla="*/ 145307 w 487851"/>
                              <a:gd name="connsiteY10" fmla="*/ 114764 h 331071"/>
                              <a:gd name="connsiteX11" fmla="*/ 128574 w 487851"/>
                              <a:gd name="connsiteY11" fmla="*/ 88276 h 331071"/>
                              <a:gd name="connsiteX0" fmla="*/ 242462 w 475184"/>
                              <a:gd name="connsiteY0" fmla="*/ 0 h 331071"/>
                              <a:gd name="connsiteX1" fmla="*/ 108508 w 475184"/>
                              <a:gd name="connsiteY1" fmla="*/ 33508 h 331071"/>
                              <a:gd name="connsiteX2" fmla="*/ 11265 w 475184"/>
                              <a:gd name="connsiteY2" fmla="*/ 108502 h 331071"/>
                              <a:gd name="connsiteX3" fmla="*/ 6384 w 475184"/>
                              <a:gd name="connsiteY3" fmla="*/ 248791 h 331071"/>
                              <a:gd name="connsiteX4" fmla="*/ 63007 w 475184"/>
                              <a:gd name="connsiteY4" fmla="*/ 290262 h 331071"/>
                              <a:gd name="connsiteX5" fmla="*/ 228740 w 475184"/>
                              <a:gd name="connsiteY5" fmla="*/ 314501 h 331071"/>
                              <a:gd name="connsiteX6" fmla="*/ 283949 w 475184"/>
                              <a:gd name="connsiteY6" fmla="*/ 327992 h 331071"/>
                              <a:gd name="connsiteX7" fmla="*/ 473009 w 475184"/>
                              <a:gd name="connsiteY7" fmla="*/ 319088 h 331071"/>
                              <a:gd name="connsiteX8" fmla="*/ 475184 w 475184"/>
                              <a:gd name="connsiteY8" fmla="*/ 202330 h 331071"/>
                              <a:gd name="connsiteX9" fmla="*/ 276843 w 475184"/>
                              <a:gd name="connsiteY9" fmla="*/ 180708 h 331071"/>
                              <a:gd name="connsiteX10" fmla="*/ 132640 w 475184"/>
                              <a:gd name="connsiteY10" fmla="*/ 114764 h 331071"/>
                              <a:gd name="connsiteX11" fmla="*/ 115907 w 475184"/>
                              <a:gd name="connsiteY11" fmla="*/ 88276 h 331071"/>
                              <a:gd name="connsiteX0" fmla="*/ 237747 w 470469"/>
                              <a:gd name="connsiteY0" fmla="*/ 0 h 331071"/>
                              <a:gd name="connsiteX1" fmla="*/ 103793 w 470469"/>
                              <a:gd name="connsiteY1" fmla="*/ 33508 h 331071"/>
                              <a:gd name="connsiteX2" fmla="*/ 6550 w 470469"/>
                              <a:gd name="connsiteY2" fmla="*/ 108502 h 331071"/>
                              <a:gd name="connsiteX3" fmla="*/ 14022 w 470469"/>
                              <a:gd name="connsiteY3" fmla="*/ 237827 h 331071"/>
                              <a:gd name="connsiteX4" fmla="*/ 58292 w 470469"/>
                              <a:gd name="connsiteY4" fmla="*/ 290262 h 331071"/>
                              <a:gd name="connsiteX5" fmla="*/ 224025 w 470469"/>
                              <a:gd name="connsiteY5" fmla="*/ 314501 h 331071"/>
                              <a:gd name="connsiteX6" fmla="*/ 279234 w 470469"/>
                              <a:gd name="connsiteY6" fmla="*/ 327992 h 331071"/>
                              <a:gd name="connsiteX7" fmla="*/ 468294 w 470469"/>
                              <a:gd name="connsiteY7" fmla="*/ 319088 h 331071"/>
                              <a:gd name="connsiteX8" fmla="*/ 470469 w 470469"/>
                              <a:gd name="connsiteY8" fmla="*/ 202330 h 331071"/>
                              <a:gd name="connsiteX9" fmla="*/ 272128 w 470469"/>
                              <a:gd name="connsiteY9" fmla="*/ 180708 h 331071"/>
                              <a:gd name="connsiteX10" fmla="*/ 127925 w 470469"/>
                              <a:gd name="connsiteY10" fmla="*/ 114764 h 331071"/>
                              <a:gd name="connsiteX11" fmla="*/ 111192 w 470469"/>
                              <a:gd name="connsiteY11" fmla="*/ 88276 h 331071"/>
                              <a:gd name="connsiteX0" fmla="*/ 238747 w 471469"/>
                              <a:gd name="connsiteY0" fmla="*/ 0 h 331071"/>
                              <a:gd name="connsiteX1" fmla="*/ 104793 w 471469"/>
                              <a:gd name="connsiteY1" fmla="*/ 33508 h 331071"/>
                              <a:gd name="connsiteX2" fmla="*/ 7550 w 471469"/>
                              <a:gd name="connsiteY2" fmla="*/ 108502 h 331071"/>
                              <a:gd name="connsiteX3" fmla="*/ 15022 w 471469"/>
                              <a:gd name="connsiteY3" fmla="*/ 237827 h 331071"/>
                              <a:gd name="connsiteX4" fmla="*/ 85367 w 471469"/>
                              <a:gd name="connsiteY4" fmla="*/ 301505 h 331071"/>
                              <a:gd name="connsiteX5" fmla="*/ 225025 w 471469"/>
                              <a:gd name="connsiteY5" fmla="*/ 314501 h 331071"/>
                              <a:gd name="connsiteX6" fmla="*/ 280234 w 471469"/>
                              <a:gd name="connsiteY6" fmla="*/ 327992 h 331071"/>
                              <a:gd name="connsiteX7" fmla="*/ 469294 w 471469"/>
                              <a:gd name="connsiteY7" fmla="*/ 319088 h 331071"/>
                              <a:gd name="connsiteX8" fmla="*/ 471469 w 471469"/>
                              <a:gd name="connsiteY8" fmla="*/ 202330 h 331071"/>
                              <a:gd name="connsiteX9" fmla="*/ 273128 w 471469"/>
                              <a:gd name="connsiteY9" fmla="*/ 180708 h 331071"/>
                              <a:gd name="connsiteX10" fmla="*/ 128925 w 471469"/>
                              <a:gd name="connsiteY10" fmla="*/ 114764 h 331071"/>
                              <a:gd name="connsiteX11" fmla="*/ 112192 w 471469"/>
                              <a:gd name="connsiteY11" fmla="*/ 88276 h 331071"/>
                              <a:gd name="connsiteX0" fmla="*/ 238747 w 471469"/>
                              <a:gd name="connsiteY0" fmla="*/ 0 h 331071"/>
                              <a:gd name="connsiteX1" fmla="*/ 104793 w 471469"/>
                              <a:gd name="connsiteY1" fmla="*/ 33508 h 331071"/>
                              <a:gd name="connsiteX2" fmla="*/ 7550 w 471469"/>
                              <a:gd name="connsiteY2" fmla="*/ 108502 h 331071"/>
                              <a:gd name="connsiteX3" fmla="*/ 15022 w 471469"/>
                              <a:gd name="connsiteY3" fmla="*/ 237827 h 331071"/>
                              <a:gd name="connsiteX4" fmla="*/ 85367 w 471469"/>
                              <a:gd name="connsiteY4" fmla="*/ 301505 h 331071"/>
                              <a:gd name="connsiteX5" fmla="*/ 225025 w 471469"/>
                              <a:gd name="connsiteY5" fmla="*/ 314501 h 331071"/>
                              <a:gd name="connsiteX6" fmla="*/ 280234 w 471469"/>
                              <a:gd name="connsiteY6" fmla="*/ 327992 h 331071"/>
                              <a:gd name="connsiteX7" fmla="*/ 469294 w 471469"/>
                              <a:gd name="connsiteY7" fmla="*/ 319088 h 331071"/>
                              <a:gd name="connsiteX8" fmla="*/ 471469 w 471469"/>
                              <a:gd name="connsiteY8" fmla="*/ 202330 h 331071"/>
                              <a:gd name="connsiteX9" fmla="*/ 273128 w 471469"/>
                              <a:gd name="connsiteY9" fmla="*/ 180708 h 331071"/>
                              <a:gd name="connsiteX10" fmla="*/ 128925 w 471469"/>
                              <a:gd name="connsiteY10" fmla="*/ 114764 h 331071"/>
                              <a:gd name="connsiteX11" fmla="*/ 112192 w 471469"/>
                              <a:gd name="connsiteY11" fmla="*/ 88276 h 331071"/>
                              <a:gd name="connsiteX0" fmla="*/ 228293 w 471469"/>
                              <a:gd name="connsiteY0" fmla="*/ 0 h 355379"/>
                              <a:gd name="connsiteX1" fmla="*/ 104793 w 471469"/>
                              <a:gd name="connsiteY1" fmla="*/ 57816 h 355379"/>
                              <a:gd name="connsiteX2" fmla="*/ 7550 w 471469"/>
                              <a:gd name="connsiteY2" fmla="*/ 132810 h 355379"/>
                              <a:gd name="connsiteX3" fmla="*/ 15022 w 471469"/>
                              <a:gd name="connsiteY3" fmla="*/ 262135 h 355379"/>
                              <a:gd name="connsiteX4" fmla="*/ 85367 w 471469"/>
                              <a:gd name="connsiteY4" fmla="*/ 325813 h 355379"/>
                              <a:gd name="connsiteX5" fmla="*/ 225025 w 471469"/>
                              <a:gd name="connsiteY5" fmla="*/ 338809 h 355379"/>
                              <a:gd name="connsiteX6" fmla="*/ 280234 w 471469"/>
                              <a:gd name="connsiteY6" fmla="*/ 352300 h 355379"/>
                              <a:gd name="connsiteX7" fmla="*/ 469294 w 471469"/>
                              <a:gd name="connsiteY7" fmla="*/ 343396 h 355379"/>
                              <a:gd name="connsiteX8" fmla="*/ 471469 w 471469"/>
                              <a:gd name="connsiteY8" fmla="*/ 226638 h 355379"/>
                              <a:gd name="connsiteX9" fmla="*/ 273128 w 471469"/>
                              <a:gd name="connsiteY9" fmla="*/ 205016 h 355379"/>
                              <a:gd name="connsiteX10" fmla="*/ 128925 w 471469"/>
                              <a:gd name="connsiteY10" fmla="*/ 139072 h 355379"/>
                              <a:gd name="connsiteX11" fmla="*/ 112192 w 471469"/>
                              <a:gd name="connsiteY11" fmla="*/ 112584 h 355379"/>
                              <a:gd name="connsiteX0" fmla="*/ 217032 w 460208"/>
                              <a:gd name="connsiteY0" fmla="*/ 0 h 355379"/>
                              <a:gd name="connsiteX1" fmla="*/ 93532 w 460208"/>
                              <a:gd name="connsiteY1" fmla="*/ 57816 h 355379"/>
                              <a:gd name="connsiteX2" fmla="*/ 18334 w 460208"/>
                              <a:gd name="connsiteY2" fmla="*/ 133428 h 355379"/>
                              <a:gd name="connsiteX3" fmla="*/ 3761 w 460208"/>
                              <a:gd name="connsiteY3" fmla="*/ 262135 h 355379"/>
                              <a:gd name="connsiteX4" fmla="*/ 74106 w 460208"/>
                              <a:gd name="connsiteY4" fmla="*/ 325813 h 355379"/>
                              <a:gd name="connsiteX5" fmla="*/ 213764 w 460208"/>
                              <a:gd name="connsiteY5" fmla="*/ 338809 h 355379"/>
                              <a:gd name="connsiteX6" fmla="*/ 268973 w 460208"/>
                              <a:gd name="connsiteY6" fmla="*/ 352300 h 355379"/>
                              <a:gd name="connsiteX7" fmla="*/ 458033 w 460208"/>
                              <a:gd name="connsiteY7" fmla="*/ 343396 h 355379"/>
                              <a:gd name="connsiteX8" fmla="*/ 460208 w 460208"/>
                              <a:gd name="connsiteY8" fmla="*/ 226638 h 355379"/>
                              <a:gd name="connsiteX9" fmla="*/ 261867 w 460208"/>
                              <a:gd name="connsiteY9" fmla="*/ 205016 h 355379"/>
                              <a:gd name="connsiteX10" fmla="*/ 117664 w 460208"/>
                              <a:gd name="connsiteY10" fmla="*/ 139072 h 355379"/>
                              <a:gd name="connsiteX11" fmla="*/ 100931 w 460208"/>
                              <a:gd name="connsiteY11" fmla="*/ 112584 h 355379"/>
                              <a:gd name="connsiteX0" fmla="*/ 217032 w 460208"/>
                              <a:gd name="connsiteY0" fmla="*/ 0 h 355379"/>
                              <a:gd name="connsiteX1" fmla="*/ 107240 w 460208"/>
                              <a:gd name="connsiteY1" fmla="*/ 61203 h 355379"/>
                              <a:gd name="connsiteX2" fmla="*/ 18334 w 460208"/>
                              <a:gd name="connsiteY2" fmla="*/ 133428 h 355379"/>
                              <a:gd name="connsiteX3" fmla="*/ 3761 w 460208"/>
                              <a:gd name="connsiteY3" fmla="*/ 262135 h 355379"/>
                              <a:gd name="connsiteX4" fmla="*/ 74106 w 460208"/>
                              <a:gd name="connsiteY4" fmla="*/ 325813 h 355379"/>
                              <a:gd name="connsiteX5" fmla="*/ 213764 w 460208"/>
                              <a:gd name="connsiteY5" fmla="*/ 338809 h 355379"/>
                              <a:gd name="connsiteX6" fmla="*/ 268973 w 460208"/>
                              <a:gd name="connsiteY6" fmla="*/ 352300 h 355379"/>
                              <a:gd name="connsiteX7" fmla="*/ 458033 w 460208"/>
                              <a:gd name="connsiteY7" fmla="*/ 343396 h 355379"/>
                              <a:gd name="connsiteX8" fmla="*/ 460208 w 460208"/>
                              <a:gd name="connsiteY8" fmla="*/ 226638 h 355379"/>
                              <a:gd name="connsiteX9" fmla="*/ 261867 w 460208"/>
                              <a:gd name="connsiteY9" fmla="*/ 205016 h 355379"/>
                              <a:gd name="connsiteX10" fmla="*/ 117664 w 460208"/>
                              <a:gd name="connsiteY10" fmla="*/ 139072 h 355379"/>
                              <a:gd name="connsiteX11" fmla="*/ 100931 w 460208"/>
                              <a:gd name="connsiteY11" fmla="*/ 112584 h 355379"/>
                              <a:gd name="connsiteX0" fmla="*/ 204227 w 447403"/>
                              <a:gd name="connsiteY0" fmla="*/ 0 h 355379"/>
                              <a:gd name="connsiteX1" fmla="*/ 94435 w 447403"/>
                              <a:gd name="connsiteY1" fmla="*/ 61203 h 355379"/>
                              <a:gd name="connsiteX2" fmla="*/ 5529 w 447403"/>
                              <a:gd name="connsiteY2" fmla="*/ 133428 h 355379"/>
                              <a:gd name="connsiteX3" fmla="*/ 18512 w 447403"/>
                              <a:gd name="connsiteY3" fmla="*/ 262909 h 355379"/>
                              <a:gd name="connsiteX4" fmla="*/ 61301 w 447403"/>
                              <a:gd name="connsiteY4" fmla="*/ 325813 h 355379"/>
                              <a:gd name="connsiteX5" fmla="*/ 200959 w 447403"/>
                              <a:gd name="connsiteY5" fmla="*/ 338809 h 355379"/>
                              <a:gd name="connsiteX6" fmla="*/ 256168 w 447403"/>
                              <a:gd name="connsiteY6" fmla="*/ 352300 h 355379"/>
                              <a:gd name="connsiteX7" fmla="*/ 445228 w 447403"/>
                              <a:gd name="connsiteY7" fmla="*/ 343396 h 355379"/>
                              <a:gd name="connsiteX8" fmla="*/ 447403 w 447403"/>
                              <a:gd name="connsiteY8" fmla="*/ 226638 h 355379"/>
                              <a:gd name="connsiteX9" fmla="*/ 249062 w 447403"/>
                              <a:gd name="connsiteY9" fmla="*/ 205016 h 355379"/>
                              <a:gd name="connsiteX10" fmla="*/ 104859 w 447403"/>
                              <a:gd name="connsiteY10" fmla="*/ 139072 h 355379"/>
                              <a:gd name="connsiteX11" fmla="*/ 88126 w 447403"/>
                              <a:gd name="connsiteY11" fmla="*/ 112584 h 355379"/>
                              <a:gd name="connsiteX0" fmla="*/ 204949 w 448125"/>
                              <a:gd name="connsiteY0" fmla="*/ 0 h 355379"/>
                              <a:gd name="connsiteX1" fmla="*/ 95157 w 448125"/>
                              <a:gd name="connsiteY1" fmla="*/ 61203 h 355379"/>
                              <a:gd name="connsiteX2" fmla="*/ 6251 w 448125"/>
                              <a:gd name="connsiteY2" fmla="*/ 133428 h 355379"/>
                              <a:gd name="connsiteX3" fmla="*/ 19234 w 448125"/>
                              <a:gd name="connsiteY3" fmla="*/ 262909 h 355379"/>
                              <a:gd name="connsiteX4" fmla="*/ 87037 w 448125"/>
                              <a:gd name="connsiteY4" fmla="*/ 317509 h 355379"/>
                              <a:gd name="connsiteX5" fmla="*/ 201681 w 448125"/>
                              <a:gd name="connsiteY5" fmla="*/ 338809 h 355379"/>
                              <a:gd name="connsiteX6" fmla="*/ 256890 w 448125"/>
                              <a:gd name="connsiteY6" fmla="*/ 352300 h 355379"/>
                              <a:gd name="connsiteX7" fmla="*/ 445950 w 448125"/>
                              <a:gd name="connsiteY7" fmla="*/ 343396 h 355379"/>
                              <a:gd name="connsiteX8" fmla="*/ 448125 w 448125"/>
                              <a:gd name="connsiteY8" fmla="*/ 226638 h 355379"/>
                              <a:gd name="connsiteX9" fmla="*/ 249784 w 448125"/>
                              <a:gd name="connsiteY9" fmla="*/ 205016 h 355379"/>
                              <a:gd name="connsiteX10" fmla="*/ 105581 w 448125"/>
                              <a:gd name="connsiteY10" fmla="*/ 139072 h 355379"/>
                              <a:gd name="connsiteX11" fmla="*/ 88848 w 448125"/>
                              <a:gd name="connsiteY11" fmla="*/ 112584 h 355379"/>
                              <a:gd name="connsiteX0" fmla="*/ 196042 w 448125"/>
                              <a:gd name="connsiteY0" fmla="*/ 0 h 328612"/>
                              <a:gd name="connsiteX1" fmla="*/ 95157 w 448125"/>
                              <a:gd name="connsiteY1" fmla="*/ 34436 h 328612"/>
                              <a:gd name="connsiteX2" fmla="*/ 6251 w 448125"/>
                              <a:gd name="connsiteY2" fmla="*/ 106661 h 328612"/>
                              <a:gd name="connsiteX3" fmla="*/ 19234 w 448125"/>
                              <a:gd name="connsiteY3" fmla="*/ 236142 h 328612"/>
                              <a:gd name="connsiteX4" fmla="*/ 87037 w 448125"/>
                              <a:gd name="connsiteY4" fmla="*/ 290742 h 328612"/>
                              <a:gd name="connsiteX5" fmla="*/ 201681 w 448125"/>
                              <a:gd name="connsiteY5" fmla="*/ 312042 h 328612"/>
                              <a:gd name="connsiteX6" fmla="*/ 256890 w 448125"/>
                              <a:gd name="connsiteY6" fmla="*/ 325533 h 328612"/>
                              <a:gd name="connsiteX7" fmla="*/ 445950 w 448125"/>
                              <a:gd name="connsiteY7" fmla="*/ 316629 h 328612"/>
                              <a:gd name="connsiteX8" fmla="*/ 448125 w 448125"/>
                              <a:gd name="connsiteY8" fmla="*/ 199871 h 328612"/>
                              <a:gd name="connsiteX9" fmla="*/ 249784 w 448125"/>
                              <a:gd name="connsiteY9" fmla="*/ 178249 h 328612"/>
                              <a:gd name="connsiteX10" fmla="*/ 105581 w 448125"/>
                              <a:gd name="connsiteY10" fmla="*/ 112305 h 328612"/>
                              <a:gd name="connsiteX11" fmla="*/ 88848 w 448125"/>
                              <a:gd name="connsiteY11" fmla="*/ 85817 h 328612"/>
                              <a:gd name="connsiteX0" fmla="*/ 196390 w 448473"/>
                              <a:gd name="connsiteY0" fmla="*/ 0 h 328612"/>
                              <a:gd name="connsiteX1" fmla="*/ 95505 w 448473"/>
                              <a:gd name="connsiteY1" fmla="*/ 34436 h 328612"/>
                              <a:gd name="connsiteX2" fmla="*/ 6173 w 448473"/>
                              <a:gd name="connsiteY2" fmla="*/ 124661 h 328612"/>
                              <a:gd name="connsiteX3" fmla="*/ 19582 w 448473"/>
                              <a:gd name="connsiteY3" fmla="*/ 236142 h 328612"/>
                              <a:gd name="connsiteX4" fmla="*/ 87385 w 448473"/>
                              <a:gd name="connsiteY4" fmla="*/ 290742 h 328612"/>
                              <a:gd name="connsiteX5" fmla="*/ 202029 w 448473"/>
                              <a:gd name="connsiteY5" fmla="*/ 312042 h 328612"/>
                              <a:gd name="connsiteX6" fmla="*/ 257238 w 448473"/>
                              <a:gd name="connsiteY6" fmla="*/ 325533 h 328612"/>
                              <a:gd name="connsiteX7" fmla="*/ 446298 w 448473"/>
                              <a:gd name="connsiteY7" fmla="*/ 316629 h 328612"/>
                              <a:gd name="connsiteX8" fmla="*/ 448473 w 448473"/>
                              <a:gd name="connsiteY8" fmla="*/ 199871 h 328612"/>
                              <a:gd name="connsiteX9" fmla="*/ 250132 w 448473"/>
                              <a:gd name="connsiteY9" fmla="*/ 178249 h 328612"/>
                              <a:gd name="connsiteX10" fmla="*/ 105929 w 448473"/>
                              <a:gd name="connsiteY10" fmla="*/ 112305 h 328612"/>
                              <a:gd name="connsiteX11" fmla="*/ 89196 w 448473"/>
                              <a:gd name="connsiteY11" fmla="*/ 85817 h 328612"/>
                              <a:gd name="connsiteX0" fmla="*/ 196390 w 448473"/>
                              <a:gd name="connsiteY0" fmla="*/ 0 h 328612"/>
                              <a:gd name="connsiteX1" fmla="*/ 103558 w 448473"/>
                              <a:gd name="connsiteY1" fmla="*/ 43669 h 328612"/>
                              <a:gd name="connsiteX2" fmla="*/ 6173 w 448473"/>
                              <a:gd name="connsiteY2" fmla="*/ 124661 h 328612"/>
                              <a:gd name="connsiteX3" fmla="*/ 19582 w 448473"/>
                              <a:gd name="connsiteY3" fmla="*/ 236142 h 328612"/>
                              <a:gd name="connsiteX4" fmla="*/ 87385 w 448473"/>
                              <a:gd name="connsiteY4" fmla="*/ 290742 h 328612"/>
                              <a:gd name="connsiteX5" fmla="*/ 202029 w 448473"/>
                              <a:gd name="connsiteY5" fmla="*/ 312042 h 328612"/>
                              <a:gd name="connsiteX6" fmla="*/ 257238 w 448473"/>
                              <a:gd name="connsiteY6" fmla="*/ 325533 h 328612"/>
                              <a:gd name="connsiteX7" fmla="*/ 446298 w 448473"/>
                              <a:gd name="connsiteY7" fmla="*/ 316629 h 328612"/>
                              <a:gd name="connsiteX8" fmla="*/ 448473 w 448473"/>
                              <a:gd name="connsiteY8" fmla="*/ 199871 h 328612"/>
                              <a:gd name="connsiteX9" fmla="*/ 250132 w 448473"/>
                              <a:gd name="connsiteY9" fmla="*/ 178249 h 328612"/>
                              <a:gd name="connsiteX10" fmla="*/ 105929 w 448473"/>
                              <a:gd name="connsiteY10" fmla="*/ 112305 h 328612"/>
                              <a:gd name="connsiteX11" fmla="*/ 89196 w 448473"/>
                              <a:gd name="connsiteY11" fmla="*/ 85817 h 328612"/>
                              <a:gd name="connsiteX0" fmla="*/ 212639 w 448473"/>
                              <a:gd name="connsiteY0" fmla="*/ 0 h 316149"/>
                              <a:gd name="connsiteX1" fmla="*/ 103558 w 448473"/>
                              <a:gd name="connsiteY1" fmla="*/ 31206 h 316149"/>
                              <a:gd name="connsiteX2" fmla="*/ 6173 w 448473"/>
                              <a:gd name="connsiteY2" fmla="*/ 112198 h 316149"/>
                              <a:gd name="connsiteX3" fmla="*/ 19582 w 448473"/>
                              <a:gd name="connsiteY3" fmla="*/ 223679 h 316149"/>
                              <a:gd name="connsiteX4" fmla="*/ 87385 w 448473"/>
                              <a:gd name="connsiteY4" fmla="*/ 278279 h 316149"/>
                              <a:gd name="connsiteX5" fmla="*/ 202029 w 448473"/>
                              <a:gd name="connsiteY5" fmla="*/ 299579 h 316149"/>
                              <a:gd name="connsiteX6" fmla="*/ 257238 w 448473"/>
                              <a:gd name="connsiteY6" fmla="*/ 313070 h 316149"/>
                              <a:gd name="connsiteX7" fmla="*/ 446298 w 448473"/>
                              <a:gd name="connsiteY7" fmla="*/ 304166 h 316149"/>
                              <a:gd name="connsiteX8" fmla="*/ 448473 w 448473"/>
                              <a:gd name="connsiteY8" fmla="*/ 187408 h 316149"/>
                              <a:gd name="connsiteX9" fmla="*/ 250132 w 448473"/>
                              <a:gd name="connsiteY9" fmla="*/ 165786 h 316149"/>
                              <a:gd name="connsiteX10" fmla="*/ 105929 w 448473"/>
                              <a:gd name="connsiteY10" fmla="*/ 99842 h 316149"/>
                              <a:gd name="connsiteX11" fmla="*/ 89196 w 448473"/>
                              <a:gd name="connsiteY11" fmla="*/ 73354 h 316149"/>
                              <a:gd name="connsiteX0" fmla="*/ 212639 w 448473"/>
                              <a:gd name="connsiteY0" fmla="*/ 0 h 316149"/>
                              <a:gd name="connsiteX1" fmla="*/ 103558 w 448473"/>
                              <a:gd name="connsiteY1" fmla="*/ 31206 h 316149"/>
                              <a:gd name="connsiteX2" fmla="*/ 6173 w 448473"/>
                              <a:gd name="connsiteY2" fmla="*/ 112198 h 316149"/>
                              <a:gd name="connsiteX3" fmla="*/ 19582 w 448473"/>
                              <a:gd name="connsiteY3" fmla="*/ 223679 h 316149"/>
                              <a:gd name="connsiteX4" fmla="*/ 87385 w 448473"/>
                              <a:gd name="connsiteY4" fmla="*/ 278279 h 316149"/>
                              <a:gd name="connsiteX5" fmla="*/ 202029 w 448473"/>
                              <a:gd name="connsiteY5" fmla="*/ 299579 h 316149"/>
                              <a:gd name="connsiteX6" fmla="*/ 257238 w 448473"/>
                              <a:gd name="connsiteY6" fmla="*/ 313070 h 316149"/>
                              <a:gd name="connsiteX7" fmla="*/ 446298 w 448473"/>
                              <a:gd name="connsiteY7" fmla="*/ 304166 h 316149"/>
                              <a:gd name="connsiteX8" fmla="*/ 448473 w 448473"/>
                              <a:gd name="connsiteY8" fmla="*/ 187408 h 316149"/>
                              <a:gd name="connsiteX9" fmla="*/ 250132 w 448473"/>
                              <a:gd name="connsiteY9" fmla="*/ 165786 h 316149"/>
                              <a:gd name="connsiteX10" fmla="*/ 135534 w 448473"/>
                              <a:gd name="connsiteY10" fmla="*/ 129167 h 316149"/>
                              <a:gd name="connsiteX11" fmla="*/ 89196 w 448473"/>
                              <a:gd name="connsiteY11" fmla="*/ 73354 h 316149"/>
                              <a:gd name="connsiteX0" fmla="*/ 212639 w 448473"/>
                              <a:gd name="connsiteY0" fmla="*/ 0 h 316149"/>
                              <a:gd name="connsiteX1" fmla="*/ 103558 w 448473"/>
                              <a:gd name="connsiteY1" fmla="*/ 31206 h 316149"/>
                              <a:gd name="connsiteX2" fmla="*/ 6173 w 448473"/>
                              <a:gd name="connsiteY2" fmla="*/ 112198 h 316149"/>
                              <a:gd name="connsiteX3" fmla="*/ 19582 w 448473"/>
                              <a:gd name="connsiteY3" fmla="*/ 223679 h 316149"/>
                              <a:gd name="connsiteX4" fmla="*/ 87385 w 448473"/>
                              <a:gd name="connsiteY4" fmla="*/ 278279 h 316149"/>
                              <a:gd name="connsiteX5" fmla="*/ 202029 w 448473"/>
                              <a:gd name="connsiteY5" fmla="*/ 299579 h 316149"/>
                              <a:gd name="connsiteX6" fmla="*/ 257238 w 448473"/>
                              <a:gd name="connsiteY6" fmla="*/ 313070 h 316149"/>
                              <a:gd name="connsiteX7" fmla="*/ 446298 w 448473"/>
                              <a:gd name="connsiteY7" fmla="*/ 304166 h 316149"/>
                              <a:gd name="connsiteX8" fmla="*/ 448473 w 448473"/>
                              <a:gd name="connsiteY8" fmla="*/ 187408 h 316149"/>
                              <a:gd name="connsiteX9" fmla="*/ 250132 w 448473"/>
                              <a:gd name="connsiteY9" fmla="*/ 165786 h 316149"/>
                              <a:gd name="connsiteX10" fmla="*/ 135534 w 448473"/>
                              <a:gd name="connsiteY10" fmla="*/ 129167 h 31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473" h="316149">
                                <a:moveTo>
                                  <a:pt x="212639" y="0"/>
                                </a:moveTo>
                                <a:cubicBezTo>
                                  <a:pt x="187522" y="10354"/>
                                  <a:pt x="143585" y="11414"/>
                                  <a:pt x="103558" y="31206"/>
                                </a:cubicBezTo>
                                <a:cubicBezTo>
                                  <a:pt x="63531" y="50998"/>
                                  <a:pt x="20937" y="76792"/>
                                  <a:pt x="6173" y="112198"/>
                                </a:cubicBezTo>
                                <a:cubicBezTo>
                                  <a:pt x="-8591" y="147604"/>
                                  <a:pt x="6047" y="195999"/>
                                  <a:pt x="19582" y="223679"/>
                                </a:cubicBezTo>
                                <a:cubicBezTo>
                                  <a:pt x="33117" y="251359"/>
                                  <a:pt x="65397" y="250228"/>
                                  <a:pt x="87385" y="278279"/>
                                </a:cubicBezTo>
                                <a:cubicBezTo>
                                  <a:pt x="201164" y="301744"/>
                                  <a:pt x="173720" y="293781"/>
                                  <a:pt x="202029" y="299579"/>
                                </a:cubicBezTo>
                                <a:cubicBezTo>
                                  <a:pt x="230338" y="305377"/>
                                  <a:pt x="218673" y="316126"/>
                                  <a:pt x="257238" y="313070"/>
                                </a:cubicBezTo>
                                <a:cubicBezTo>
                                  <a:pt x="295803" y="310014"/>
                                  <a:pt x="413437" y="326648"/>
                                  <a:pt x="446298" y="304166"/>
                                </a:cubicBezTo>
                                <a:cubicBezTo>
                                  <a:pt x="434368" y="279977"/>
                                  <a:pt x="443271" y="226237"/>
                                  <a:pt x="448473" y="187408"/>
                                </a:cubicBezTo>
                                <a:cubicBezTo>
                                  <a:pt x="390991" y="198488"/>
                                  <a:pt x="351060" y="182059"/>
                                  <a:pt x="250132" y="165786"/>
                                </a:cubicBezTo>
                                <a:cubicBezTo>
                                  <a:pt x="193956" y="148973"/>
                                  <a:pt x="162357" y="144572"/>
                                  <a:pt x="135534" y="129167"/>
                                </a:cubicBezTo>
                              </a:path>
                            </a:pathLst>
                          </a:custGeom>
                          <a:solidFill>
                            <a:schemeClr val="tx2">
                              <a:lumMod val="20000"/>
                              <a:lumOff val="80000"/>
                            </a:schemeClr>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2" name="フリーフォーム 2362">
                            <a:extLst>
                              <a:ext uri="{FF2B5EF4-FFF2-40B4-BE49-F238E27FC236}">
                                <a16:creationId xmlns:a16="http://schemas.microsoft.com/office/drawing/2014/main" id="{00000000-0008-0000-0000-000004070000}"/>
                              </a:ext>
                            </a:extLst>
                          </p:cNvPr>
                          <p:cNvSpPr/>
                          <p:nvPr/>
                        </p:nvSpPr>
                        <p:spPr bwMode="auto">
                          <a:xfrm rot="10351466">
                            <a:off x="2712670" y="2119025"/>
                            <a:ext cx="113372" cy="132434"/>
                          </a:xfrm>
                          <a:custGeom>
                            <a:avLst/>
                            <a:gdLst>
                              <a:gd name="connsiteX0" fmla="*/ 54428 w 168728"/>
                              <a:gd name="connsiteY0" fmla="*/ 17456 h 191628"/>
                              <a:gd name="connsiteX1" fmla="*/ 54428 w 168728"/>
                              <a:gd name="connsiteY1" fmla="*/ 17456 h 191628"/>
                              <a:gd name="connsiteX2" fmla="*/ 146957 w 168728"/>
                              <a:gd name="connsiteY2" fmla="*/ 17456 h 191628"/>
                              <a:gd name="connsiteX3" fmla="*/ 141514 w 168728"/>
                              <a:gd name="connsiteY3" fmla="*/ 60999 h 191628"/>
                              <a:gd name="connsiteX4" fmla="*/ 152400 w 168728"/>
                              <a:gd name="connsiteY4" fmla="*/ 109985 h 191628"/>
                              <a:gd name="connsiteX5" fmla="*/ 141514 w 168728"/>
                              <a:gd name="connsiteY5" fmla="*/ 131756 h 191628"/>
                              <a:gd name="connsiteX6" fmla="*/ 168728 w 168728"/>
                              <a:gd name="connsiteY6" fmla="*/ 158970 h 191628"/>
                              <a:gd name="connsiteX7" fmla="*/ 141514 w 168728"/>
                              <a:gd name="connsiteY7" fmla="*/ 191628 h 191628"/>
                              <a:gd name="connsiteX8" fmla="*/ 92528 w 168728"/>
                              <a:gd name="connsiteY8" fmla="*/ 191628 h 191628"/>
                              <a:gd name="connsiteX9" fmla="*/ 0 w 168728"/>
                              <a:gd name="connsiteY9" fmla="*/ 153528 h 191628"/>
                              <a:gd name="connsiteX0" fmla="*/ 56617 w 170917"/>
                              <a:gd name="connsiteY0" fmla="*/ 15204 h 189376"/>
                              <a:gd name="connsiteX1" fmla="*/ 0 w 170917"/>
                              <a:gd name="connsiteY1" fmla="*/ 23908 h 189376"/>
                              <a:gd name="connsiteX2" fmla="*/ 149146 w 170917"/>
                              <a:gd name="connsiteY2" fmla="*/ 15204 h 189376"/>
                              <a:gd name="connsiteX3" fmla="*/ 143703 w 170917"/>
                              <a:gd name="connsiteY3" fmla="*/ 58747 h 189376"/>
                              <a:gd name="connsiteX4" fmla="*/ 154589 w 170917"/>
                              <a:gd name="connsiteY4" fmla="*/ 107733 h 189376"/>
                              <a:gd name="connsiteX5" fmla="*/ 143703 w 170917"/>
                              <a:gd name="connsiteY5" fmla="*/ 129504 h 189376"/>
                              <a:gd name="connsiteX6" fmla="*/ 170917 w 170917"/>
                              <a:gd name="connsiteY6" fmla="*/ 156718 h 189376"/>
                              <a:gd name="connsiteX7" fmla="*/ 143703 w 170917"/>
                              <a:gd name="connsiteY7" fmla="*/ 189376 h 189376"/>
                              <a:gd name="connsiteX8" fmla="*/ 94717 w 170917"/>
                              <a:gd name="connsiteY8" fmla="*/ 189376 h 189376"/>
                              <a:gd name="connsiteX9" fmla="*/ 2189 w 170917"/>
                              <a:gd name="connsiteY9" fmla="*/ 151276 h 189376"/>
                              <a:gd name="connsiteX0" fmla="*/ 56617 w 172009"/>
                              <a:gd name="connsiteY0" fmla="*/ 15204 h 189376"/>
                              <a:gd name="connsiteX1" fmla="*/ 0 w 172009"/>
                              <a:gd name="connsiteY1" fmla="*/ 23908 h 189376"/>
                              <a:gd name="connsiteX2" fmla="*/ 149146 w 172009"/>
                              <a:gd name="connsiteY2" fmla="*/ 15204 h 189376"/>
                              <a:gd name="connsiteX3" fmla="*/ 143703 w 172009"/>
                              <a:gd name="connsiteY3" fmla="*/ 58747 h 189376"/>
                              <a:gd name="connsiteX4" fmla="*/ 172009 w 172009"/>
                              <a:gd name="connsiteY4" fmla="*/ 94677 h 189376"/>
                              <a:gd name="connsiteX5" fmla="*/ 143703 w 172009"/>
                              <a:gd name="connsiteY5" fmla="*/ 129504 h 189376"/>
                              <a:gd name="connsiteX6" fmla="*/ 170917 w 172009"/>
                              <a:gd name="connsiteY6" fmla="*/ 156718 h 189376"/>
                              <a:gd name="connsiteX7" fmla="*/ 143703 w 172009"/>
                              <a:gd name="connsiteY7" fmla="*/ 189376 h 189376"/>
                              <a:gd name="connsiteX8" fmla="*/ 94717 w 172009"/>
                              <a:gd name="connsiteY8" fmla="*/ 189376 h 189376"/>
                              <a:gd name="connsiteX9" fmla="*/ 2189 w 172009"/>
                              <a:gd name="connsiteY9" fmla="*/ 151276 h 189376"/>
                              <a:gd name="connsiteX0" fmla="*/ 56617 w 174189"/>
                              <a:gd name="connsiteY0" fmla="*/ 15204 h 189376"/>
                              <a:gd name="connsiteX1" fmla="*/ 0 w 174189"/>
                              <a:gd name="connsiteY1" fmla="*/ 23908 h 189376"/>
                              <a:gd name="connsiteX2" fmla="*/ 149146 w 174189"/>
                              <a:gd name="connsiteY2" fmla="*/ 15204 h 189376"/>
                              <a:gd name="connsiteX3" fmla="*/ 143703 w 174189"/>
                              <a:gd name="connsiteY3" fmla="*/ 58747 h 189376"/>
                              <a:gd name="connsiteX4" fmla="*/ 172009 w 174189"/>
                              <a:gd name="connsiteY4" fmla="*/ 94677 h 189376"/>
                              <a:gd name="connsiteX5" fmla="*/ 174189 w 174189"/>
                              <a:gd name="connsiteY5" fmla="*/ 138208 h 189376"/>
                              <a:gd name="connsiteX6" fmla="*/ 170917 w 174189"/>
                              <a:gd name="connsiteY6" fmla="*/ 156718 h 189376"/>
                              <a:gd name="connsiteX7" fmla="*/ 143703 w 174189"/>
                              <a:gd name="connsiteY7" fmla="*/ 189376 h 189376"/>
                              <a:gd name="connsiteX8" fmla="*/ 94717 w 174189"/>
                              <a:gd name="connsiteY8" fmla="*/ 189376 h 189376"/>
                              <a:gd name="connsiteX9" fmla="*/ 2189 w 174189"/>
                              <a:gd name="connsiteY9" fmla="*/ 151276 h 189376"/>
                              <a:gd name="connsiteX0" fmla="*/ 60470 w 178042"/>
                              <a:gd name="connsiteY0" fmla="*/ 14167 h 188339"/>
                              <a:gd name="connsiteX1" fmla="*/ 3853 w 178042"/>
                              <a:gd name="connsiteY1" fmla="*/ 22871 h 188339"/>
                              <a:gd name="connsiteX2" fmla="*/ 174774 w 178042"/>
                              <a:gd name="connsiteY2" fmla="*/ 14167 h 188339"/>
                              <a:gd name="connsiteX3" fmla="*/ 147556 w 178042"/>
                              <a:gd name="connsiteY3" fmla="*/ 57710 h 188339"/>
                              <a:gd name="connsiteX4" fmla="*/ 175862 w 178042"/>
                              <a:gd name="connsiteY4" fmla="*/ 93640 h 188339"/>
                              <a:gd name="connsiteX5" fmla="*/ 178042 w 178042"/>
                              <a:gd name="connsiteY5" fmla="*/ 137171 h 188339"/>
                              <a:gd name="connsiteX6" fmla="*/ 174770 w 178042"/>
                              <a:gd name="connsiteY6" fmla="*/ 155681 h 188339"/>
                              <a:gd name="connsiteX7" fmla="*/ 147556 w 178042"/>
                              <a:gd name="connsiteY7" fmla="*/ 188339 h 188339"/>
                              <a:gd name="connsiteX8" fmla="*/ 98570 w 178042"/>
                              <a:gd name="connsiteY8" fmla="*/ 188339 h 188339"/>
                              <a:gd name="connsiteX9" fmla="*/ 6042 w 178042"/>
                              <a:gd name="connsiteY9" fmla="*/ 150239 h 188339"/>
                              <a:gd name="connsiteX0" fmla="*/ 60470 w 178042"/>
                              <a:gd name="connsiteY0" fmla="*/ 14167 h 188339"/>
                              <a:gd name="connsiteX1" fmla="*/ 3853 w 178042"/>
                              <a:gd name="connsiteY1" fmla="*/ 22871 h 188339"/>
                              <a:gd name="connsiteX2" fmla="*/ 174774 w 178042"/>
                              <a:gd name="connsiteY2" fmla="*/ 14167 h 188339"/>
                              <a:gd name="connsiteX3" fmla="*/ 160622 w 178042"/>
                              <a:gd name="connsiteY3" fmla="*/ 57710 h 188339"/>
                              <a:gd name="connsiteX4" fmla="*/ 175862 w 178042"/>
                              <a:gd name="connsiteY4" fmla="*/ 93640 h 188339"/>
                              <a:gd name="connsiteX5" fmla="*/ 178042 w 178042"/>
                              <a:gd name="connsiteY5" fmla="*/ 137171 h 188339"/>
                              <a:gd name="connsiteX6" fmla="*/ 174770 w 178042"/>
                              <a:gd name="connsiteY6" fmla="*/ 155681 h 188339"/>
                              <a:gd name="connsiteX7" fmla="*/ 147556 w 178042"/>
                              <a:gd name="connsiteY7" fmla="*/ 188339 h 188339"/>
                              <a:gd name="connsiteX8" fmla="*/ 98570 w 178042"/>
                              <a:gd name="connsiteY8" fmla="*/ 188339 h 188339"/>
                              <a:gd name="connsiteX9" fmla="*/ 6042 w 178042"/>
                              <a:gd name="connsiteY9" fmla="*/ 150239 h 188339"/>
                              <a:gd name="connsiteX0" fmla="*/ 64390 w 177608"/>
                              <a:gd name="connsiteY0" fmla="*/ 0 h 200284"/>
                              <a:gd name="connsiteX1" fmla="*/ 3419 w 177608"/>
                              <a:gd name="connsiteY1" fmla="*/ 34816 h 200284"/>
                              <a:gd name="connsiteX2" fmla="*/ 174340 w 177608"/>
                              <a:gd name="connsiteY2" fmla="*/ 26112 h 200284"/>
                              <a:gd name="connsiteX3" fmla="*/ 160188 w 177608"/>
                              <a:gd name="connsiteY3" fmla="*/ 69655 h 200284"/>
                              <a:gd name="connsiteX4" fmla="*/ 175428 w 177608"/>
                              <a:gd name="connsiteY4" fmla="*/ 105585 h 200284"/>
                              <a:gd name="connsiteX5" fmla="*/ 177608 w 177608"/>
                              <a:gd name="connsiteY5" fmla="*/ 149116 h 200284"/>
                              <a:gd name="connsiteX6" fmla="*/ 174336 w 177608"/>
                              <a:gd name="connsiteY6" fmla="*/ 167626 h 200284"/>
                              <a:gd name="connsiteX7" fmla="*/ 147122 w 177608"/>
                              <a:gd name="connsiteY7" fmla="*/ 200284 h 200284"/>
                              <a:gd name="connsiteX8" fmla="*/ 98136 w 177608"/>
                              <a:gd name="connsiteY8" fmla="*/ 200284 h 200284"/>
                              <a:gd name="connsiteX9" fmla="*/ 5608 w 177608"/>
                              <a:gd name="connsiteY9" fmla="*/ 162184 h 200284"/>
                              <a:gd name="connsiteX0" fmla="*/ 88691 w 175779"/>
                              <a:gd name="connsiteY0" fmla="*/ 0 h 339549"/>
                              <a:gd name="connsiteX1" fmla="*/ 1590 w 175779"/>
                              <a:gd name="connsiteY1" fmla="*/ 174081 h 339549"/>
                              <a:gd name="connsiteX2" fmla="*/ 172511 w 175779"/>
                              <a:gd name="connsiteY2" fmla="*/ 165377 h 339549"/>
                              <a:gd name="connsiteX3" fmla="*/ 158359 w 175779"/>
                              <a:gd name="connsiteY3" fmla="*/ 208920 h 339549"/>
                              <a:gd name="connsiteX4" fmla="*/ 173599 w 175779"/>
                              <a:gd name="connsiteY4" fmla="*/ 244850 h 339549"/>
                              <a:gd name="connsiteX5" fmla="*/ 175779 w 175779"/>
                              <a:gd name="connsiteY5" fmla="*/ 288381 h 339549"/>
                              <a:gd name="connsiteX6" fmla="*/ 172507 w 175779"/>
                              <a:gd name="connsiteY6" fmla="*/ 306891 h 339549"/>
                              <a:gd name="connsiteX7" fmla="*/ 145293 w 175779"/>
                              <a:gd name="connsiteY7" fmla="*/ 339549 h 339549"/>
                              <a:gd name="connsiteX8" fmla="*/ 96307 w 175779"/>
                              <a:gd name="connsiteY8" fmla="*/ 339549 h 339549"/>
                              <a:gd name="connsiteX9" fmla="*/ 3779 w 175779"/>
                              <a:gd name="connsiteY9" fmla="*/ 301449 h 339549"/>
                              <a:gd name="connsiteX0" fmla="*/ 84912 w 172000"/>
                              <a:gd name="connsiteY0" fmla="*/ 0 h 339549"/>
                              <a:gd name="connsiteX1" fmla="*/ 76203 w 172000"/>
                              <a:gd name="connsiteY1" fmla="*/ 143616 h 339549"/>
                              <a:gd name="connsiteX2" fmla="*/ 168732 w 172000"/>
                              <a:gd name="connsiteY2" fmla="*/ 165377 h 339549"/>
                              <a:gd name="connsiteX3" fmla="*/ 154580 w 172000"/>
                              <a:gd name="connsiteY3" fmla="*/ 208920 h 339549"/>
                              <a:gd name="connsiteX4" fmla="*/ 169820 w 172000"/>
                              <a:gd name="connsiteY4" fmla="*/ 244850 h 339549"/>
                              <a:gd name="connsiteX5" fmla="*/ 172000 w 172000"/>
                              <a:gd name="connsiteY5" fmla="*/ 288381 h 339549"/>
                              <a:gd name="connsiteX6" fmla="*/ 168728 w 172000"/>
                              <a:gd name="connsiteY6" fmla="*/ 306891 h 339549"/>
                              <a:gd name="connsiteX7" fmla="*/ 141514 w 172000"/>
                              <a:gd name="connsiteY7" fmla="*/ 339549 h 339549"/>
                              <a:gd name="connsiteX8" fmla="*/ 92528 w 172000"/>
                              <a:gd name="connsiteY8" fmla="*/ 339549 h 339549"/>
                              <a:gd name="connsiteX9" fmla="*/ 0 w 172000"/>
                              <a:gd name="connsiteY9" fmla="*/ 301449 h 339549"/>
                              <a:gd name="connsiteX0" fmla="*/ 6520 w 172000"/>
                              <a:gd name="connsiteY0" fmla="*/ 24649 h 198822"/>
                              <a:gd name="connsiteX1" fmla="*/ 76203 w 172000"/>
                              <a:gd name="connsiteY1" fmla="*/ 2889 h 198822"/>
                              <a:gd name="connsiteX2" fmla="*/ 168732 w 172000"/>
                              <a:gd name="connsiteY2" fmla="*/ 24650 h 198822"/>
                              <a:gd name="connsiteX3" fmla="*/ 154580 w 172000"/>
                              <a:gd name="connsiteY3" fmla="*/ 68193 h 198822"/>
                              <a:gd name="connsiteX4" fmla="*/ 169820 w 172000"/>
                              <a:gd name="connsiteY4" fmla="*/ 104123 h 198822"/>
                              <a:gd name="connsiteX5" fmla="*/ 172000 w 172000"/>
                              <a:gd name="connsiteY5" fmla="*/ 147654 h 198822"/>
                              <a:gd name="connsiteX6" fmla="*/ 168728 w 172000"/>
                              <a:gd name="connsiteY6" fmla="*/ 166164 h 198822"/>
                              <a:gd name="connsiteX7" fmla="*/ 141514 w 172000"/>
                              <a:gd name="connsiteY7" fmla="*/ 198822 h 198822"/>
                              <a:gd name="connsiteX8" fmla="*/ 92528 w 172000"/>
                              <a:gd name="connsiteY8" fmla="*/ 198822 h 198822"/>
                              <a:gd name="connsiteX9" fmla="*/ 0 w 172000"/>
                              <a:gd name="connsiteY9" fmla="*/ 160722 h 198822"/>
                              <a:gd name="connsiteX0" fmla="*/ 15230 w 180710"/>
                              <a:gd name="connsiteY0" fmla="*/ 24649 h 198822"/>
                              <a:gd name="connsiteX1" fmla="*/ 84913 w 180710"/>
                              <a:gd name="connsiteY1" fmla="*/ 2889 h 198822"/>
                              <a:gd name="connsiteX2" fmla="*/ 177442 w 180710"/>
                              <a:gd name="connsiteY2" fmla="*/ 24650 h 198822"/>
                              <a:gd name="connsiteX3" fmla="*/ 163290 w 180710"/>
                              <a:gd name="connsiteY3" fmla="*/ 68193 h 198822"/>
                              <a:gd name="connsiteX4" fmla="*/ 178530 w 180710"/>
                              <a:gd name="connsiteY4" fmla="*/ 104123 h 198822"/>
                              <a:gd name="connsiteX5" fmla="*/ 180710 w 180710"/>
                              <a:gd name="connsiteY5" fmla="*/ 147654 h 198822"/>
                              <a:gd name="connsiteX6" fmla="*/ 177438 w 180710"/>
                              <a:gd name="connsiteY6" fmla="*/ 166164 h 198822"/>
                              <a:gd name="connsiteX7" fmla="*/ 150224 w 180710"/>
                              <a:gd name="connsiteY7" fmla="*/ 198822 h 198822"/>
                              <a:gd name="connsiteX8" fmla="*/ 101238 w 180710"/>
                              <a:gd name="connsiteY8" fmla="*/ 198822 h 198822"/>
                              <a:gd name="connsiteX9" fmla="*/ 0 w 180710"/>
                              <a:gd name="connsiteY9" fmla="*/ 173778 h 198822"/>
                              <a:gd name="connsiteX0" fmla="*/ 15230 w 189568"/>
                              <a:gd name="connsiteY0" fmla="*/ 24649 h 198822"/>
                              <a:gd name="connsiteX1" fmla="*/ 84913 w 189568"/>
                              <a:gd name="connsiteY1" fmla="*/ 2889 h 198822"/>
                              <a:gd name="connsiteX2" fmla="*/ 177442 w 189568"/>
                              <a:gd name="connsiteY2" fmla="*/ 24650 h 198822"/>
                              <a:gd name="connsiteX3" fmla="*/ 189568 w 189568"/>
                              <a:gd name="connsiteY3" fmla="*/ 61326 h 198822"/>
                              <a:gd name="connsiteX4" fmla="*/ 178530 w 189568"/>
                              <a:gd name="connsiteY4" fmla="*/ 104123 h 198822"/>
                              <a:gd name="connsiteX5" fmla="*/ 180710 w 189568"/>
                              <a:gd name="connsiteY5" fmla="*/ 147654 h 198822"/>
                              <a:gd name="connsiteX6" fmla="*/ 177438 w 189568"/>
                              <a:gd name="connsiteY6" fmla="*/ 166164 h 198822"/>
                              <a:gd name="connsiteX7" fmla="*/ 150224 w 189568"/>
                              <a:gd name="connsiteY7" fmla="*/ 198822 h 198822"/>
                              <a:gd name="connsiteX8" fmla="*/ 101238 w 189568"/>
                              <a:gd name="connsiteY8" fmla="*/ 198822 h 198822"/>
                              <a:gd name="connsiteX9" fmla="*/ 0 w 189568"/>
                              <a:gd name="connsiteY9" fmla="*/ 173778 h 198822"/>
                              <a:gd name="connsiteX0" fmla="*/ 15230 w 195128"/>
                              <a:gd name="connsiteY0" fmla="*/ 22051 h 196224"/>
                              <a:gd name="connsiteX1" fmla="*/ 84913 w 195128"/>
                              <a:gd name="connsiteY1" fmla="*/ 291 h 196224"/>
                              <a:gd name="connsiteX2" fmla="*/ 195128 w 195128"/>
                              <a:gd name="connsiteY2" fmla="*/ 28539 h 196224"/>
                              <a:gd name="connsiteX3" fmla="*/ 189568 w 195128"/>
                              <a:gd name="connsiteY3" fmla="*/ 58728 h 196224"/>
                              <a:gd name="connsiteX4" fmla="*/ 178530 w 195128"/>
                              <a:gd name="connsiteY4" fmla="*/ 101525 h 196224"/>
                              <a:gd name="connsiteX5" fmla="*/ 180710 w 195128"/>
                              <a:gd name="connsiteY5" fmla="*/ 145056 h 196224"/>
                              <a:gd name="connsiteX6" fmla="*/ 177438 w 195128"/>
                              <a:gd name="connsiteY6" fmla="*/ 163566 h 196224"/>
                              <a:gd name="connsiteX7" fmla="*/ 150224 w 195128"/>
                              <a:gd name="connsiteY7" fmla="*/ 196224 h 196224"/>
                              <a:gd name="connsiteX8" fmla="*/ 101238 w 195128"/>
                              <a:gd name="connsiteY8" fmla="*/ 196224 h 196224"/>
                              <a:gd name="connsiteX9" fmla="*/ 0 w 195128"/>
                              <a:gd name="connsiteY9" fmla="*/ 171180 h 196224"/>
                              <a:gd name="connsiteX0" fmla="*/ 15230 w 195128"/>
                              <a:gd name="connsiteY0" fmla="*/ 22051 h 196224"/>
                              <a:gd name="connsiteX1" fmla="*/ 84913 w 195128"/>
                              <a:gd name="connsiteY1" fmla="*/ 291 h 196224"/>
                              <a:gd name="connsiteX2" fmla="*/ 195128 w 195128"/>
                              <a:gd name="connsiteY2" fmla="*/ 28539 h 196224"/>
                              <a:gd name="connsiteX3" fmla="*/ 189568 w 195128"/>
                              <a:gd name="connsiteY3" fmla="*/ 58728 h 196224"/>
                              <a:gd name="connsiteX4" fmla="*/ 178530 w 195128"/>
                              <a:gd name="connsiteY4" fmla="*/ 101525 h 196224"/>
                              <a:gd name="connsiteX5" fmla="*/ 180710 w 195128"/>
                              <a:gd name="connsiteY5" fmla="*/ 145056 h 196224"/>
                              <a:gd name="connsiteX6" fmla="*/ 177438 w 195128"/>
                              <a:gd name="connsiteY6" fmla="*/ 163566 h 196224"/>
                              <a:gd name="connsiteX7" fmla="*/ 101238 w 195128"/>
                              <a:gd name="connsiteY7" fmla="*/ 196224 h 196224"/>
                              <a:gd name="connsiteX8" fmla="*/ 0 w 195128"/>
                              <a:gd name="connsiteY8" fmla="*/ 171180 h 196224"/>
                              <a:gd name="connsiteX0" fmla="*/ 15230 w 189568"/>
                              <a:gd name="connsiteY0" fmla="*/ 22564 h 196737"/>
                              <a:gd name="connsiteX1" fmla="*/ 84913 w 189568"/>
                              <a:gd name="connsiteY1" fmla="*/ 804 h 196737"/>
                              <a:gd name="connsiteX2" fmla="*/ 189568 w 189568"/>
                              <a:gd name="connsiteY2" fmla="*/ 59241 h 196737"/>
                              <a:gd name="connsiteX3" fmla="*/ 178530 w 189568"/>
                              <a:gd name="connsiteY3" fmla="*/ 102038 h 196737"/>
                              <a:gd name="connsiteX4" fmla="*/ 180710 w 189568"/>
                              <a:gd name="connsiteY4" fmla="*/ 145569 h 196737"/>
                              <a:gd name="connsiteX5" fmla="*/ 177438 w 189568"/>
                              <a:gd name="connsiteY5" fmla="*/ 164079 h 196737"/>
                              <a:gd name="connsiteX6" fmla="*/ 101238 w 189568"/>
                              <a:gd name="connsiteY6" fmla="*/ 196737 h 196737"/>
                              <a:gd name="connsiteX7" fmla="*/ 0 w 189568"/>
                              <a:gd name="connsiteY7" fmla="*/ 171693 h 196737"/>
                              <a:gd name="connsiteX0" fmla="*/ 26446 w 200784"/>
                              <a:gd name="connsiteY0" fmla="*/ 22565 h 196738"/>
                              <a:gd name="connsiteX1" fmla="*/ 96129 w 200784"/>
                              <a:gd name="connsiteY1" fmla="*/ 805 h 196738"/>
                              <a:gd name="connsiteX2" fmla="*/ 200784 w 200784"/>
                              <a:gd name="connsiteY2" fmla="*/ 59242 h 196738"/>
                              <a:gd name="connsiteX3" fmla="*/ 189746 w 200784"/>
                              <a:gd name="connsiteY3" fmla="*/ 102039 h 196738"/>
                              <a:gd name="connsiteX4" fmla="*/ 191926 w 200784"/>
                              <a:gd name="connsiteY4" fmla="*/ 145570 h 196738"/>
                              <a:gd name="connsiteX5" fmla="*/ 188654 w 200784"/>
                              <a:gd name="connsiteY5" fmla="*/ 164080 h 196738"/>
                              <a:gd name="connsiteX6" fmla="*/ 112454 w 200784"/>
                              <a:gd name="connsiteY6" fmla="*/ 196738 h 196738"/>
                              <a:gd name="connsiteX7" fmla="*/ 0 w 200784"/>
                              <a:gd name="connsiteY7" fmla="*/ 127961 h 196738"/>
                              <a:gd name="connsiteX0" fmla="*/ 2628 w 210835"/>
                              <a:gd name="connsiteY0" fmla="*/ 109310 h 196862"/>
                              <a:gd name="connsiteX1" fmla="*/ 106180 w 210835"/>
                              <a:gd name="connsiteY1" fmla="*/ 929 h 196862"/>
                              <a:gd name="connsiteX2" fmla="*/ 210835 w 210835"/>
                              <a:gd name="connsiteY2" fmla="*/ 59366 h 196862"/>
                              <a:gd name="connsiteX3" fmla="*/ 199797 w 210835"/>
                              <a:gd name="connsiteY3" fmla="*/ 102163 h 196862"/>
                              <a:gd name="connsiteX4" fmla="*/ 201977 w 210835"/>
                              <a:gd name="connsiteY4" fmla="*/ 145694 h 196862"/>
                              <a:gd name="connsiteX5" fmla="*/ 198705 w 210835"/>
                              <a:gd name="connsiteY5" fmla="*/ 164204 h 196862"/>
                              <a:gd name="connsiteX6" fmla="*/ 122505 w 210835"/>
                              <a:gd name="connsiteY6" fmla="*/ 196862 h 196862"/>
                              <a:gd name="connsiteX7" fmla="*/ 10051 w 210835"/>
                              <a:gd name="connsiteY7" fmla="*/ 128085 h 196862"/>
                              <a:gd name="connsiteX0" fmla="*/ 0 w 208207"/>
                              <a:gd name="connsiteY0" fmla="*/ 108480 h 196032"/>
                              <a:gd name="connsiteX1" fmla="*/ 46033 w 208207"/>
                              <a:gd name="connsiteY1" fmla="*/ 46208 h 196032"/>
                              <a:gd name="connsiteX2" fmla="*/ 103552 w 208207"/>
                              <a:gd name="connsiteY2" fmla="*/ 99 h 196032"/>
                              <a:gd name="connsiteX3" fmla="*/ 208207 w 208207"/>
                              <a:gd name="connsiteY3" fmla="*/ 58536 h 196032"/>
                              <a:gd name="connsiteX4" fmla="*/ 197169 w 208207"/>
                              <a:gd name="connsiteY4" fmla="*/ 101333 h 196032"/>
                              <a:gd name="connsiteX5" fmla="*/ 199349 w 208207"/>
                              <a:gd name="connsiteY5" fmla="*/ 144864 h 196032"/>
                              <a:gd name="connsiteX6" fmla="*/ 196077 w 208207"/>
                              <a:gd name="connsiteY6" fmla="*/ 163374 h 196032"/>
                              <a:gd name="connsiteX7" fmla="*/ 119877 w 208207"/>
                              <a:gd name="connsiteY7" fmla="*/ 196032 h 196032"/>
                              <a:gd name="connsiteX8" fmla="*/ 7423 w 208207"/>
                              <a:gd name="connsiteY8" fmla="*/ 127255 h 196032"/>
                              <a:gd name="connsiteX0" fmla="*/ 0 w 208207"/>
                              <a:gd name="connsiteY0" fmla="*/ 108480 h 196032"/>
                              <a:gd name="connsiteX1" fmla="*/ 46033 w 208207"/>
                              <a:gd name="connsiteY1" fmla="*/ 46208 h 196032"/>
                              <a:gd name="connsiteX2" fmla="*/ 103552 w 208207"/>
                              <a:gd name="connsiteY2" fmla="*/ 99 h 196032"/>
                              <a:gd name="connsiteX3" fmla="*/ 208207 w 208207"/>
                              <a:gd name="connsiteY3" fmla="*/ 58536 h 196032"/>
                              <a:gd name="connsiteX4" fmla="*/ 197169 w 208207"/>
                              <a:gd name="connsiteY4" fmla="*/ 101333 h 196032"/>
                              <a:gd name="connsiteX5" fmla="*/ 199349 w 208207"/>
                              <a:gd name="connsiteY5" fmla="*/ 144864 h 196032"/>
                              <a:gd name="connsiteX6" fmla="*/ 196077 w 208207"/>
                              <a:gd name="connsiteY6" fmla="*/ 163374 h 196032"/>
                              <a:gd name="connsiteX7" fmla="*/ 119877 w 208207"/>
                              <a:gd name="connsiteY7" fmla="*/ 196032 h 196032"/>
                              <a:gd name="connsiteX8" fmla="*/ 63608 w 208207"/>
                              <a:gd name="connsiteY8" fmla="*/ 161603 h 196032"/>
                              <a:gd name="connsiteX9" fmla="*/ 7423 w 208207"/>
                              <a:gd name="connsiteY9" fmla="*/ 127255 h 196032"/>
                              <a:gd name="connsiteX0" fmla="*/ 0 w 208207"/>
                              <a:gd name="connsiteY0" fmla="*/ 108480 h 196032"/>
                              <a:gd name="connsiteX1" fmla="*/ 46033 w 208207"/>
                              <a:gd name="connsiteY1" fmla="*/ 46208 h 196032"/>
                              <a:gd name="connsiteX2" fmla="*/ 103552 w 208207"/>
                              <a:gd name="connsiteY2" fmla="*/ 99 h 196032"/>
                              <a:gd name="connsiteX3" fmla="*/ 208207 w 208207"/>
                              <a:gd name="connsiteY3" fmla="*/ 58536 h 196032"/>
                              <a:gd name="connsiteX4" fmla="*/ 197169 w 208207"/>
                              <a:gd name="connsiteY4" fmla="*/ 101333 h 196032"/>
                              <a:gd name="connsiteX5" fmla="*/ 199349 w 208207"/>
                              <a:gd name="connsiteY5" fmla="*/ 144864 h 196032"/>
                              <a:gd name="connsiteX6" fmla="*/ 196077 w 208207"/>
                              <a:gd name="connsiteY6" fmla="*/ 163374 h 196032"/>
                              <a:gd name="connsiteX7" fmla="*/ 119877 w 208207"/>
                              <a:gd name="connsiteY7" fmla="*/ 196032 h 196032"/>
                              <a:gd name="connsiteX8" fmla="*/ 25000 w 208207"/>
                              <a:gd name="connsiteY8" fmla="*/ 167249 h 196032"/>
                              <a:gd name="connsiteX9" fmla="*/ 7423 w 208207"/>
                              <a:gd name="connsiteY9" fmla="*/ 127255 h 196032"/>
                              <a:gd name="connsiteX0" fmla="*/ 0 w 208207"/>
                              <a:gd name="connsiteY0" fmla="*/ 109637 h 197189"/>
                              <a:gd name="connsiteX1" fmla="*/ 30772 w 208207"/>
                              <a:gd name="connsiteY1" fmla="*/ 26915 h 197189"/>
                              <a:gd name="connsiteX2" fmla="*/ 103552 w 208207"/>
                              <a:gd name="connsiteY2" fmla="*/ 1256 h 197189"/>
                              <a:gd name="connsiteX3" fmla="*/ 208207 w 208207"/>
                              <a:gd name="connsiteY3" fmla="*/ 59693 h 197189"/>
                              <a:gd name="connsiteX4" fmla="*/ 197169 w 208207"/>
                              <a:gd name="connsiteY4" fmla="*/ 102490 h 197189"/>
                              <a:gd name="connsiteX5" fmla="*/ 199349 w 208207"/>
                              <a:gd name="connsiteY5" fmla="*/ 146021 h 197189"/>
                              <a:gd name="connsiteX6" fmla="*/ 196077 w 208207"/>
                              <a:gd name="connsiteY6" fmla="*/ 164531 h 197189"/>
                              <a:gd name="connsiteX7" fmla="*/ 119877 w 208207"/>
                              <a:gd name="connsiteY7" fmla="*/ 197189 h 197189"/>
                              <a:gd name="connsiteX8" fmla="*/ 25000 w 208207"/>
                              <a:gd name="connsiteY8" fmla="*/ 168406 h 197189"/>
                              <a:gd name="connsiteX9" fmla="*/ 7423 w 208207"/>
                              <a:gd name="connsiteY9" fmla="*/ 128412 h 197189"/>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25000 w 208207"/>
                              <a:gd name="connsiteY8" fmla="*/ 162857 h 191640"/>
                              <a:gd name="connsiteX9" fmla="*/ 7423 w 208207"/>
                              <a:gd name="connsiteY9" fmla="*/ 12286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8624 w 208207"/>
                              <a:gd name="connsiteY8" fmla="*/ 184912 h 191640"/>
                              <a:gd name="connsiteX9" fmla="*/ 7423 w 208207"/>
                              <a:gd name="connsiteY9" fmla="*/ 12286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8624 w 208207"/>
                              <a:gd name="connsiteY8" fmla="*/ 184912 h 191640"/>
                              <a:gd name="connsiteX9" fmla="*/ 7017 w 208207"/>
                              <a:gd name="connsiteY9" fmla="*/ 9621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6077 w 208207"/>
                              <a:gd name="connsiteY6" fmla="*/ 158982 h 191640"/>
                              <a:gd name="connsiteX7" fmla="*/ 119877 w 208207"/>
                              <a:gd name="connsiteY7" fmla="*/ 191640 h 191640"/>
                              <a:gd name="connsiteX8" fmla="*/ 10593 w 208207"/>
                              <a:gd name="connsiteY8" fmla="*/ 173701 h 191640"/>
                              <a:gd name="connsiteX9" fmla="*/ 7017 w 208207"/>
                              <a:gd name="connsiteY9" fmla="*/ 96213 h 191640"/>
                              <a:gd name="connsiteX0" fmla="*/ 0 w 208207"/>
                              <a:gd name="connsiteY0" fmla="*/ 104088 h 191640"/>
                              <a:gd name="connsiteX1" fmla="*/ 30772 w 208207"/>
                              <a:gd name="connsiteY1" fmla="*/ 21366 h 191640"/>
                              <a:gd name="connsiteX2" fmla="*/ 165205 w 208207"/>
                              <a:gd name="connsiteY2" fmla="*/ 1817 h 191640"/>
                              <a:gd name="connsiteX3" fmla="*/ 208207 w 208207"/>
                              <a:gd name="connsiteY3" fmla="*/ 54144 h 191640"/>
                              <a:gd name="connsiteX4" fmla="*/ 197169 w 208207"/>
                              <a:gd name="connsiteY4" fmla="*/ 96941 h 191640"/>
                              <a:gd name="connsiteX5" fmla="*/ 199349 w 208207"/>
                              <a:gd name="connsiteY5" fmla="*/ 140472 h 191640"/>
                              <a:gd name="connsiteX6" fmla="*/ 193453 w 208207"/>
                              <a:gd name="connsiteY6" fmla="*/ 173929 h 191640"/>
                              <a:gd name="connsiteX7" fmla="*/ 119877 w 208207"/>
                              <a:gd name="connsiteY7" fmla="*/ 191640 h 191640"/>
                              <a:gd name="connsiteX8" fmla="*/ 10593 w 208207"/>
                              <a:gd name="connsiteY8" fmla="*/ 173701 h 191640"/>
                              <a:gd name="connsiteX9" fmla="*/ 7017 w 208207"/>
                              <a:gd name="connsiteY9" fmla="*/ 96213 h 191640"/>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 name="connsiteX0" fmla="*/ 0 w 208207"/>
                              <a:gd name="connsiteY0" fmla="*/ 92946 h 180498"/>
                              <a:gd name="connsiteX1" fmla="*/ 30772 w 208207"/>
                              <a:gd name="connsiteY1" fmla="*/ 10224 h 180498"/>
                              <a:gd name="connsiteX2" fmla="*/ 146930 w 208207"/>
                              <a:gd name="connsiteY2" fmla="*/ 7889 h 180498"/>
                              <a:gd name="connsiteX3" fmla="*/ 208207 w 208207"/>
                              <a:gd name="connsiteY3" fmla="*/ 43002 h 180498"/>
                              <a:gd name="connsiteX4" fmla="*/ 197169 w 208207"/>
                              <a:gd name="connsiteY4" fmla="*/ 85799 h 180498"/>
                              <a:gd name="connsiteX5" fmla="*/ 199349 w 208207"/>
                              <a:gd name="connsiteY5" fmla="*/ 129330 h 180498"/>
                              <a:gd name="connsiteX6" fmla="*/ 193453 w 208207"/>
                              <a:gd name="connsiteY6" fmla="*/ 162787 h 180498"/>
                              <a:gd name="connsiteX7" fmla="*/ 119877 w 208207"/>
                              <a:gd name="connsiteY7" fmla="*/ 180498 h 180498"/>
                              <a:gd name="connsiteX8" fmla="*/ 10593 w 208207"/>
                              <a:gd name="connsiteY8" fmla="*/ 162559 h 180498"/>
                              <a:gd name="connsiteX9" fmla="*/ 7017 w 208207"/>
                              <a:gd name="connsiteY9" fmla="*/ 85071 h 18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207" h="180498">
                                <a:moveTo>
                                  <a:pt x="0" y="92946"/>
                                </a:moveTo>
                                <a:cubicBezTo>
                                  <a:pt x="7672" y="82567"/>
                                  <a:pt x="13513" y="28287"/>
                                  <a:pt x="30772" y="10224"/>
                                </a:cubicBezTo>
                                <a:cubicBezTo>
                                  <a:pt x="48031" y="-7839"/>
                                  <a:pt x="117357" y="2426"/>
                                  <a:pt x="146930" y="7889"/>
                                </a:cubicBezTo>
                                <a:cubicBezTo>
                                  <a:pt x="176503" y="13352"/>
                                  <a:pt x="192604" y="26130"/>
                                  <a:pt x="208207" y="43002"/>
                                </a:cubicBezTo>
                                <a:lnTo>
                                  <a:pt x="197169" y="85799"/>
                                </a:lnTo>
                                <a:lnTo>
                                  <a:pt x="199349" y="129330"/>
                                </a:lnTo>
                                <a:lnTo>
                                  <a:pt x="193453" y="162787"/>
                                </a:lnTo>
                                <a:cubicBezTo>
                                  <a:pt x="180208" y="171315"/>
                                  <a:pt x="150354" y="180536"/>
                                  <a:pt x="119877" y="180498"/>
                                </a:cubicBezTo>
                                <a:cubicBezTo>
                                  <a:pt x="89400" y="180460"/>
                                  <a:pt x="29403" y="178464"/>
                                  <a:pt x="10593" y="162559"/>
                                </a:cubicBezTo>
                                <a:cubicBezTo>
                                  <a:pt x="-8217" y="146655"/>
                                  <a:pt x="7417" y="105754"/>
                                  <a:pt x="7017" y="85071"/>
                                </a:cubicBezTo>
                              </a:path>
                            </a:pathLst>
                          </a:custGeom>
                          <a:solidFill>
                            <a:sysClr val="window" lastClr="FFFFFF"/>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nvGrpSpPr>
                      <p:cNvPr id="113" name="グループ化 112">
                        <a:extLst>
                          <a:ext uri="{FF2B5EF4-FFF2-40B4-BE49-F238E27FC236}">
                            <a16:creationId xmlns:a16="http://schemas.microsoft.com/office/drawing/2014/main" id="{00000000-0008-0000-0000-0000FB060000}"/>
                          </a:ext>
                        </a:extLst>
                      </p:cNvPr>
                      <p:cNvGrpSpPr/>
                      <p:nvPr/>
                    </p:nvGrpSpPr>
                    <p:grpSpPr>
                      <a:xfrm>
                        <a:off x="2145141" y="1612869"/>
                        <a:ext cx="380164" cy="292196"/>
                        <a:chOff x="2145141" y="1612869"/>
                        <a:chExt cx="380164" cy="292196"/>
                      </a:xfrm>
                    </p:grpSpPr>
                    <p:sp>
                      <p:nvSpPr>
                        <p:cNvPr id="114" name="フリーフォーム 2354">
                          <a:extLst>
                            <a:ext uri="{FF2B5EF4-FFF2-40B4-BE49-F238E27FC236}">
                              <a16:creationId xmlns:a16="http://schemas.microsoft.com/office/drawing/2014/main" id="{00000000-0008-0000-0000-0000FC060000}"/>
                            </a:ext>
                          </a:extLst>
                        </p:cNvPr>
                        <p:cNvSpPr/>
                        <p:nvPr/>
                      </p:nvSpPr>
                      <p:spPr bwMode="auto">
                        <a:xfrm rot="1973709">
                          <a:off x="2145141" y="1710071"/>
                          <a:ext cx="248797" cy="194994"/>
                        </a:xfrm>
                        <a:custGeom>
                          <a:avLst/>
                          <a:gdLst>
                            <a:gd name="connsiteX0" fmla="*/ 300279 w 348712"/>
                            <a:gd name="connsiteY0" fmla="*/ 0 h 213102"/>
                            <a:gd name="connsiteX1" fmla="*/ 348712 w 348712"/>
                            <a:gd name="connsiteY1" fmla="*/ 100093 h 213102"/>
                            <a:gd name="connsiteX2" fmla="*/ 300279 w 348712"/>
                            <a:gd name="connsiteY2" fmla="*/ 100093 h 213102"/>
                            <a:gd name="connsiteX3" fmla="*/ 280906 w 348712"/>
                            <a:gd name="connsiteY3" fmla="*/ 213102 h 213102"/>
                            <a:gd name="connsiteX4" fmla="*/ 0 w 348712"/>
                            <a:gd name="connsiteY4" fmla="*/ 100093 h 213102"/>
                            <a:gd name="connsiteX5" fmla="*/ 3228 w 348712"/>
                            <a:gd name="connsiteY5" fmla="*/ 0 h 213102"/>
                            <a:gd name="connsiteX0" fmla="*/ 320268 w 368701"/>
                            <a:gd name="connsiteY0" fmla="*/ 0 h 213102"/>
                            <a:gd name="connsiteX1" fmla="*/ 368701 w 368701"/>
                            <a:gd name="connsiteY1" fmla="*/ 100093 h 213102"/>
                            <a:gd name="connsiteX2" fmla="*/ 320268 w 368701"/>
                            <a:gd name="connsiteY2" fmla="*/ 100093 h 213102"/>
                            <a:gd name="connsiteX3" fmla="*/ 300895 w 368701"/>
                            <a:gd name="connsiteY3" fmla="*/ 213102 h 213102"/>
                            <a:gd name="connsiteX4" fmla="*/ 19989 w 368701"/>
                            <a:gd name="connsiteY4" fmla="*/ 100093 h 213102"/>
                            <a:gd name="connsiteX5" fmla="*/ 23217 w 368701"/>
                            <a:gd name="connsiteY5" fmla="*/ 0 h 213102"/>
                            <a:gd name="connsiteX0" fmla="*/ 320268 w 368701"/>
                            <a:gd name="connsiteY0" fmla="*/ 0 h 213102"/>
                            <a:gd name="connsiteX1" fmla="*/ 368701 w 368701"/>
                            <a:gd name="connsiteY1" fmla="*/ 100093 h 213102"/>
                            <a:gd name="connsiteX2" fmla="*/ 320268 w 368701"/>
                            <a:gd name="connsiteY2" fmla="*/ 100093 h 213102"/>
                            <a:gd name="connsiteX3" fmla="*/ 300895 w 368701"/>
                            <a:gd name="connsiteY3" fmla="*/ 213102 h 213102"/>
                            <a:gd name="connsiteX4" fmla="*/ 19989 w 368701"/>
                            <a:gd name="connsiteY4" fmla="*/ 100093 h 213102"/>
                            <a:gd name="connsiteX5" fmla="*/ 23217 w 368701"/>
                            <a:gd name="connsiteY5" fmla="*/ 0 h 213102"/>
                            <a:gd name="connsiteX0" fmla="*/ 320268 w 368701"/>
                            <a:gd name="connsiteY0" fmla="*/ 0 h 213102"/>
                            <a:gd name="connsiteX1" fmla="*/ 368701 w 368701"/>
                            <a:gd name="connsiteY1" fmla="*/ 100093 h 213102"/>
                            <a:gd name="connsiteX2" fmla="*/ 320268 w 368701"/>
                            <a:gd name="connsiteY2" fmla="*/ 100093 h 213102"/>
                            <a:gd name="connsiteX3" fmla="*/ 300895 w 368701"/>
                            <a:gd name="connsiteY3" fmla="*/ 213102 h 213102"/>
                            <a:gd name="connsiteX4" fmla="*/ 19989 w 368701"/>
                            <a:gd name="connsiteY4" fmla="*/ 100093 h 213102"/>
                            <a:gd name="connsiteX5" fmla="*/ 23217 w 368701"/>
                            <a:gd name="connsiteY5" fmla="*/ 0 h 213102"/>
                            <a:gd name="connsiteX0" fmla="*/ 308483 w 356916"/>
                            <a:gd name="connsiteY0" fmla="*/ 0 h 213102"/>
                            <a:gd name="connsiteX1" fmla="*/ 356916 w 356916"/>
                            <a:gd name="connsiteY1" fmla="*/ 100093 h 213102"/>
                            <a:gd name="connsiteX2" fmla="*/ 308483 w 356916"/>
                            <a:gd name="connsiteY2" fmla="*/ 100093 h 213102"/>
                            <a:gd name="connsiteX3" fmla="*/ 289110 w 356916"/>
                            <a:gd name="connsiteY3" fmla="*/ 213102 h 213102"/>
                            <a:gd name="connsiteX4" fmla="*/ 8204 w 356916"/>
                            <a:gd name="connsiteY4" fmla="*/ 100093 h 213102"/>
                            <a:gd name="connsiteX5" fmla="*/ 11432 w 356916"/>
                            <a:gd name="connsiteY5" fmla="*/ 0 h 213102"/>
                            <a:gd name="connsiteX0" fmla="*/ 322522 w 370955"/>
                            <a:gd name="connsiteY0" fmla="*/ 0 h 213102"/>
                            <a:gd name="connsiteX1" fmla="*/ 370955 w 370955"/>
                            <a:gd name="connsiteY1" fmla="*/ 100093 h 213102"/>
                            <a:gd name="connsiteX2" fmla="*/ 322522 w 370955"/>
                            <a:gd name="connsiteY2" fmla="*/ 100093 h 213102"/>
                            <a:gd name="connsiteX3" fmla="*/ 303149 w 370955"/>
                            <a:gd name="connsiteY3" fmla="*/ 213102 h 213102"/>
                            <a:gd name="connsiteX4" fmla="*/ 22243 w 370955"/>
                            <a:gd name="connsiteY4" fmla="*/ 100093 h 213102"/>
                            <a:gd name="connsiteX5" fmla="*/ 18828 w 370955"/>
                            <a:gd name="connsiteY5" fmla="*/ 6458 h 213102"/>
                            <a:gd name="connsiteX0" fmla="*/ 307922 w 356355"/>
                            <a:gd name="connsiteY0" fmla="*/ 0 h 213102"/>
                            <a:gd name="connsiteX1" fmla="*/ 356355 w 356355"/>
                            <a:gd name="connsiteY1" fmla="*/ 100093 h 213102"/>
                            <a:gd name="connsiteX2" fmla="*/ 307922 w 356355"/>
                            <a:gd name="connsiteY2" fmla="*/ 100093 h 213102"/>
                            <a:gd name="connsiteX3" fmla="*/ 288549 w 356355"/>
                            <a:gd name="connsiteY3" fmla="*/ 213102 h 213102"/>
                            <a:gd name="connsiteX4" fmla="*/ 7643 w 356355"/>
                            <a:gd name="connsiteY4" fmla="*/ 100093 h 213102"/>
                            <a:gd name="connsiteX5" fmla="*/ 4228 w 356355"/>
                            <a:gd name="connsiteY5" fmla="*/ 6458 h 213102"/>
                            <a:gd name="connsiteX0" fmla="*/ 321051 w 369484"/>
                            <a:gd name="connsiteY0" fmla="*/ 0 h 216331"/>
                            <a:gd name="connsiteX1" fmla="*/ 369484 w 369484"/>
                            <a:gd name="connsiteY1" fmla="*/ 100093 h 216331"/>
                            <a:gd name="connsiteX2" fmla="*/ 321051 w 369484"/>
                            <a:gd name="connsiteY2" fmla="*/ 100093 h 216331"/>
                            <a:gd name="connsiteX3" fmla="*/ 281751 w 369484"/>
                            <a:gd name="connsiteY3" fmla="*/ 216331 h 216331"/>
                            <a:gd name="connsiteX4" fmla="*/ 20772 w 369484"/>
                            <a:gd name="connsiteY4" fmla="*/ 100093 h 216331"/>
                            <a:gd name="connsiteX5" fmla="*/ 17357 w 369484"/>
                            <a:gd name="connsiteY5" fmla="*/ 6458 h 216331"/>
                            <a:gd name="connsiteX0" fmla="*/ 307530 w 355963"/>
                            <a:gd name="connsiteY0" fmla="*/ 0 h 216379"/>
                            <a:gd name="connsiteX1" fmla="*/ 355963 w 355963"/>
                            <a:gd name="connsiteY1" fmla="*/ 100093 h 216379"/>
                            <a:gd name="connsiteX2" fmla="*/ 307530 w 355963"/>
                            <a:gd name="connsiteY2" fmla="*/ 100093 h 216379"/>
                            <a:gd name="connsiteX3" fmla="*/ 268230 w 355963"/>
                            <a:gd name="connsiteY3" fmla="*/ 216331 h 216379"/>
                            <a:gd name="connsiteX4" fmla="*/ 30499 w 355963"/>
                            <a:gd name="connsiteY4" fmla="*/ 113008 h 216379"/>
                            <a:gd name="connsiteX5" fmla="*/ 3836 w 355963"/>
                            <a:gd name="connsiteY5" fmla="*/ 6458 h 216379"/>
                            <a:gd name="connsiteX0" fmla="*/ 309779 w 358212"/>
                            <a:gd name="connsiteY0" fmla="*/ 3229 h 219609"/>
                            <a:gd name="connsiteX1" fmla="*/ 358212 w 358212"/>
                            <a:gd name="connsiteY1" fmla="*/ 103322 h 219609"/>
                            <a:gd name="connsiteX2" fmla="*/ 309779 w 358212"/>
                            <a:gd name="connsiteY2" fmla="*/ 103322 h 219609"/>
                            <a:gd name="connsiteX3" fmla="*/ 270479 w 358212"/>
                            <a:gd name="connsiteY3" fmla="*/ 219560 h 219609"/>
                            <a:gd name="connsiteX4" fmla="*/ 32748 w 358212"/>
                            <a:gd name="connsiteY4" fmla="*/ 116237 h 219609"/>
                            <a:gd name="connsiteX5" fmla="*/ 2763 w 358212"/>
                            <a:gd name="connsiteY5" fmla="*/ 0 h 219609"/>
                            <a:gd name="connsiteX0" fmla="*/ 309779 w 358238"/>
                            <a:gd name="connsiteY0" fmla="*/ 3229 h 219563"/>
                            <a:gd name="connsiteX1" fmla="*/ 358212 w 358238"/>
                            <a:gd name="connsiteY1" fmla="*/ 103322 h 219563"/>
                            <a:gd name="connsiteX2" fmla="*/ 303137 w 358238"/>
                            <a:gd name="connsiteY2" fmla="*/ 113008 h 219563"/>
                            <a:gd name="connsiteX3" fmla="*/ 270479 w 358238"/>
                            <a:gd name="connsiteY3" fmla="*/ 219560 h 219563"/>
                            <a:gd name="connsiteX4" fmla="*/ 32748 w 358238"/>
                            <a:gd name="connsiteY4" fmla="*/ 116237 h 219563"/>
                            <a:gd name="connsiteX5" fmla="*/ 2763 w 358238"/>
                            <a:gd name="connsiteY5" fmla="*/ 0 h 219563"/>
                            <a:gd name="connsiteX0" fmla="*/ 309779 w 363054"/>
                            <a:gd name="connsiteY0" fmla="*/ 3229 h 219563"/>
                            <a:gd name="connsiteX1" fmla="*/ 358212 w 363054"/>
                            <a:gd name="connsiteY1" fmla="*/ 103322 h 219563"/>
                            <a:gd name="connsiteX2" fmla="*/ 303137 w 363054"/>
                            <a:gd name="connsiteY2" fmla="*/ 113008 h 219563"/>
                            <a:gd name="connsiteX3" fmla="*/ 270479 w 363054"/>
                            <a:gd name="connsiteY3" fmla="*/ 219560 h 219563"/>
                            <a:gd name="connsiteX4" fmla="*/ 32748 w 363054"/>
                            <a:gd name="connsiteY4" fmla="*/ 116237 h 219563"/>
                            <a:gd name="connsiteX5" fmla="*/ 2763 w 363054"/>
                            <a:gd name="connsiteY5" fmla="*/ 0 h 219563"/>
                            <a:gd name="connsiteX0" fmla="*/ 309779 w 359196"/>
                            <a:gd name="connsiteY0" fmla="*/ 3229 h 219563"/>
                            <a:gd name="connsiteX1" fmla="*/ 358212 w 359196"/>
                            <a:gd name="connsiteY1" fmla="*/ 103322 h 219563"/>
                            <a:gd name="connsiteX2" fmla="*/ 303137 w 359196"/>
                            <a:gd name="connsiteY2" fmla="*/ 113008 h 219563"/>
                            <a:gd name="connsiteX3" fmla="*/ 270479 w 359196"/>
                            <a:gd name="connsiteY3" fmla="*/ 219560 h 219563"/>
                            <a:gd name="connsiteX4" fmla="*/ 32748 w 359196"/>
                            <a:gd name="connsiteY4" fmla="*/ 116237 h 219563"/>
                            <a:gd name="connsiteX5" fmla="*/ 2763 w 359196"/>
                            <a:gd name="connsiteY5" fmla="*/ 0 h 219563"/>
                            <a:gd name="connsiteX0" fmla="*/ 309779 w 359025"/>
                            <a:gd name="connsiteY0" fmla="*/ 3229 h 219563"/>
                            <a:gd name="connsiteX1" fmla="*/ 358212 w 359025"/>
                            <a:gd name="connsiteY1" fmla="*/ 103322 h 219563"/>
                            <a:gd name="connsiteX2" fmla="*/ 303137 w 359025"/>
                            <a:gd name="connsiteY2" fmla="*/ 113008 h 219563"/>
                            <a:gd name="connsiteX3" fmla="*/ 270479 w 359025"/>
                            <a:gd name="connsiteY3" fmla="*/ 219560 h 219563"/>
                            <a:gd name="connsiteX4" fmla="*/ 32748 w 359025"/>
                            <a:gd name="connsiteY4" fmla="*/ 116237 h 219563"/>
                            <a:gd name="connsiteX5" fmla="*/ 2763 w 359025"/>
                            <a:gd name="connsiteY5" fmla="*/ 0 h 219563"/>
                            <a:gd name="connsiteX0" fmla="*/ 309779 w 358257"/>
                            <a:gd name="connsiteY0" fmla="*/ 3229 h 219570"/>
                            <a:gd name="connsiteX1" fmla="*/ 358212 w 358257"/>
                            <a:gd name="connsiteY1" fmla="*/ 103322 h 219570"/>
                            <a:gd name="connsiteX2" fmla="*/ 299815 w 358257"/>
                            <a:gd name="connsiteY2" fmla="*/ 122695 h 219570"/>
                            <a:gd name="connsiteX3" fmla="*/ 270479 w 358257"/>
                            <a:gd name="connsiteY3" fmla="*/ 219560 h 219570"/>
                            <a:gd name="connsiteX4" fmla="*/ 32748 w 358257"/>
                            <a:gd name="connsiteY4" fmla="*/ 116237 h 219570"/>
                            <a:gd name="connsiteX5" fmla="*/ 2763 w 358257"/>
                            <a:gd name="connsiteY5" fmla="*/ 0 h 219570"/>
                            <a:gd name="connsiteX0" fmla="*/ 309779 w 348307"/>
                            <a:gd name="connsiteY0" fmla="*/ 3229 h 219570"/>
                            <a:gd name="connsiteX1" fmla="*/ 348249 w 348307"/>
                            <a:gd name="connsiteY1" fmla="*/ 103322 h 219570"/>
                            <a:gd name="connsiteX2" fmla="*/ 299815 w 348307"/>
                            <a:gd name="connsiteY2" fmla="*/ 122695 h 219570"/>
                            <a:gd name="connsiteX3" fmla="*/ 270479 w 348307"/>
                            <a:gd name="connsiteY3" fmla="*/ 219560 h 219570"/>
                            <a:gd name="connsiteX4" fmla="*/ 32748 w 348307"/>
                            <a:gd name="connsiteY4" fmla="*/ 116237 h 219570"/>
                            <a:gd name="connsiteX5" fmla="*/ 2763 w 348307"/>
                            <a:gd name="connsiteY5" fmla="*/ 0 h 219570"/>
                            <a:gd name="connsiteX0" fmla="*/ 309779 w 348307"/>
                            <a:gd name="connsiteY0" fmla="*/ 3229 h 223999"/>
                            <a:gd name="connsiteX1" fmla="*/ 348249 w 348307"/>
                            <a:gd name="connsiteY1" fmla="*/ 103322 h 223999"/>
                            <a:gd name="connsiteX2" fmla="*/ 299815 w 348307"/>
                            <a:gd name="connsiteY2" fmla="*/ 122695 h 223999"/>
                            <a:gd name="connsiteX3" fmla="*/ 285150 w 348307"/>
                            <a:gd name="connsiteY3" fmla="*/ 196957 h 223999"/>
                            <a:gd name="connsiteX4" fmla="*/ 270479 w 348307"/>
                            <a:gd name="connsiteY4" fmla="*/ 219560 h 223999"/>
                            <a:gd name="connsiteX5" fmla="*/ 32748 w 348307"/>
                            <a:gd name="connsiteY5" fmla="*/ 116237 h 223999"/>
                            <a:gd name="connsiteX6" fmla="*/ 2763 w 348307"/>
                            <a:gd name="connsiteY6" fmla="*/ 0 h 223999"/>
                            <a:gd name="connsiteX0" fmla="*/ 309779 w 348307"/>
                            <a:gd name="connsiteY0" fmla="*/ 3229 h 196972"/>
                            <a:gd name="connsiteX1" fmla="*/ 348249 w 348307"/>
                            <a:gd name="connsiteY1" fmla="*/ 103322 h 196972"/>
                            <a:gd name="connsiteX2" fmla="*/ 299815 w 348307"/>
                            <a:gd name="connsiteY2" fmla="*/ 122695 h 196972"/>
                            <a:gd name="connsiteX3" fmla="*/ 285150 w 348307"/>
                            <a:gd name="connsiteY3" fmla="*/ 196957 h 196972"/>
                            <a:gd name="connsiteX4" fmla="*/ 32748 w 348307"/>
                            <a:gd name="connsiteY4" fmla="*/ 116237 h 196972"/>
                            <a:gd name="connsiteX5" fmla="*/ 2763 w 348307"/>
                            <a:gd name="connsiteY5" fmla="*/ 0 h 196972"/>
                            <a:gd name="connsiteX0" fmla="*/ 308967 w 347495"/>
                            <a:gd name="connsiteY0" fmla="*/ 3229 h 196972"/>
                            <a:gd name="connsiteX1" fmla="*/ 347437 w 347495"/>
                            <a:gd name="connsiteY1" fmla="*/ 103322 h 196972"/>
                            <a:gd name="connsiteX2" fmla="*/ 299003 w 347495"/>
                            <a:gd name="connsiteY2" fmla="*/ 122695 h 196972"/>
                            <a:gd name="connsiteX3" fmla="*/ 251127 w 347495"/>
                            <a:gd name="connsiteY3" fmla="*/ 196957 h 196972"/>
                            <a:gd name="connsiteX4" fmla="*/ 31936 w 347495"/>
                            <a:gd name="connsiteY4" fmla="*/ 116237 h 196972"/>
                            <a:gd name="connsiteX5" fmla="*/ 1951 w 347495"/>
                            <a:gd name="connsiteY5" fmla="*/ 0 h 196972"/>
                            <a:gd name="connsiteX0" fmla="*/ 308967 w 347495"/>
                            <a:gd name="connsiteY0" fmla="*/ 3229 h 196957"/>
                            <a:gd name="connsiteX1" fmla="*/ 347437 w 347495"/>
                            <a:gd name="connsiteY1" fmla="*/ 103322 h 196957"/>
                            <a:gd name="connsiteX2" fmla="*/ 299003 w 347495"/>
                            <a:gd name="connsiteY2" fmla="*/ 122695 h 196957"/>
                            <a:gd name="connsiteX3" fmla="*/ 251127 w 347495"/>
                            <a:gd name="connsiteY3" fmla="*/ 196957 h 196957"/>
                            <a:gd name="connsiteX4" fmla="*/ 31936 w 347495"/>
                            <a:gd name="connsiteY4" fmla="*/ 116237 h 196957"/>
                            <a:gd name="connsiteX5" fmla="*/ 1951 w 347495"/>
                            <a:gd name="connsiteY5" fmla="*/ 0 h 196957"/>
                            <a:gd name="connsiteX0" fmla="*/ 308573 w 347101"/>
                            <a:gd name="connsiteY0" fmla="*/ 3229 h 206048"/>
                            <a:gd name="connsiteX1" fmla="*/ 347043 w 347101"/>
                            <a:gd name="connsiteY1" fmla="*/ 103322 h 206048"/>
                            <a:gd name="connsiteX2" fmla="*/ 298609 w 347101"/>
                            <a:gd name="connsiteY2" fmla="*/ 122695 h 206048"/>
                            <a:gd name="connsiteX3" fmla="*/ 240573 w 347101"/>
                            <a:gd name="connsiteY3" fmla="*/ 206048 h 206048"/>
                            <a:gd name="connsiteX4" fmla="*/ 31542 w 347101"/>
                            <a:gd name="connsiteY4" fmla="*/ 116237 h 206048"/>
                            <a:gd name="connsiteX5" fmla="*/ 1557 w 347101"/>
                            <a:gd name="connsiteY5" fmla="*/ 0 h 206048"/>
                            <a:gd name="connsiteX0" fmla="*/ 308573 w 347101"/>
                            <a:gd name="connsiteY0" fmla="*/ 3229 h 206048"/>
                            <a:gd name="connsiteX1" fmla="*/ 347043 w 347101"/>
                            <a:gd name="connsiteY1" fmla="*/ 103322 h 206048"/>
                            <a:gd name="connsiteX2" fmla="*/ 298609 w 347101"/>
                            <a:gd name="connsiteY2" fmla="*/ 122695 h 206048"/>
                            <a:gd name="connsiteX3" fmla="*/ 240573 w 347101"/>
                            <a:gd name="connsiteY3" fmla="*/ 206048 h 206048"/>
                            <a:gd name="connsiteX4" fmla="*/ 31542 w 347101"/>
                            <a:gd name="connsiteY4" fmla="*/ 116237 h 206048"/>
                            <a:gd name="connsiteX5" fmla="*/ 1557 w 347101"/>
                            <a:gd name="connsiteY5" fmla="*/ 0 h 206048"/>
                            <a:gd name="connsiteX0" fmla="*/ 308573 w 347101"/>
                            <a:gd name="connsiteY0" fmla="*/ 3229 h 206048"/>
                            <a:gd name="connsiteX1" fmla="*/ 347043 w 347101"/>
                            <a:gd name="connsiteY1" fmla="*/ 103322 h 206048"/>
                            <a:gd name="connsiteX2" fmla="*/ 298609 w 347101"/>
                            <a:gd name="connsiteY2" fmla="*/ 122695 h 206048"/>
                            <a:gd name="connsiteX3" fmla="*/ 240573 w 347101"/>
                            <a:gd name="connsiteY3" fmla="*/ 206048 h 206048"/>
                            <a:gd name="connsiteX4" fmla="*/ 31542 w 347101"/>
                            <a:gd name="connsiteY4" fmla="*/ 116237 h 206048"/>
                            <a:gd name="connsiteX5" fmla="*/ 1557 w 347101"/>
                            <a:gd name="connsiteY5" fmla="*/ 0 h 206048"/>
                            <a:gd name="connsiteX0" fmla="*/ 308573 w 347101"/>
                            <a:gd name="connsiteY0" fmla="*/ 3229 h 206048"/>
                            <a:gd name="connsiteX1" fmla="*/ 347043 w 347101"/>
                            <a:gd name="connsiteY1" fmla="*/ 103322 h 206048"/>
                            <a:gd name="connsiteX2" fmla="*/ 298609 w 347101"/>
                            <a:gd name="connsiteY2" fmla="*/ 122695 h 206048"/>
                            <a:gd name="connsiteX3" fmla="*/ 240573 w 347101"/>
                            <a:gd name="connsiteY3" fmla="*/ 206048 h 206048"/>
                            <a:gd name="connsiteX4" fmla="*/ 31542 w 347101"/>
                            <a:gd name="connsiteY4" fmla="*/ 116237 h 206048"/>
                            <a:gd name="connsiteX5" fmla="*/ 1557 w 347101"/>
                            <a:gd name="connsiteY5" fmla="*/ 0 h 206048"/>
                            <a:gd name="connsiteX0" fmla="*/ 308573 w 347101"/>
                            <a:gd name="connsiteY0" fmla="*/ 3229 h 206048"/>
                            <a:gd name="connsiteX1" fmla="*/ 347043 w 347101"/>
                            <a:gd name="connsiteY1" fmla="*/ 103322 h 206048"/>
                            <a:gd name="connsiteX2" fmla="*/ 298609 w 347101"/>
                            <a:gd name="connsiteY2" fmla="*/ 122695 h 206048"/>
                            <a:gd name="connsiteX3" fmla="*/ 240573 w 347101"/>
                            <a:gd name="connsiteY3" fmla="*/ 206048 h 206048"/>
                            <a:gd name="connsiteX4" fmla="*/ 31542 w 347101"/>
                            <a:gd name="connsiteY4" fmla="*/ 116237 h 206048"/>
                            <a:gd name="connsiteX5" fmla="*/ 1557 w 347101"/>
                            <a:gd name="connsiteY5" fmla="*/ 0 h 206048"/>
                            <a:gd name="connsiteX0" fmla="*/ 308573 w 341739"/>
                            <a:gd name="connsiteY0" fmla="*/ 3229 h 206048"/>
                            <a:gd name="connsiteX1" fmla="*/ 341670 w 341739"/>
                            <a:gd name="connsiteY1" fmla="*/ 94263 h 206048"/>
                            <a:gd name="connsiteX2" fmla="*/ 298609 w 341739"/>
                            <a:gd name="connsiteY2" fmla="*/ 122695 h 206048"/>
                            <a:gd name="connsiteX3" fmla="*/ 240573 w 341739"/>
                            <a:gd name="connsiteY3" fmla="*/ 206048 h 206048"/>
                            <a:gd name="connsiteX4" fmla="*/ 31542 w 341739"/>
                            <a:gd name="connsiteY4" fmla="*/ 116237 h 206048"/>
                            <a:gd name="connsiteX5" fmla="*/ 1557 w 341739"/>
                            <a:gd name="connsiteY5" fmla="*/ 0 h 206048"/>
                            <a:gd name="connsiteX0" fmla="*/ 297827 w 341670"/>
                            <a:gd name="connsiteY0" fmla="*/ 0 h 218671"/>
                            <a:gd name="connsiteX1" fmla="*/ 341670 w 341670"/>
                            <a:gd name="connsiteY1" fmla="*/ 106886 h 218671"/>
                            <a:gd name="connsiteX2" fmla="*/ 298609 w 341670"/>
                            <a:gd name="connsiteY2" fmla="*/ 135318 h 218671"/>
                            <a:gd name="connsiteX3" fmla="*/ 240573 w 341670"/>
                            <a:gd name="connsiteY3" fmla="*/ 218671 h 218671"/>
                            <a:gd name="connsiteX4" fmla="*/ 31542 w 341670"/>
                            <a:gd name="connsiteY4" fmla="*/ 128860 h 218671"/>
                            <a:gd name="connsiteX5" fmla="*/ 1557 w 341670"/>
                            <a:gd name="connsiteY5" fmla="*/ 12623 h 218671"/>
                            <a:gd name="connsiteX0" fmla="*/ 297827 w 341670"/>
                            <a:gd name="connsiteY0" fmla="*/ 0 h 218671"/>
                            <a:gd name="connsiteX1" fmla="*/ 341670 w 341670"/>
                            <a:gd name="connsiteY1" fmla="*/ 106886 h 218671"/>
                            <a:gd name="connsiteX2" fmla="*/ 298609 w 341670"/>
                            <a:gd name="connsiteY2" fmla="*/ 135318 h 218671"/>
                            <a:gd name="connsiteX3" fmla="*/ 240573 w 341670"/>
                            <a:gd name="connsiteY3" fmla="*/ 218671 h 218671"/>
                            <a:gd name="connsiteX4" fmla="*/ 31542 w 341670"/>
                            <a:gd name="connsiteY4" fmla="*/ 128860 h 218671"/>
                            <a:gd name="connsiteX5" fmla="*/ 1557 w 341670"/>
                            <a:gd name="connsiteY5" fmla="*/ 12623 h 218671"/>
                            <a:gd name="connsiteX0" fmla="*/ 298470 w 342313"/>
                            <a:gd name="connsiteY0" fmla="*/ 0 h 218671"/>
                            <a:gd name="connsiteX1" fmla="*/ 342313 w 342313"/>
                            <a:gd name="connsiteY1" fmla="*/ 106886 h 218671"/>
                            <a:gd name="connsiteX2" fmla="*/ 299252 w 342313"/>
                            <a:gd name="connsiteY2" fmla="*/ 135318 h 218671"/>
                            <a:gd name="connsiteX3" fmla="*/ 241216 w 342313"/>
                            <a:gd name="connsiteY3" fmla="*/ 218671 h 218671"/>
                            <a:gd name="connsiteX4" fmla="*/ 32185 w 342313"/>
                            <a:gd name="connsiteY4" fmla="*/ 128860 h 218671"/>
                            <a:gd name="connsiteX5" fmla="*/ 2200 w 342313"/>
                            <a:gd name="connsiteY5" fmla="*/ 12623 h 218671"/>
                            <a:gd name="connsiteX0" fmla="*/ 296986 w 340829"/>
                            <a:gd name="connsiteY0" fmla="*/ 0 h 218025"/>
                            <a:gd name="connsiteX1" fmla="*/ 340829 w 340829"/>
                            <a:gd name="connsiteY1" fmla="*/ 106886 h 218025"/>
                            <a:gd name="connsiteX2" fmla="*/ 297768 w 340829"/>
                            <a:gd name="connsiteY2" fmla="*/ 135318 h 218025"/>
                            <a:gd name="connsiteX3" fmla="*/ 211755 w 340829"/>
                            <a:gd name="connsiteY3" fmla="*/ 218025 h 218025"/>
                            <a:gd name="connsiteX4" fmla="*/ 30701 w 340829"/>
                            <a:gd name="connsiteY4" fmla="*/ 128860 h 218025"/>
                            <a:gd name="connsiteX5" fmla="*/ 716 w 340829"/>
                            <a:gd name="connsiteY5" fmla="*/ 12623 h 21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829" h="218025">
                              <a:moveTo>
                                <a:pt x="296986" y="0"/>
                              </a:moveTo>
                              <a:cubicBezTo>
                                <a:pt x="300481" y="74128"/>
                                <a:pt x="340699" y="84333"/>
                                <a:pt x="340829" y="106886"/>
                              </a:cubicBezTo>
                              <a:cubicBezTo>
                                <a:pt x="340959" y="129439"/>
                                <a:pt x="308838" y="116483"/>
                                <a:pt x="297768" y="135318"/>
                              </a:cubicBezTo>
                              <a:cubicBezTo>
                                <a:pt x="286698" y="154153"/>
                                <a:pt x="286744" y="193469"/>
                                <a:pt x="211755" y="218025"/>
                              </a:cubicBezTo>
                              <a:cubicBezTo>
                                <a:pt x="126608" y="213918"/>
                                <a:pt x="65874" y="163094"/>
                                <a:pt x="30701" y="128860"/>
                              </a:cubicBezTo>
                              <a:cubicBezTo>
                                <a:pt x="-4472" y="94626"/>
                                <a:pt x="-360" y="45987"/>
                                <a:pt x="716" y="12623"/>
                              </a:cubicBezTo>
                            </a:path>
                          </a:pathLst>
                        </a:custGeom>
                        <a:solidFill>
                          <a:sysClr val="window" lastClr="FFFFFF"/>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5" name="弦 3">
                          <a:extLst>
                            <a:ext uri="{FF2B5EF4-FFF2-40B4-BE49-F238E27FC236}">
                              <a16:creationId xmlns:a16="http://schemas.microsoft.com/office/drawing/2014/main" id="{00000000-0008-0000-0000-0000FD060000}"/>
                            </a:ext>
                          </a:extLst>
                        </p:cNvPr>
                        <p:cNvSpPr>
                          <a:spLocks noChangeAspect="1"/>
                        </p:cNvSpPr>
                        <p:nvPr/>
                      </p:nvSpPr>
                      <p:spPr bwMode="auto">
                        <a:xfrm rot="1763656">
                          <a:off x="2209563" y="1612869"/>
                          <a:ext cx="315742" cy="138636"/>
                        </a:xfrm>
                        <a:custGeom>
                          <a:avLst/>
                          <a:gdLst>
                            <a:gd name="connsiteX0" fmla="*/ 657 w 914400"/>
                            <a:gd name="connsiteY0" fmla="*/ 475408 h 1004637"/>
                            <a:gd name="connsiteX1" fmla="*/ 456641 w 914400"/>
                            <a:gd name="connsiteY1" fmla="*/ 0 h 1004637"/>
                            <a:gd name="connsiteX2" fmla="*/ 913693 w 914400"/>
                            <a:gd name="connsiteY2" fmla="*/ 474391 h 1004637"/>
                            <a:gd name="connsiteX3" fmla="*/ 657 w 914400"/>
                            <a:gd name="connsiteY3" fmla="*/ 475408 h 1004637"/>
                            <a:gd name="connsiteX0" fmla="*/ 0 w 913036"/>
                            <a:gd name="connsiteY0" fmla="*/ 475408 h 475408"/>
                            <a:gd name="connsiteX1" fmla="*/ 455984 w 913036"/>
                            <a:gd name="connsiteY1" fmla="*/ 0 h 475408"/>
                            <a:gd name="connsiteX2" fmla="*/ 913036 w 913036"/>
                            <a:gd name="connsiteY2" fmla="*/ 474391 h 475408"/>
                            <a:gd name="connsiteX3" fmla="*/ 0 w 913036"/>
                            <a:gd name="connsiteY3" fmla="*/ 475408 h 475408"/>
                            <a:gd name="connsiteX0" fmla="*/ 0 w 913036"/>
                            <a:gd name="connsiteY0" fmla="*/ 475408 h 475408"/>
                            <a:gd name="connsiteX1" fmla="*/ 455984 w 913036"/>
                            <a:gd name="connsiteY1" fmla="*/ 0 h 475408"/>
                            <a:gd name="connsiteX2" fmla="*/ 913036 w 913036"/>
                            <a:gd name="connsiteY2" fmla="*/ 474391 h 475408"/>
                            <a:gd name="connsiteX3" fmla="*/ 0 w 913036"/>
                            <a:gd name="connsiteY3" fmla="*/ 475408 h 475408"/>
                            <a:gd name="connsiteX0" fmla="*/ 0 w 994363"/>
                            <a:gd name="connsiteY0" fmla="*/ 475750 h 475750"/>
                            <a:gd name="connsiteX1" fmla="*/ 455984 w 994363"/>
                            <a:gd name="connsiteY1" fmla="*/ 342 h 475750"/>
                            <a:gd name="connsiteX2" fmla="*/ 898050 w 994363"/>
                            <a:gd name="connsiteY2" fmla="*/ 400564 h 475750"/>
                            <a:gd name="connsiteX3" fmla="*/ 913036 w 994363"/>
                            <a:gd name="connsiteY3" fmla="*/ 474733 h 475750"/>
                            <a:gd name="connsiteX4" fmla="*/ 0 w 994363"/>
                            <a:gd name="connsiteY4" fmla="*/ 475750 h 475750"/>
                            <a:gd name="connsiteX0" fmla="*/ 0 w 994361"/>
                            <a:gd name="connsiteY0" fmla="*/ 475408 h 475408"/>
                            <a:gd name="connsiteX1" fmla="*/ 455984 w 994361"/>
                            <a:gd name="connsiteY1" fmla="*/ 0 h 475408"/>
                            <a:gd name="connsiteX2" fmla="*/ 898050 w 994361"/>
                            <a:gd name="connsiteY2" fmla="*/ 400222 h 475408"/>
                            <a:gd name="connsiteX3" fmla="*/ 913036 w 994361"/>
                            <a:gd name="connsiteY3" fmla="*/ 474391 h 475408"/>
                            <a:gd name="connsiteX4" fmla="*/ 0 w 994361"/>
                            <a:gd name="connsiteY4" fmla="*/ 475408 h 475408"/>
                            <a:gd name="connsiteX0" fmla="*/ 0 w 1086654"/>
                            <a:gd name="connsiteY0" fmla="*/ 475408 h 475408"/>
                            <a:gd name="connsiteX1" fmla="*/ 455984 w 1086654"/>
                            <a:gd name="connsiteY1" fmla="*/ 0 h 475408"/>
                            <a:gd name="connsiteX2" fmla="*/ 898050 w 1086654"/>
                            <a:gd name="connsiteY2" fmla="*/ 400222 h 475408"/>
                            <a:gd name="connsiteX3" fmla="*/ 1034046 w 1086654"/>
                            <a:gd name="connsiteY3" fmla="*/ 469153 h 475408"/>
                            <a:gd name="connsiteX4" fmla="*/ 0 w 1086654"/>
                            <a:gd name="connsiteY4" fmla="*/ 475408 h 475408"/>
                            <a:gd name="connsiteX0" fmla="*/ 0 w 1095559"/>
                            <a:gd name="connsiteY0" fmla="*/ 475408 h 475408"/>
                            <a:gd name="connsiteX1" fmla="*/ 455984 w 1095559"/>
                            <a:gd name="connsiteY1" fmla="*/ 0 h 475408"/>
                            <a:gd name="connsiteX2" fmla="*/ 898050 w 1095559"/>
                            <a:gd name="connsiteY2" fmla="*/ 400222 h 475408"/>
                            <a:gd name="connsiteX3" fmla="*/ 1044569 w 1095559"/>
                            <a:gd name="connsiteY3" fmla="*/ 469153 h 475408"/>
                            <a:gd name="connsiteX4" fmla="*/ 0 w 1095559"/>
                            <a:gd name="connsiteY4" fmla="*/ 475408 h 475408"/>
                            <a:gd name="connsiteX0" fmla="*/ 0 w 1095561"/>
                            <a:gd name="connsiteY0" fmla="*/ 475408 h 475408"/>
                            <a:gd name="connsiteX1" fmla="*/ 455984 w 1095561"/>
                            <a:gd name="connsiteY1" fmla="*/ 0 h 475408"/>
                            <a:gd name="connsiteX2" fmla="*/ 898050 w 1095561"/>
                            <a:gd name="connsiteY2" fmla="*/ 400222 h 475408"/>
                            <a:gd name="connsiteX3" fmla="*/ 1044569 w 1095561"/>
                            <a:gd name="connsiteY3" fmla="*/ 474391 h 475408"/>
                            <a:gd name="connsiteX4" fmla="*/ 0 w 1095561"/>
                            <a:gd name="connsiteY4" fmla="*/ 475408 h 47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561" h="475408">
                              <a:moveTo>
                                <a:pt x="0" y="475408"/>
                              </a:moveTo>
                              <a:cubicBezTo>
                                <a:pt x="13006" y="209062"/>
                                <a:pt x="122976" y="326"/>
                                <a:pt x="455984" y="0"/>
                              </a:cubicBezTo>
                              <a:cubicBezTo>
                                <a:pt x="876244" y="1002"/>
                                <a:pt x="821875" y="321157"/>
                                <a:pt x="898050" y="400222"/>
                              </a:cubicBezTo>
                              <a:cubicBezTo>
                                <a:pt x="974225" y="479287"/>
                                <a:pt x="1194244" y="461860"/>
                                <a:pt x="1044569" y="474391"/>
                              </a:cubicBezTo>
                              <a:lnTo>
                                <a:pt x="0" y="475408"/>
                              </a:lnTo>
                              <a:close/>
                            </a:path>
                          </a:pathLst>
                        </a:cu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nvGrpSpPr>
                    <p:cNvPr id="109" name="グループ化 108">
                      <a:extLst>
                        <a:ext uri="{FF2B5EF4-FFF2-40B4-BE49-F238E27FC236}">
                          <a16:creationId xmlns:a16="http://schemas.microsoft.com/office/drawing/2014/main" id="{00000000-0008-0000-0000-0000F7060000}"/>
                        </a:ext>
                      </a:extLst>
                    </p:cNvPr>
                    <p:cNvGrpSpPr/>
                    <p:nvPr/>
                  </p:nvGrpSpPr>
                  <p:grpSpPr>
                    <a:xfrm>
                      <a:off x="1673034" y="1368901"/>
                      <a:ext cx="204394" cy="763094"/>
                      <a:chOff x="1673026" y="1368903"/>
                      <a:chExt cx="193773" cy="745071"/>
                    </a:xfrm>
                  </p:grpSpPr>
                  <p:sp>
                    <p:nvSpPr>
                      <p:cNvPr id="110" name="フリーフォーム: 図形 109">
                        <a:extLst>
                          <a:ext uri="{FF2B5EF4-FFF2-40B4-BE49-F238E27FC236}">
                            <a16:creationId xmlns:a16="http://schemas.microsoft.com/office/drawing/2014/main" id="{00000000-0008-0000-0000-0000F8060000}"/>
                          </a:ext>
                        </a:extLst>
                      </p:cNvPr>
                      <p:cNvSpPr/>
                      <p:nvPr/>
                    </p:nvSpPr>
                    <p:spPr>
                      <a:xfrm rot="186081" flipH="1">
                        <a:off x="1730650" y="1368903"/>
                        <a:ext cx="82102" cy="145226"/>
                      </a:xfrm>
                      <a:custGeom>
                        <a:avLst/>
                        <a:gdLst>
                          <a:gd name="connsiteX0" fmla="*/ 112756 w 112756"/>
                          <a:gd name="connsiteY0" fmla="*/ 197689 h 413459"/>
                          <a:gd name="connsiteX1" fmla="*/ 98378 w 112756"/>
                          <a:gd name="connsiteY1" fmla="*/ 262387 h 413459"/>
                          <a:gd name="connsiteX2" fmla="*/ 98378 w 112756"/>
                          <a:gd name="connsiteY2" fmla="*/ 381000 h 413459"/>
                          <a:gd name="connsiteX3" fmla="*/ 58841 w 112756"/>
                          <a:gd name="connsiteY3" fmla="*/ 413349 h 413459"/>
                          <a:gd name="connsiteX4" fmla="*/ 8520 w 112756"/>
                          <a:gd name="connsiteY4" fmla="*/ 373811 h 413459"/>
                          <a:gd name="connsiteX5" fmla="*/ 1331 w 112756"/>
                          <a:gd name="connsiteY5" fmla="*/ 273170 h 413459"/>
                          <a:gd name="connsiteX6" fmla="*/ 22897 w 112756"/>
                          <a:gd name="connsiteY6" fmla="*/ 165340 h 413459"/>
                          <a:gd name="connsiteX7" fmla="*/ 48057 w 112756"/>
                          <a:gd name="connsiteY7" fmla="*/ 100642 h 413459"/>
                          <a:gd name="connsiteX8" fmla="*/ 51652 w 112756"/>
                          <a:gd name="connsiteY8" fmla="*/ 46726 h 413459"/>
                          <a:gd name="connsiteX9" fmla="*/ 37274 w 112756"/>
                          <a:gd name="connsiteY9" fmla="*/ 0 h 413459"/>
                          <a:gd name="connsiteX10" fmla="*/ 37274 w 112756"/>
                          <a:gd name="connsiteY10" fmla="*/ 0 h 413459"/>
                          <a:gd name="connsiteX0" fmla="*/ 112756 w 112756"/>
                          <a:gd name="connsiteY0" fmla="*/ 197689 h 413459"/>
                          <a:gd name="connsiteX1" fmla="*/ 98378 w 112756"/>
                          <a:gd name="connsiteY1" fmla="*/ 262387 h 413459"/>
                          <a:gd name="connsiteX2" fmla="*/ 98378 w 112756"/>
                          <a:gd name="connsiteY2" fmla="*/ 381000 h 413459"/>
                          <a:gd name="connsiteX3" fmla="*/ 58841 w 112756"/>
                          <a:gd name="connsiteY3" fmla="*/ 413349 h 413459"/>
                          <a:gd name="connsiteX4" fmla="*/ 8520 w 112756"/>
                          <a:gd name="connsiteY4" fmla="*/ 373811 h 413459"/>
                          <a:gd name="connsiteX5" fmla="*/ 1331 w 112756"/>
                          <a:gd name="connsiteY5" fmla="*/ 273170 h 413459"/>
                          <a:gd name="connsiteX6" fmla="*/ 22897 w 112756"/>
                          <a:gd name="connsiteY6" fmla="*/ 165340 h 413459"/>
                          <a:gd name="connsiteX7" fmla="*/ 48057 w 112756"/>
                          <a:gd name="connsiteY7" fmla="*/ 100642 h 413459"/>
                          <a:gd name="connsiteX8" fmla="*/ 51652 w 112756"/>
                          <a:gd name="connsiteY8" fmla="*/ 46726 h 413459"/>
                          <a:gd name="connsiteX9" fmla="*/ 37274 w 112756"/>
                          <a:gd name="connsiteY9" fmla="*/ 0 h 413459"/>
                          <a:gd name="connsiteX0" fmla="*/ 112756 w 112756"/>
                          <a:gd name="connsiteY0" fmla="*/ 197689 h 413459"/>
                          <a:gd name="connsiteX1" fmla="*/ 98378 w 112756"/>
                          <a:gd name="connsiteY1" fmla="*/ 262387 h 413459"/>
                          <a:gd name="connsiteX2" fmla="*/ 98378 w 112756"/>
                          <a:gd name="connsiteY2" fmla="*/ 381000 h 413459"/>
                          <a:gd name="connsiteX3" fmla="*/ 58841 w 112756"/>
                          <a:gd name="connsiteY3" fmla="*/ 413349 h 413459"/>
                          <a:gd name="connsiteX4" fmla="*/ 8520 w 112756"/>
                          <a:gd name="connsiteY4" fmla="*/ 373811 h 413459"/>
                          <a:gd name="connsiteX5" fmla="*/ 1331 w 112756"/>
                          <a:gd name="connsiteY5" fmla="*/ 273170 h 413459"/>
                          <a:gd name="connsiteX6" fmla="*/ 22897 w 112756"/>
                          <a:gd name="connsiteY6" fmla="*/ 165340 h 413459"/>
                          <a:gd name="connsiteX7" fmla="*/ 48057 w 112756"/>
                          <a:gd name="connsiteY7" fmla="*/ 100642 h 413459"/>
                          <a:gd name="connsiteX8" fmla="*/ 37274 w 112756"/>
                          <a:gd name="connsiteY8" fmla="*/ 0 h 413459"/>
                          <a:gd name="connsiteX0" fmla="*/ 113264 w 113264"/>
                          <a:gd name="connsiteY0" fmla="*/ 197689 h 423766"/>
                          <a:gd name="connsiteX1" fmla="*/ 98886 w 113264"/>
                          <a:gd name="connsiteY1" fmla="*/ 262387 h 423766"/>
                          <a:gd name="connsiteX2" fmla="*/ 98886 w 113264"/>
                          <a:gd name="connsiteY2" fmla="*/ 381000 h 423766"/>
                          <a:gd name="connsiteX3" fmla="*/ 71310 w 113264"/>
                          <a:gd name="connsiteY3" fmla="*/ 423707 h 423766"/>
                          <a:gd name="connsiteX4" fmla="*/ 9028 w 113264"/>
                          <a:gd name="connsiteY4" fmla="*/ 373811 h 423766"/>
                          <a:gd name="connsiteX5" fmla="*/ 1839 w 113264"/>
                          <a:gd name="connsiteY5" fmla="*/ 273170 h 423766"/>
                          <a:gd name="connsiteX6" fmla="*/ 23405 w 113264"/>
                          <a:gd name="connsiteY6" fmla="*/ 165340 h 423766"/>
                          <a:gd name="connsiteX7" fmla="*/ 48565 w 113264"/>
                          <a:gd name="connsiteY7" fmla="*/ 100642 h 423766"/>
                          <a:gd name="connsiteX8" fmla="*/ 37782 w 113264"/>
                          <a:gd name="connsiteY8" fmla="*/ 0 h 423766"/>
                          <a:gd name="connsiteX0" fmla="*/ 111489 w 111489"/>
                          <a:gd name="connsiteY0" fmla="*/ 197689 h 423751"/>
                          <a:gd name="connsiteX1" fmla="*/ 97111 w 111489"/>
                          <a:gd name="connsiteY1" fmla="*/ 262387 h 423751"/>
                          <a:gd name="connsiteX2" fmla="*/ 97111 w 111489"/>
                          <a:gd name="connsiteY2" fmla="*/ 381000 h 423751"/>
                          <a:gd name="connsiteX3" fmla="*/ 69535 w 111489"/>
                          <a:gd name="connsiteY3" fmla="*/ 423707 h 423751"/>
                          <a:gd name="connsiteX4" fmla="*/ 17033 w 111489"/>
                          <a:gd name="connsiteY4" fmla="*/ 374799 h 423751"/>
                          <a:gd name="connsiteX5" fmla="*/ 64 w 111489"/>
                          <a:gd name="connsiteY5" fmla="*/ 273170 h 423751"/>
                          <a:gd name="connsiteX6" fmla="*/ 21630 w 111489"/>
                          <a:gd name="connsiteY6" fmla="*/ 165340 h 423751"/>
                          <a:gd name="connsiteX7" fmla="*/ 46790 w 111489"/>
                          <a:gd name="connsiteY7" fmla="*/ 100642 h 423751"/>
                          <a:gd name="connsiteX8" fmla="*/ 36007 w 111489"/>
                          <a:gd name="connsiteY8" fmla="*/ 0 h 423751"/>
                          <a:gd name="connsiteX0" fmla="*/ 104984 w 104984"/>
                          <a:gd name="connsiteY0" fmla="*/ 197689 h 423751"/>
                          <a:gd name="connsiteX1" fmla="*/ 90606 w 104984"/>
                          <a:gd name="connsiteY1" fmla="*/ 262387 h 423751"/>
                          <a:gd name="connsiteX2" fmla="*/ 90606 w 104984"/>
                          <a:gd name="connsiteY2" fmla="*/ 381000 h 423751"/>
                          <a:gd name="connsiteX3" fmla="*/ 63030 w 104984"/>
                          <a:gd name="connsiteY3" fmla="*/ 423707 h 423751"/>
                          <a:gd name="connsiteX4" fmla="*/ 10528 w 104984"/>
                          <a:gd name="connsiteY4" fmla="*/ 374799 h 423751"/>
                          <a:gd name="connsiteX5" fmla="*/ 232 w 104984"/>
                          <a:gd name="connsiteY5" fmla="*/ 296716 h 423751"/>
                          <a:gd name="connsiteX6" fmla="*/ 15125 w 104984"/>
                          <a:gd name="connsiteY6" fmla="*/ 165340 h 423751"/>
                          <a:gd name="connsiteX7" fmla="*/ 40285 w 104984"/>
                          <a:gd name="connsiteY7" fmla="*/ 100642 h 423751"/>
                          <a:gd name="connsiteX8" fmla="*/ 29502 w 104984"/>
                          <a:gd name="connsiteY8" fmla="*/ 0 h 423751"/>
                          <a:gd name="connsiteX0" fmla="*/ 105085 w 105085"/>
                          <a:gd name="connsiteY0" fmla="*/ 197689 h 423751"/>
                          <a:gd name="connsiteX1" fmla="*/ 90707 w 105085"/>
                          <a:gd name="connsiteY1" fmla="*/ 262387 h 423751"/>
                          <a:gd name="connsiteX2" fmla="*/ 90707 w 105085"/>
                          <a:gd name="connsiteY2" fmla="*/ 381000 h 423751"/>
                          <a:gd name="connsiteX3" fmla="*/ 63131 w 105085"/>
                          <a:gd name="connsiteY3" fmla="*/ 423707 h 423751"/>
                          <a:gd name="connsiteX4" fmla="*/ 10629 w 105085"/>
                          <a:gd name="connsiteY4" fmla="*/ 374799 h 423751"/>
                          <a:gd name="connsiteX5" fmla="*/ 333 w 105085"/>
                          <a:gd name="connsiteY5" fmla="*/ 296716 h 423751"/>
                          <a:gd name="connsiteX6" fmla="*/ 16876 w 105085"/>
                          <a:gd name="connsiteY6" fmla="*/ 192953 h 423751"/>
                          <a:gd name="connsiteX7" fmla="*/ 40386 w 105085"/>
                          <a:gd name="connsiteY7" fmla="*/ 100642 h 423751"/>
                          <a:gd name="connsiteX8" fmla="*/ 29603 w 105085"/>
                          <a:gd name="connsiteY8" fmla="*/ 0 h 423751"/>
                          <a:gd name="connsiteX0" fmla="*/ 105085 w 105085"/>
                          <a:gd name="connsiteY0" fmla="*/ 197689 h 423751"/>
                          <a:gd name="connsiteX1" fmla="*/ 90707 w 105085"/>
                          <a:gd name="connsiteY1" fmla="*/ 262387 h 423751"/>
                          <a:gd name="connsiteX2" fmla="*/ 90707 w 105085"/>
                          <a:gd name="connsiteY2" fmla="*/ 381000 h 423751"/>
                          <a:gd name="connsiteX3" fmla="*/ 63131 w 105085"/>
                          <a:gd name="connsiteY3" fmla="*/ 423707 h 423751"/>
                          <a:gd name="connsiteX4" fmla="*/ 10629 w 105085"/>
                          <a:gd name="connsiteY4" fmla="*/ 374799 h 423751"/>
                          <a:gd name="connsiteX5" fmla="*/ 333 w 105085"/>
                          <a:gd name="connsiteY5" fmla="*/ 296716 h 423751"/>
                          <a:gd name="connsiteX6" fmla="*/ 16876 w 105085"/>
                          <a:gd name="connsiteY6" fmla="*/ 192953 h 423751"/>
                          <a:gd name="connsiteX7" fmla="*/ 4698 w 105085"/>
                          <a:gd name="connsiteY7" fmla="*/ 147354 h 423751"/>
                          <a:gd name="connsiteX8" fmla="*/ 29603 w 105085"/>
                          <a:gd name="connsiteY8" fmla="*/ 0 h 423751"/>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46008 w 150760"/>
                          <a:gd name="connsiteY5" fmla="*/ 153368 h 280403"/>
                          <a:gd name="connsiteX6" fmla="*/ 62551 w 150760"/>
                          <a:gd name="connsiteY6" fmla="*/ 49605 h 280403"/>
                          <a:gd name="connsiteX7" fmla="*/ 50373 w 150760"/>
                          <a:gd name="connsiteY7" fmla="*/ 4006 h 280403"/>
                          <a:gd name="connsiteX8" fmla="*/ 0 w 150760"/>
                          <a:gd name="connsiteY8" fmla="*/ 0 h 280403"/>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46008 w 150760"/>
                          <a:gd name="connsiteY5" fmla="*/ 153368 h 280403"/>
                          <a:gd name="connsiteX6" fmla="*/ 62551 w 150760"/>
                          <a:gd name="connsiteY6" fmla="*/ 49605 h 280403"/>
                          <a:gd name="connsiteX7" fmla="*/ 41713 w 150760"/>
                          <a:gd name="connsiteY7" fmla="*/ 48876 h 280403"/>
                          <a:gd name="connsiteX8" fmla="*/ 0 w 150760"/>
                          <a:gd name="connsiteY8" fmla="*/ 0 h 280403"/>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46008 w 150760"/>
                          <a:gd name="connsiteY5" fmla="*/ 153368 h 280403"/>
                          <a:gd name="connsiteX6" fmla="*/ 41713 w 150760"/>
                          <a:gd name="connsiteY6" fmla="*/ 48876 h 280403"/>
                          <a:gd name="connsiteX7" fmla="*/ 0 w 150760"/>
                          <a:gd name="connsiteY7" fmla="*/ 0 h 280403"/>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46008 w 150760"/>
                          <a:gd name="connsiteY5" fmla="*/ 153368 h 280403"/>
                          <a:gd name="connsiteX6" fmla="*/ 37352 w 150760"/>
                          <a:gd name="connsiteY6" fmla="*/ 30137 h 280403"/>
                          <a:gd name="connsiteX7" fmla="*/ 0 w 150760"/>
                          <a:gd name="connsiteY7" fmla="*/ 0 h 280403"/>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51560 w 150760"/>
                          <a:gd name="connsiteY5" fmla="*/ 131058 h 280403"/>
                          <a:gd name="connsiteX6" fmla="*/ 37352 w 150760"/>
                          <a:gd name="connsiteY6" fmla="*/ 30137 h 280403"/>
                          <a:gd name="connsiteX7" fmla="*/ 0 w 150760"/>
                          <a:gd name="connsiteY7" fmla="*/ 0 h 280403"/>
                          <a:gd name="connsiteX0" fmla="*/ 148712 w 148712"/>
                          <a:gd name="connsiteY0" fmla="*/ 40410 h 266472"/>
                          <a:gd name="connsiteX1" fmla="*/ 134334 w 148712"/>
                          <a:gd name="connsiteY1" fmla="*/ 105108 h 266472"/>
                          <a:gd name="connsiteX2" fmla="*/ 134334 w 148712"/>
                          <a:gd name="connsiteY2" fmla="*/ 223721 h 266472"/>
                          <a:gd name="connsiteX3" fmla="*/ 106758 w 148712"/>
                          <a:gd name="connsiteY3" fmla="*/ 266428 h 266472"/>
                          <a:gd name="connsiteX4" fmla="*/ 54256 w 148712"/>
                          <a:gd name="connsiteY4" fmla="*/ 217520 h 266472"/>
                          <a:gd name="connsiteX5" fmla="*/ 49512 w 148712"/>
                          <a:gd name="connsiteY5" fmla="*/ 117127 h 266472"/>
                          <a:gd name="connsiteX6" fmla="*/ 35304 w 148712"/>
                          <a:gd name="connsiteY6" fmla="*/ 16206 h 266472"/>
                          <a:gd name="connsiteX7" fmla="*/ 0 w 148712"/>
                          <a:gd name="connsiteY7" fmla="*/ 0 h 266472"/>
                          <a:gd name="connsiteX0" fmla="*/ 148712 w 148712"/>
                          <a:gd name="connsiteY0" fmla="*/ 40410 h 266472"/>
                          <a:gd name="connsiteX1" fmla="*/ 134334 w 148712"/>
                          <a:gd name="connsiteY1" fmla="*/ 105108 h 266472"/>
                          <a:gd name="connsiteX2" fmla="*/ 134334 w 148712"/>
                          <a:gd name="connsiteY2" fmla="*/ 223721 h 266472"/>
                          <a:gd name="connsiteX3" fmla="*/ 106758 w 148712"/>
                          <a:gd name="connsiteY3" fmla="*/ 266428 h 266472"/>
                          <a:gd name="connsiteX4" fmla="*/ 54256 w 148712"/>
                          <a:gd name="connsiteY4" fmla="*/ 217520 h 266472"/>
                          <a:gd name="connsiteX5" fmla="*/ 49512 w 148712"/>
                          <a:gd name="connsiteY5" fmla="*/ 117127 h 266472"/>
                          <a:gd name="connsiteX6" fmla="*/ 34774 w 148712"/>
                          <a:gd name="connsiteY6" fmla="*/ 34450 h 266472"/>
                          <a:gd name="connsiteX7" fmla="*/ 0 w 148712"/>
                          <a:gd name="connsiteY7" fmla="*/ 0 h 266472"/>
                          <a:gd name="connsiteX0" fmla="*/ 148712 w 148712"/>
                          <a:gd name="connsiteY0" fmla="*/ 40410 h 267150"/>
                          <a:gd name="connsiteX1" fmla="*/ 134334 w 148712"/>
                          <a:gd name="connsiteY1" fmla="*/ 105108 h 267150"/>
                          <a:gd name="connsiteX2" fmla="*/ 134334 w 148712"/>
                          <a:gd name="connsiteY2" fmla="*/ 223721 h 267150"/>
                          <a:gd name="connsiteX3" fmla="*/ 106758 w 148712"/>
                          <a:gd name="connsiteY3" fmla="*/ 266428 h 267150"/>
                          <a:gd name="connsiteX4" fmla="*/ 51149 w 148712"/>
                          <a:gd name="connsiteY4" fmla="*/ 240079 h 267150"/>
                          <a:gd name="connsiteX5" fmla="*/ 49512 w 148712"/>
                          <a:gd name="connsiteY5" fmla="*/ 117127 h 267150"/>
                          <a:gd name="connsiteX6" fmla="*/ 34774 w 148712"/>
                          <a:gd name="connsiteY6" fmla="*/ 34450 h 267150"/>
                          <a:gd name="connsiteX7" fmla="*/ 0 w 148712"/>
                          <a:gd name="connsiteY7" fmla="*/ 0 h 267150"/>
                          <a:gd name="connsiteX0" fmla="*/ 148712 w 148712"/>
                          <a:gd name="connsiteY0" fmla="*/ 40410 h 288470"/>
                          <a:gd name="connsiteX1" fmla="*/ 134334 w 148712"/>
                          <a:gd name="connsiteY1" fmla="*/ 105108 h 288470"/>
                          <a:gd name="connsiteX2" fmla="*/ 134334 w 148712"/>
                          <a:gd name="connsiteY2" fmla="*/ 223721 h 288470"/>
                          <a:gd name="connsiteX3" fmla="*/ 96316 w 148712"/>
                          <a:gd name="connsiteY3" fmla="*/ 288245 h 288470"/>
                          <a:gd name="connsiteX4" fmla="*/ 51149 w 148712"/>
                          <a:gd name="connsiteY4" fmla="*/ 240079 h 288470"/>
                          <a:gd name="connsiteX5" fmla="*/ 49512 w 148712"/>
                          <a:gd name="connsiteY5" fmla="*/ 117127 h 288470"/>
                          <a:gd name="connsiteX6" fmla="*/ 34774 w 148712"/>
                          <a:gd name="connsiteY6" fmla="*/ 34450 h 288470"/>
                          <a:gd name="connsiteX7" fmla="*/ 0 w 148712"/>
                          <a:gd name="connsiteY7" fmla="*/ 0 h 288470"/>
                          <a:gd name="connsiteX0" fmla="*/ 148712 w 148712"/>
                          <a:gd name="connsiteY0" fmla="*/ 40410 h 288488"/>
                          <a:gd name="connsiteX1" fmla="*/ 134334 w 148712"/>
                          <a:gd name="connsiteY1" fmla="*/ 105108 h 288488"/>
                          <a:gd name="connsiteX2" fmla="*/ 126999 w 148712"/>
                          <a:gd name="connsiteY2" fmla="*/ 222980 h 288488"/>
                          <a:gd name="connsiteX3" fmla="*/ 96316 w 148712"/>
                          <a:gd name="connsiteY3" fmla="*/ 288245 h 288488"/>
                          <a:gd name="connsiteX4" fmla="*/ 51149 w 148712"/>
                          <a:gd name="connsiteY4" fmla="*/ 240079 h 288488"/>
                          <a:gd name="connsiteX5" fmla="*/ 49512 w 148712"/>
                          <a:gd name="connsiteY5" fmla="*/ 117127 h 288488"/>
                          <a:gd name="connsiteX6" fmla="*/ 34774 w 148712"/>
                          <a:gd name="connsiteY6" fmla="*/ 34450 h 288488"/>
                          <a:gd name="connsiteX7" fmla="*/ 0 w 148712"/>
                          <a:gd name="connsiteY7" fmla="*/ 0 h 288488"/>
                          <a:gd name="connsiteX0" fmla="*/ 164970 w 164970"/>
                          <a:gd name="connsiteY0" fmla="*/ 16891 h 346925"/>
                          <a:gd name="connsiteX1" fmla="*/ 150592 w 164970"/>
                          <a:gd name="connsiteY1" fmla="*/ 81589 h 346925"/>
                          <a:gd name="connsiteX2" fmla="*/ 143257 w 164970"/>
                          <a:gd name="connsiteY2" fmla="*/ 199461 h 346925"/>
                          <a:gd name="connsiteX3" fmla="*/ 112574 w 164970"/>
                          <a:gd name="connsiteY3" fmla="*/ 264726 h 346925"/>
                          <a:gd name="connsiteX4" fmla="*/ 67407 w 164970"/>
                          <a:gd name="connsiteY4" fmla="*/ 216560 h 346925"/>
                          <a:gd name="connsiteX5" fmla="*/ 65770 w 164970"/>
                          <a:gd name="connsiteY5" fmla="*/ 93608 h 346925"/>
                          <a:gd name="connsiteX6" fmla="*/ 51032 w 164970"/>
                          <a:gd name="connsiteY6" fmla="*/ 10931 h 346925"/>
                          <a:gd name="connsiteX7" fmla="*/ 0 w 164970"/>
                          <a:gd name="connsiteY7" fmla="*/ 345922 h 346925"/>
                          <a:gd name="connsiteX0" fmla="*/ 164970 w 164970"/>
                          <a:gd name="connsiteY0" fmla="*/ 0 h 350375"/>
                          <a:gd name="connsiteX1" fmla="*/ 150592 w 164970"/>
                          <a:gd name="connsiteY1" fmla="*/ 64698 h 350375"/>
                          <a:gd name="connsiteX2" fmla="*/ 143257 w 164970"/>
                          <a:gd name="connsiteY2" fmla="*/ 182570 h 350375"/>
                          <a:gd name="connsiteX3" fmla="*/ 112574 w 164970"/>
                          <a:gd name="connsiteY3" fmla="*/ 247835 h 350375"/>
                          <a:gd name="connsiteX4" fmla="*/ 67407 w 164970"/>
                          <a:gd name="connsiteY4" fmla="*/ 199669 h 350375"/>
                          <a:gd name="connsiteX5" fmla="*/ 65770 w 164970"/>
                          <a:gd name="connsiteY5" fmla="*/ 76717 h 350375"/>
                          <a:gd name="connsiteX6" fmla="*/ 55805 w 164970"/>
                          <a:gd name="connsiteY6" fmla="*/ 324091 h 350375"/>
                          <a:gd name="connsiteX7" fmla="*/ 0 w 164970"/>
                          <a:gd name="connsiteY7" fmla="*/ 329031 h 350375"/>
                          <a:gd name="connsiteX0" fmla="*/ 164970 w 164970"/>
                          <a:gd name="connsiteY0" fmla="*/ 0 h 337289"/>
                          <a:gd name="connsiteX1" fmla="*/ 150592 w 164970"/>
                          <a:gd name="connsiteY1" fmla="*/ 64698 h 337289"/>
                          <a:gd name="connsiteX2" fmla="*/ 143257 w 164970"/>
                          <a:gd name="connsiteY2" fmla="*/ 182570 h 337289"/>
                          <a:gd name="connsiteX3" fmla="*/ 112574 w 164970"/>
                          <a:gd name="connsiteY3" fmla="*/ 247835 h 337289"/>
                          <a:gd name="connsiteX4" fmla="*/ 67407 w 164970"/>
                          <a:gd name="connsiteY4" fmla="*/ 199669 h 337289"/>
                          <a:gd name="connsiteX5" fmla="*/ 101521 w 164970"/>
                          <a:gd name="connsiteY5" fmla="*/ 326734 h 337289"/>
                          <a:gd name="connsiteX6" fmla="*/ 55805 w 164970"/>
                          <a:gd name="connsiteY6" fmla="*/ 324091 h 337289"/>
                          <a:gd name="connsiteX7" fmla="*/ 0 w 164970"/>
                          <a:gd name="connsiteY7" fmla="*/ 329031 h 337289"/>
                          <a:gd name="connsiteX0" fmla="*/ 164970 w 164970"/>
                          <a:gd name="connsiteY0" fmla="*/ 0 h 337289"/>
                          <a:gd name="connsiteX1" fmla="*/ 150592 w 164970"/>
                          <a:gd name="connsiteY1" fmla="*/ 64698 h 337289"/>
                          <a:gd name="connsiteX2" fmla="*/ 143257 w 164970"/>
                          <a:gd name="connsiteY2" fmla="*/ 182570 h 337289"/>
                          <a:gd name="connsiteX3" fmla="*/ 112574 w 164970"/>
                          <a:gd name="connsiteY3" fmla="*/ 247835 h 337289"/>
                          <a:gd name="connsiteX4" fmla="*/ 101521 w 164970"/>
                          <a:gd name="connsiteY4" fmla="*/ 326734 h 337289"/>
                          <a:gd name="connsiteX5" fmla="*/ 55805 w 164970"/>
                          <a:gd name="connsiteY5" fmla="*/ 324091 h 337289"/>
                          <a:gd name="connsiteX6" fmla="*/ 0 w 164970"/>
                          <a:gd name="connsiteY6" fmla="*/ 329031 h 337289"/>
                          <a:gd name="connsiteX0" fmla="*/ 164970 w 164970"/>
                          <a:gd name="connsiteY0" fmla="*/ 0 h 337289"/>
                          <a:gd name="connsiteX1" fmla="*/ 150592 w 164970"/>
                          <a:gd name="connsiteY1" fmla="*/ 64698 h 337289"/>
                          <a:gd name="connsiteX2" fmla="*/ 143257 w 164970"/>
                          <a:gd name="connsiteY2" fmla="*/ 182570 h 337289"/>
                          <a:gd name="connsiteX3" fmla="*/ 119104 w 164970"/>
                          <a:gd name="connsiteY3" fmla="*/ 253215 h 337289"/>
                          <a:gd name="connsiteX4" fmla="*/ 101521 w 164970"/>
                          <a:gd name="connsiteY4" fmla="*/ 326734 h 337289"/>
                          <a:gd name="connsiteX5" fmla="*/ 55805 w 164970"/>
                          <a:gd name="connsiteY5" fmla="*/ 324091 h 337289"/>
                          <a:gd name="connsiteX6" fmla="*/ 0 w 164970"/>
                          <a:gd name="connsiteY6" fmla="*/ 329031 h 337289"/>
                          <a:gd name="connsiteX0" fmla="*/ 164970 w 164970"/>
                          <a:gd name="connsiteY0" fmla="*/ 0 h 338056"/>
                          <a:gd name="connsiteX1" fmla="*/ 150592 w 164970"/>
                          <a:gd name="connsiteY1" fmla="*/ 64698 h 338056"/>
                          <a:gd name="connsiteX2" fmla="*/ 143257 w 164970"/>
                          <a:gd name="connsiteY2" fmla="*/ 182570 h 338056"/>
                          <a:gd name="connsiteX3" fmla="*/ 119104 w 164970"/>
                          <a:gd name="connsiteY3" fmla="*/ 253215 h 338056"/>
                          <a:gd name="connsiteX4" fmla="*/ 95472 w 164970"/>
                          <a:gd name="connsiteY4" fmla="*/ 302844 h 338056"/>
                          <a:gd name="connsiteX5" fmla="*/ 55805 w 164970"/>
                          <a:gd name="connsiteY5" fmla="*/ 324091 h 338056"/>
                          <a:gd name="connsiteX6" fmla="*/ 0 w 164970"/>
                          <a:gd name="connsiteY6" fmla="*/ 329031 h 338056"/>
                          <a:gd name="connsiteX0" fmla="*/ 164970 w 164970"/>
                          <a:gd name="connsiteY0" fmla="*/ 0 h 338056"/>
                          <a:gd name="connsiteX1" fmla="*/ 150592 w 164970"/>
                          <a:gd name="connsiteY1" fmla="*/ 64698 h 338056"/>
                          <a:gd name="connsiteX2" fmla="*/ 145354 w 164970"/>
                          <a:gd name="connsiteY2" fmla="*/ 187449 h 338056"/>
                          <a:gd name="connsiteX3" fmla="*/ 119104 w 164970"/>
                          <a:gd name="connsiteY3" fmla="*/ 253215 h 338056"/>
                          <a:gd name="connsiteX4" fmla="*/ 95472 w 164970"/>
                          <a:gd name="connsiteY4" fmla="*/ 302844 h 338056"/>
                          <a:gd name="connsiteX5" fmla="*/ 55805 w 164970"/>
                          <a:gd name="connsiteY5" fmla="*/ 324091 h 338056"/>
                          <a:gd name="connsiteX6" fmla="*/ 0 w 164970"/>
                          <a:gd name="connsiteY6" fmla="*/ 329031 h 338056"/>
                          <a:gd name="connsiteX0" fmla="*/ 164970 w 164970"/>
                          <a:gd name="connsiteY0" fmla="*/ 0 h 338056"/>
                          <a:gd name="connsiteX1" fmla="*/ 150592 w 164970"/>
                          <a:gd name="connsiteY1" fmla="*/ 64698 h 338056"/>
                          <a:gd name="connsiteX2" fmla="*/ 138944 w 164970"/>
                          <a:gd name="connsiteY2" fmla="*/ 177442 h 338056"/>
                          <a:gd name="connsiteX3" fmla="*/ 119104 w 164970"/>
                          <a:gd name="connsiteY3" fmla="*/ 253215 h 338056"/>
                          <a:gd name="connsiteX4" fmla="*/ 95472 w 164970"/>
                          <a:gd name="connsiteY4" fmla="*/ 302844 h 338056"/>
                          <a:gd name="connsiteX5" fmla="*/ 55805 w 164970"/>
                          <a:gd name="connsiteY5" fmla="*/ 324091 h 338056"/>
                          <a:gd name="connsiteX6" fmla="*/ 0 w 164970"/>
                          <a:gd name="connsiteY6" fmla="*/ 329031 h 338056"/>
                          <a:gd name="connsiteX0" fmla="*/ 42935 w 156262"/>
                          <a:gd name="connsiteY0" fmla="*/ 0 h 347219"/>
                          <a:gd name="connsiteX1" fmla="*/ 150592 w 156262"/>
                          <a:gd name="connsiteY1" fmla="*/ 73861 h 347219"/>
                          <a:gd name="connsiteX2" fmla="*/ 138944 w 156262"/>
                          <a:gd name="connsiteY2" fmla="*/ 186605 h 347219"/>
                          <a:gd name="connsiteX3" fmla="*/ 119104 w 156262"/>
                          <a:gd name="connsiteY3" fmla="*/ 262378 h 347219"/>
                          <a:gd name="connsiteX4" fmla="*/ 95472 w 156262"/>
                          <a:gd name="connsiteY4" fmla="*/ 312007 h 347219"/>
                          <a:gd name="connsiteX5" fmla="*/ 55805 w 156262"/>
                          <a:gd name="connsiteY5" fmla="*/ 333254 h 347219"/>
                          <a:gd name="connsiteX6" fmla="*/ 0 w 156262"/>
                          <a:gd name="connsiteY6" fmla="*/ 338194 h 347219"/>
                          <a:gd name="connsiteX0" fmla="*/ 42935 w 142085"/>
                          <a:gd name="connsiteY0" fmla="*/ 0 h 347219"/>
                          <a:gd name="connsiteX1" fmla="*/ 48802 w 142085"/>
                          <a:gd name="connsiteY1" fmla="*/ 141244 h 347219"/>
                          <a:gd name="connsiteX2" fmla="*/ 138944 w 142085"/>
                          <a:gd name="connsiteY2" fmla="*/ 186605 h 347219"/>
                          <a:gd name="connsiteX3" fmla="*/ 119104 w 142085"/>
                          <a:gd name="connsiteY3" fmla="*/ 262378 h 347219"/>
                          <a:gd name="connsiteX4" fmla="*/ 95472 w 142085"/>
                          <a:gd name="connsiteY4" fmla="*/ 312007 h 347219"/>
                          <a:gd name="connsiteX5" fmla="*/ 55805 w 142085"/>
                          <a:gd name="connsiteY5" fmla="*/ 333254 h 347219"/>
                          <a:gd name="connsiteX6" fmla="*/ 0 w 142085"/>
                          <a:gd name="connsiteY6" fmla="*/ 338194 h 347219"/>
                          <a:gd name="connsiteX0" fmla="*/ 42935 w 119802"/>
                          <a:gd name="connsiteY0" fmla="*/ 0 h 347219"/>
                          <a:gd name="connsiteX1" fmla="*/ 48802 w 119802"/>
                          <a:gd name="connsiteY1" fmla="*/ 141244 h 347219"/>
                          <a:gd name="connsiteX2" fmla="*/ 69027 w 119802"/>
                          <a:gd name="connsiteY2" fmla="*/ 225106 h 347219"/>
                          <a:gd name="connsiteX3" fmla="*/ 119104 w 119802"/>
                          <a:gd name="connsiteY3" fmla="*/ 262378 h 347219"/>
                          <a:gd name="connsiteX4" fmla="*/ 95472 w 119802"/>
                          <a:gd name="connsiteY4" fmla="*/ 312007 h 347219"/>
                          <a:gd name="connsiteX5" fmla="*/ 55805 w 119802"/>
                          <a:gd name="connsiteY5" fmla="*/ 333254 h 347219"/>
                          <a:gd name="connsiteX6" fmla="*/ 0 w 119802"/>
                          <a:gd name="connsiteY6" fmla="*/ 338194 h 347219"/>
                          <a:gd name="connsiteX0" fmla="*/ 42935 w 119802"/>
                          <a:gd name="connsiteY0" fmla="*/ 0 h 338194"/>
                          <a:gd name="connsiteX1" fmla="*/ 48802 w 119802"/>
                          <a:gd name="connsiteY1" fmla="*/ 141244 h 338194"/>
                          <a:gd name="connsiteX2" fmla="*/ 69027 w 119802"/>
                          <a:gd name="connsiteY2" fmla="*/ 225106 h 338194"/>
                          <a:gd name="connsiteX3" fmla="*/ 119104 w 119802"/>
                          <a:gd name="connsiteY3" fmla="*/ 262378 h 338194"/>
                          <a:gd name="connsiteX4" fmla="*/ 95472 w 119802"/>
                          <a:gd name="connsiteY4" fmla="*/ 312007 h 338194"/>
                          <a:gd name="connsiteX5" fmla="*/ 55805 w 119802"/>
                          <a:gd name="connsiteY5" fmla="*/ 333254 h 338194"/>
                          <a:gd name="connsiteX6" fmla="*/ 0 w 119802"/>
                          <a:gd name="connsiteY6" fmla="*/ 338194 h 338194"/>
                          <a:gd name="connsiteX0" fmla="*/ 36525 w 113392"/>
                          <a:gd name="connsiteY0" fmla="*/ 0 h 348201"/>
                          <a:gd name="connsiteX1" fmla="*/ 42392 w 113392"/>
                          <a:gd name="connsiteY1" fmla="*/ 141244 h 348201"/>
                          <a:gd name="connsiteX2" fmla="*/ 62617 w 113392"/>
                          <a:gd name="connsiteY2" fmla="*/ 225106 h 348201"/>
                          <a:gd name="connsiteX3" fmla="*/ 112694 w 113392"/>
                          <a:gd name="connsiteY3" fmla="*/ 262378 h 348201"/>
                          <a:gd name="connsiteX4" fmla="*/ 89062 w 113392"/>
                          <a:gd name="connsiteY4" fmla="*/ 312007 h 348201"/>
                          <a:gd name="connsiteX5" fmla="*/ 49395 w 113392"/>
                          <a:gd name="connsiteY5" fmla="*/ 333254 h 348201"/>
                          <a:gd name="connsiteX6" fmla="*/ 0 w 113392"/>
                          <a:gd name="connsiteY6" fmla="*/ 348201 h 348201"/>
                          <a:gd name="connsiteX0" fmla="*/ 36525 w 113511"/>
                          <a:gd name="connsiteY0" fmla="*/ 0 h 348201"/>
                          <a:gd name="connsiteX1" fmla="*/ 42392 w 113511"/>
                          <a:gd name="connsiteY1" fmla="*/ 141244 h 348201"/>
                          <a:gd name="connsiteX2" fmla="*/ 62617 w 113511"/>
                          <a:gd name="connsiteY2" fmla="*/ 225106 h 348201"/>
                          <a:gd name="connsiteX3" fmla="*/ 112694 w 113511"/>
                          <a:gd name="connsiteY3" fmla="*/ 262378 h 348201"/>
                          <a:gd name="connsiteX4" fmla="*/ 89062 w 113511"/>
                          <a:gd name="connsiteY4" fmla="*/ 312007 h 348201"/>
                          <a:gd name="connsiteX5" fmla="*/ 29685 w 113511"/>
                          <a:gd name="connsiteY5" fmla="*/ 321742 h 348201"/>
                          <a:gd name="connsiteX6" fmla="*/ 0 w 113511"/>
                          <a:gd name="connsiteY6" fmla="*/ 348201 h 348201"/>
                          <a:gd name="connsiteX0" fmla="*/ 36525 w 112912"/>
                          <a:gd name="connsiteY0" fmla="*/ 0 h 367791"/>
                          <a:gd name="connsiteX1" fmla="*/ 42392 w 112912"/>
                          <a:gd name="connsiteY1" fmla="*/ 141244 h 367791"/>
                          <a:gd name="connsiteX2" fmla="*/ 62617 w 112912"/>
                          <a:gd name="connsiteY2" fmla="*/ 225106 h 367791"/>
                          <a:gd name="connsiteX3" fmla="*/ 112694 w 112912"/>
                          <a:gd name="connsiteY3" fmla="*/ 262378 h 367791"/>
                          <a:gd name="connsiteX4" fmla="*/ 78754 w 112912"/>
                          <a:gd name="connsiteY4" fmla="*/ 366534 h 367791"/>
                          <a:gd name="connsiteX5" fmla="*/ 29685 w 112912"/>
                          <a:gd name="connsiteY5" fmla="*/ 321742 h 367791"/>
                          <a:gd name="connsiteX6" fmla="*/ 0 w 112912"/>
                          <a:gd name="connsiteY6" fmla="*/ 348201 h 367791"/>
                          <a:gd name="connsiteX0" fmla="*/ 36525 w 112910"/>
                          <a:gd name="connsiteY0" fmla="*/ 0 h 370675"/>
                          <a:gd name="connsiteX1" fmla="*/ 42392 w 112910"/>
                          <a:gd name="connsiteY1" fmla="*/ 141244 h 370675"/>
                          <a:gd name="connsiteX2" fmla="*/ 62617 w 112910"/>
                          <a:gd name="connsiteY2" fmla="*/ 225106 h 370675"/>
                          <a:gd name="connsiteX3" fmla="*/ 112694 w 112910"/>
                          <a:gd name="connsiteY3" fmla="*/ 262378 h 370675"/>
                          <a:gd name="connsiteX4" fmla="*/ 78754 w 112910"/>
                          <a:gd name="connsiteY4" fmla="*/ 366534 h 370675"/>
                          <a:gd name="connsiteX5" fmla="*/ 31181 w 112910"/>
                          <a:gd name="connsiteY5" fmla="*/ 349756 h 370675"/>
                          <a:gd name="connsiteX6" fmla="*/ 0 w 112910"/>
                          <a:gd name="connsiteY6" fmla="*/ 348201 h 370675"/>
                          <a:gd name="connsiteX0" fmla="*/ 36525 w 112716"/>
                          <a:gd name="connsiteY0" fmla="*/ 0 h 418418"/>
                          <a:gd name="connsiteX1" fmla="*/ 42392 w 112716"/>
                          <a:gd name="connsiteY1" fmla="*/ 141244 h 418418"/>
                          <a:gd name="connsiteX2" fmla="*/ 62617 w 112716"/>
                          <a:gd name="connsiteY2" fmla="*/ 225106 h 418418"/>
                          <a:gd name="connsiteX3" fmla="*/ 112694 w 112716"/>
                          <a:gd name="connsiteY3" fmla="*/ 262378 h 418418"/>
                          <a:gd name="connsiteX4" fmla="*/ 68566 w 112716"/>
                          <a:gd name="connsiteY4" fmla="*/ 416431 h 418418"/>
                          <a:gd name="connsiteX5" fmla="*/ 31181 w 112716"/>
                          <a:gd name="connsiteY5" fmla="*/ 349756 h 418418"/>
                          <a:gd name="connsiteX6" fmla="*/ 0 w 112716"/>
                          <a:gd name="connsiteY6" fmla="*/ 348201 h 418418"/>
                          <a:gd name="connsiteX0" fmla="*/ 36525 w 112716"/>
                          <a:gd name="connsiteY0" fmla="*/ 0 h 419474"/>
                          <a:gd name="connsiteX1" fmla="*/ 42392 w 112716"/>
                          <a:gd name="connsiteY1" fmla="*/ 141244 h 419474"/>
                          <a:gd name="connsiteX2" fmla="*/ 62617 w 112716"/>
                          <a:gd name="connsiteY2" fmla="*/ 225106 h 419474"/>
                          <a:gd name="connsiteX3" fmla="*/ 112694 w 112716"/>
                          <a:gd name="connsiteY3" fmla="*/ 262378 h 419474"/>
                          <a:gd name="connsiteX4" fmla="*/ 68566 w 112716"/>
                          <a:gd name="connsiteY4" fmla="*/ 416431 h 419474"/>
                          <a:gd name="connsiteX5" fmla="*/ 30820 w 112716"/>
                          <a:gd name="connsiteY5" fmla="*/ 363638 h 419474"/>
                          <a:gd name="connsiteX6" fmla="*/ 0 w 112716"/>
                          <a:gd name="connsiteY6" fmla="*/ 348201 h 419474"/>
                          <a:gd name="connsiteX0" fmla="*/ 36525 w 112695"/>
                          <a:gd name="connsiteY0" fmla="*/ 0 h 450283"/>
                          <a:gd name="connsiteX1" fmla="*/ 42392 w 112695"/>
                          <a:gd name="connsiteY1" fmla="*/ 141244 h 450283"/>
                          <a:gd name="connsiteX2" fmla="*/ 62617 w 112695"/>
                          <a:gd name="connsiteY2" fmla="*/ 225106 h 450283"/>
                          <a:gd name="connsiteX3" fmla="*/ 112694 w 112695"/>
                          <a:gd name="connsiteY3" fmla="*/ 262378 h 450283"/>
                          <a:gd name="connsiteX4" fmla="*/ 61075 w 112695"/>
                          <a:gd name="connsiteY4" fmla="*/ 448071 h 450283"/>
                          <a:gd name="connsiteX5" fmla="*/ 30820 w 112695"/>
                          <a:gd name="connsiteY5" fmla="*/ 363638 h 450283"/>
                          <a:gd name="connsiteX6" fmla="*/ 0 w 112695"/>
                          <a:gd name="connsiteY6" fmla="*/ 348201 h 450283"/>
                          <a:gd name="connsiteX0" fmla="*/ 36525 w 72138"/>
                          <a:gd name="connsiteY0" fmla="*/ 0 h 448085"/>
                          <a:gd name="connsiteX1" fmla="*/ 42392 w 72138"/>
                          <a:gd name="connsiteY1" fmla="*/ 141244 h 448085"/>
                          <a:gd name="connsiteX2" fmla="*/ 62617 w 72138"/>
                          <a:gd name="connsiteY2" fmla="*/ 225106 h 448085"/>
                          <a:gd name="connsiteX3" fmla="*/ 72129 w 72138"/>
                          <a:gd name="connsiteY3" fmla="*/ 369173 h 448085"/>
                          <a:gd name="connsiteX4" fmla="*/ 61075 w 72138"/>
                          <a:gd name="connsiteY4" fmla="*/ 448071 h 448085"/>
                          <a:gd name="connsiteX5" fmla="*/ 30820 w 72138"/>
                          <a:gd name="connsiteY5" fmla="*/ 363638 h 448085"/>
                          <a:gd name="connsiteX6" fmla="*/ 0 w 72138"/>
                          <a:gd name="connsiteY6" fmla="*/ 348201 h 448085"/>
                          <a:gd name="connsiteX0" fmla="*/ 36525 w 72634"/>
                          <a:gd name="connsiteY0" fmla="*/ 0 h 441956"/>
                          <a:gd name="connsiteX1" fmla="*/ 42392 w 72634"/>
                          <a:gd name="connsiteY1" fmla="*/ 141244 h 441956"/>
                          <a:gd name="connsiteX2" fmla="*/ 62617 w 72634"/>
                          <a:gd name="connsiteY2" fmla="*/ 225106 h 441956"/>
                          <a:gd name="connsiteX3" fmla="*/ 72129 w 72634"/>
                          <a:gd name="connsiteY3" fmla="*/ 369173 h 441956"/>
                          <a:gd name="connsiteX4" fmla="*/ 47895 w 72634"/>
                          <a:gd name="connsiteY4" fmla="*/ 441940 h 441956"/>
                          <a:gd name="connsiteX5" fmla="*/ 30820 w 72634"/>
                          <a:gd name="connsiteY5" fmla="*/ 363638 h 441956"/>
                          <a:gd name="connsiteX6" fmla="*/ 0 w 72634"/>
                          <a:gd name="connsiteY6" fmla="*/ 348201 h 441956"/>
                          <a:gd name="connsiteX0" fmla="*/ 36525 w 72546"/>
                          <a:gd name="connsiteY0" fmla="*/ 0 h 460710"/>
                          <a:gd name="connsiteX1" fmla="*/ 42392 w 72546"/>
                          <a:gd name="connsiteY1" fmla="*/ 141244 h 460710"/>
                          <a:gd name="connsiteX2" fmla="*/ 62617 w 72546"/>
                          <a:gd name="connsiteY2" fmla="*/ 225106 h 460710"/>
                          <a:gd name="connsiteX3" fmla="*/ 72129 w 72546"/>
                          <a:gd name="connsiteY3" fmla="*/ 369173 h 460710"/>
                          <a:gd name="connsiteX4" fmla="*/ 49631 w 72546"/>
                          <a:gd name="connsiteY4" fmla="*/ 460699 h 460710"/>
                          <a:gd name="connsiteX5" fmla="*/ 30820 w 72546"/>
                          <a:gd name="connsiteY5" fmla="*/ 363638 h 460710"/>
                          <a:gd name="connsiteX6" fmla="*/ 0 w 72546"/>
                          <a:gd name="connsiteY6" fmla="*/ 348201 h 460710"/>
                          <a:gd name="connsiteX0" fmla="*/ 36525 w 72129"/>
                          <a:gd name="connsiteY0" fmla="*/ 0 h 462214"/>
                          <a:gd name="connsiteX1" fmla="*/ 42392 w 72129"/>
                          <a:gd name="connsiteY1" fmla="*/ 141244 h 462214"/>
                          <a:gd name="connsiteX2" fmla="*/ 62617 w 72129"/>
                          <a:gd name="connsiteY2" fmla="*/ 225106 h 462214"/>
                          <a:gd name="connsiteX3" fmla="*/ 72129 w 72129"/>
                          <a:gd name="connsiteY3" fmla="*/ 369173 h 462214"/>
                          <a:gd name="connsiteX4" fmla="*/ 62930 w 72129"/>
                          <a:gd name="connsiteY4" fmla="*/ 462203 h 462214"/>
                          <a:gd name="connsiteX5" fmla="*/ 30820 w 72129"/>
                          <a:gd name="connsiteY5" fmla="*/ 363638 h 462214"/>
                          <a:gd name="connsiteX6" fmla="*/ 0 w 72129"/>
                          <a:gd name="connsiteY6" fmla="*/ 348201 h 462214"/>
                          <a:gd name="connsiteX0" fmla="*/ 36525 w 73302"/>
                          <a:gd name="connsiteY0" fmla="*/ 0 h 459206"/>
                          <a:gd name="connsiteX1" fmla="*/ 42392 w 73302"/>
                          <a:gd name="connsiteY1" fmla="*/ 141244 h 459206"/>
                          <a:gd name="connsiteX2" fmla="*/ 62617 w 73302"/>
                          <a:gd name="connsiteY2" fmla="*/ 225106 h 459206"/>
                          <a:gd name="connsiteX3" fmla="*/ 72129 w 73302"/>
                          <a:gd name="connsiteY3" fmla="*/ 369173 h 459206"/>
                          <a:gd name="connsiteX4" fmla="*/ 36330 w 73302"/>
                          <a:gd name="connsiteY4" fmla="*/ 459194 h 459206"/>
                          <a:gd name="connsiteX5" fmla="*/ 30820 w 73302"/>
                          <a:gd name="connsiteY5" fmla="*/ 363638 h 459206"/>
                          <a:gd name="connsiteX6" fmla="*/ 0 w 73302"/>
                          <a:gd name="connsiteY6" fmla="*/ 348201 h 459206"/>
                          <a:gd name="connsiteX0" fmla="*/ 36525 w 73302"/>
                          <a:gd name="connsiteY0" fmla="*/ 0 h 459781"/>
                          <a:gd name="connsiteX1" fmla="*/ 42392 w 73302"/>
                          <a:gd name="connsiteY1" fmla="*/ 141244 h 459781"/>
                          <a:gd name="connsiteX2" fmla="*/ 62617 w 73302"/>
                          <a:gd name="connsiteY2" fmla="*/ 225106 h 459781"/>
                          <a:gd name="connsiteX3" fmla="*/ 72129 w 73302"/>
                          <a:gd name="connsiteY3" fmla="*/ 369173 h 459781"/>
                          <a:gd name="connsiteX4" fmla="*/ 36330 w 73302"/>
                          <a:gd name="connsiteY4" fmla="*/ 459194 h 459781"/>
                          <a:gd name="connsiteX5" fmla="*/ 30820 w 73302"/>
                          <a:gd name="connsiteY5" fmla="*/ 363638 h 459781"/>
                          <a:gd name="connsiteX6" fmla="*/ 0 w 73302"/>
                          <a:gd name="connsiteY6" fmla="*/ 348201 h 459781"/>
                          <a:gd name="connsiteX0" fmla="*/ 36525 w 72338"/>
                          <a:gd name="connsiteY0" fmla="*/ 0 h 457179"/>
                          <a:gd name="connsiteX1" fmla="*/ 42392 w 72338"/>
                          <a:gd name="connsiteY1" fmla="*/ 141244 h 457179"/>
                          <a:gd name="connsiteX2" fmla="*/ 62617 w 72338"/>
                          <a:gd name="connsiteY2" fmla="*/ 225106 h 457179"/>
                          <a:gd name="connsiteX3" fmla="*/ 72129 w 72338"/>
                          <a:gd name="connsiteY3" fmla="*/ 369173 h 457179"/>
                          <a:gd name="connsiteX4" fmla="*/ 54183 w 72338"/>
                          <a:gd name="connsiteY4" fmla="*/ 456572 h 457179"/>
                          <a:gd name="connsiteX5" fmla="*/ 30820 w 72338"/>
                          <a:gd name="connsiteY5" fmla="*/ 363638 h 457179"/>
                          <a:gd name="connsiteX6" fmla="*/ 0 w 72338"/>
                          <a:gd name="connsiteY6" fmla="*/ 348201 h 457179"/>
                          <a:gd name="connsiteX0" fmla="*/ 36525 w 72209"/>
                          <a:gd name="connsiteY0" fmla="*/ 0 h 457158"/>
                          <a:gd name="connsiteX1" fmla="*/ 42392 w 72209"/>
                          <a:gd name="connsiteY1" fmla="*/ 141244 h 457158"/>
                          <a:gd name="connsiteX2" fmla="*/ 60041 w 72209"/>
                          <a:gd name="connsiteY2" fmla="*/ 238737 h 457158"/>
                          <a:gd name="connsiteX3" fmla="*/ 72129 w 72209"/>
                          <a:gd name="connsiteY3" fmla="*/ 369173 h 457158"/>
                          <a:gd name="connsiteX4" fmla="*/ 54183 w 72209"/>
                          <a:gd name="connsiteY4" fmla="*/ 456572 h 457158"/>
                          <a:gd name="connsiteX5" fmla="*/ 30820 w 72209"/>
                          <a:gd name="connsiteY5" fmla="*/ 363638 h 457158"/>
                          <a:gd name="connsiteX6" fmla="*/ 0 w 72209"/>
                          <a:gd name="connsiteY6" fmla="*/ 348201 h 457158"/>
                          <a:gd name="connsiteX0" fmla="*/ 42392 w 72209"/>
                          <a:gd name="connsiteY0" fmla="*/ 0 h 315914"/>
                          <a:gd name="connsiteX1" fmla="*/ 60041 w 72209"/>
                          <a:gd name="connsiteY1" fmla="*/ 97493 h 315914"/>
                          <a:gd name="connsiteX2" fmla="*/ 72129 w 72209"/>
                          <a:gd name="connsiteY2" fmla="*/ 227929 h 315914"/>
                          <a:gd name="connsiteX3" fmla="*/ 54183 w 72209"/>
                          <a:gd name="connsiteY3" fmla="*/ 315328 h 315914"/>
                          <a:gd name="connsiteX4" fmla="*/ 30820 w 72209"/>
                          <a:gd name="connsiteY4" fmla="*/ 222394 h 315914"/>
                          <a:gd name="connsiteX5" fmla="*/ 0 w 72209"/>
                          <a:gd name="connsiteY5" fmla="*/ 206957 h 315914"/>
                          <a:gd name="connsiteX0" fmla="*/ 60041 w 72209"/>
                          <a:gd name="connsiteY0" fmla="*/ 0 h 218421"/>
                          <a:gd name="connsiteX1" fmla="*/ 72129 w 72209"/>
                          <a:gd name="connsiteY1" fmla="*/ 130436 h 218421"/>
                          <a:gd name="connsiteX2" fmla="*/ 54183 w 72209"/>
                          <a:gd name="connsiteY2" fmla="*/ 217835 h 218421"/>
                          <a:gd name="connsiteX3" fmla="*/ 30820 w 72209"/>
                          <a:gd name="connsiteY3" fmla="*/ 124901 h 218421"/>
                          <a:gd name="connsiteX4" fmla="*/ 0 w 72209"/>
                          <a:gd name="connsiteY4" fmla="*/ 109464 h 218421"/>
                          <a:gd name="connsiteX0" fmla="*/ 72129 w 72129"/>
                          <a:gd name="connsiteY0" fmla="*/ 29528 h 117513"/>
                          <a:gd name="connsiteX1" fmla="*/ 54183 w 72129"/>
                          <a:gd name="connsiteY1" fmla="*/ 116927 h 117513"/>
                          <a:gd name="connsiteX2" fmla="*/ 30820 w 72129"/>
                          <a:gd name="connsiteY2" fmla="*/ 23993 h 117513"/>
                          <a:gd name="connsiteX3" fmla="*/ 0 w 72129"/>
                          <a:gd name="connsiteY3" fmla="*/ 8556 h 117513"/>
                          <a:gd name="connsiteX0" fmla="*/ 72129 w 72129"/>
                          <a:gd name="connsiteY0" fmla="*/ 20972 h 108957"/>
                          <a:gd name="connsiteX1" fmla="*/ 54183 w 72129"/>
                          <a:gd name="connsiteY1" fmla="*/ 108371 h 108957"/>
                          <a:gd name="connsiteX2" fmla="*/ 30820 w 72129"/>
                          <a:gd name="connsiteY2" fmla="*/ 15437 h 108957"/>
                          <a:gd name="connsiteX3" fmla="*/ 33006 w 72129"/>
                          <a:gd name="connsiteY3" fmla="*/ 22392 h 108957"/>
                          <a:gd name="connsiteX4" fmla="*/ 0 w 72129"/>
                          <a:gd name="connsiteY4" fmla="*/ 0 h 108957"/>
                          <a:gd name="connsiteX0" fmla="*/ 72129 w 72129"/>
                          <a:gd name="connsiteY0" fmla="*/ 20972 h 108957"/>
                          <a:gd name="connsiteX1" fmla="*/ 54183 w 72129"/>
                          <a:gd name="connsiteY1" fmla="*/ 108371 h 108957"/>
                          <a:gd name="connsiteX2" fmla="*/ 30820 w 72129"/>
                          <a:gd name="connsiteY2" fmla="*/ 15437 h 108957"/>
                          <a:gd name="connsiteX3" fmla="*/ 0 w 72129"/>
                          <a:gd name="connsiteY3" fmla="*/ 0 h 108957"/>
                          <a:gd name="connsiteX0" fmla="*/ 72129 w 72129"/>
                          <a:gd name="connsiteY0" fmla="*/ 20972 h 108530"/>
                          <a:gd name="connsiteX1" fmla="*/ 54183 w 72129"/>
                          <a:gd name="connsiteY1" fmla="*/ 108371 h 108530"/>
                          <a:gd name="connsiteX2" fmla="*/ 0 w 72129"/>
                          <a:gd name="connsiteY2" fmla="*/ 0 h 108530"/>
                          <a:gd name="connsiteX0" fmla="*/ 23428 w 54482"/>
                          <a:gd name="connsiteY0" fmla="*/ 0 h 182121"/>
                          <a:gd name="connsiteX1" fmla="*/ 54183 w 54482"/>
                          <a:gd name="connsiteY1" fmla="*/ 181087 h 182121"/>
                          <a:gd name="connsiteX2" fmla="*/ 0 w 54482"/>
                          <a:gd name="connsiteY2" fmla="*/ 72716 h 182121"/>
                          <a:gd name="connsiteX0" fmla="*/ 23428 w 23428"/>
                          <a:gd name="connsiteY0" fmla="*/ 0 h 81357"/>
                          <a:gd name="connsiteX1" fmla="*/ 12973 w 23428"/>
                          <a:gd name="connsiteY1" fmla="*/ 55759 h 81357"/>
                          <a:gd name="connsiteX2" fmla="*/ 0 w 23428"/>
                          <a:gd name="connsiteY2" fmla="*/ 72716 h 81357"/>
                          <a:gd name="connsiteX0" fmla="*/ 26588 w 26588"/>
                          <a:gd name="connsiteY0" fmla="*/ 0 h 98666"/>
                          <a:gd name="connsiteX1" fmla="*/ 16133 w 26588"/>
                          <a:gd name="connsiteY1" fmla="*/ 55759 h 98666"/>
                          <a:gd name="connsiteX2" fmla="*/ 0 w 26588"/>
                          <a:gd name="connsiteY2" fmla="*/ 92322 h 98666"/>
                          <a:gd name="connsiteX0" fmla="*/ 26588 w 26588"/>
                          <a:gd name="connsiteY0" fmla="*/ 0 h 92322"/>
                          <a:gd name="connsiteX1" fmla="*/ 16133 w 26588"/>
                          <a:gd name="connsiteY1" fmla="*/ 55759 h 92322"/>
                          <a:gd name="connsiteX2" fmla="*/ 0 w 26588"/>
                          <a:gd name="connsiteY2" fmla="*/ 92322 h 92322"/>
                          <a:gd name="connsiteX0" fmla="*/ 29460 w 29460"/>
                          <a:gd name="connsiteY0" fmla="*/ 0 h 100548"/>
                          <a:gd name="connsiteX1" fmla="*/ 16133 w 29460"/>
                          <a:gd name="connsiteY1" fmla="*/ 63985 h 100548"/>
                          <a:gd name="connsiteX2" fmla="*/ 0 w 29460"/>
                          <a:gd name="connsiteY2" fmla="*/ 100548 h 100548"/>
                          <a:gd name="connsiteX0" fmla="*/ 29460 w 29460"/>
                          <a:gd name="connsiteY0" fmla="*/ 0 h 100548"/>
                          <a:gd name="connsiteX1" fmla="*/ 16133 w 29460"/>
                          <a:gd name="connsiteY1" fmla="*/ 63985 h 100548"/>
                          <a:gd name="connsiteX2" fmla="*/ 0 w 29460"/>
                          <a:gd name="connsiteY2" fmla="*/ 100548 h 100548"/>
                          <a:gd name="connsiteX0" fmla="*/ 25547 w 25547"/>
                          <a:gd name="connsiteY0" fmla="*/ 0 h 103856"/>
                          <a:gd name="connsiteX1" fmla="*/ 12220 w 25547"/>
                          <a:gd name="connsiteY1" fmla="*/ 63985 h 103856"/>
                          <a:gd name="connsiteX2" fmla="*/ 0 w 25547"/>
                          <a:gd name="connsiteY2" fmla="*/ 103856 h 103856"/>
                          <a:gd name="connsiteX0" fmla="*/ 25547 w 25547"/>
                          <a:gd name="connsiteY0" fmla="*/ 0 h 103856"/>
                          <a:gd name="connsiteX1" fmla="*/ 12220 w 25547"/>
                          <a:gd name="connsiteY1" fmla="*/ 63985 h 103856"/>
                          <a:gd name="connsiteX2" fmla="*/ 0 w 25547"/>
                          <a:gd name="connsiteY2" fmla="*/ 103856 h 103856"/>
                          <a:gd name="connsiteX0" fmla="*/ 13412 w 20634"/>
                          <a:gd name="connsiteY0" fmla="*/ 0 h 142562"/>
                          <a:gd name="connsiteX1" fmla="*/ 85 w 20634"/>
                          <a:gd name="connsiteY1" fmla="*/ 63985 h 142562"/>
                          <a:gd name="connsiteX2" fmla="*/ 19460 w 20634"/>
                          <a:gd name="connsiteY2" fmla="*/ 142562 h 142562"/>
                          <a:gd name="connsiteX0" fmla="*/ 2567 w 10939"/>
                          <a:gd name="connsiteY0" fmla="*/ 0 h 142562"/>
                          <a:gd name="connsiteX1" fmla="*/ 4117 w 10939"/>
                          <a:gd name="connsiteY1" fmla="*/ 55211 h 142562"/>
                          <a:gd name="connsiteX2" fmla="*/ 8615 w 10939"/>
                          <a:gd name="connsiteY2" fmla="*/ 142562 h 142562"/>
                          <a:gd name="connsiteX0" fmla="*/ 35124 w 35124"/>
                          <a:gd name="connsiteY0" fmla="*/ 0 h 138400"/>
                          <a:gd name="connsiteX1" fmla="*/ 952 w 35124"/>
                          <a:gd name="connsiteY1" fmla="*/ 51049 h 138400"/>
                          <a:gd name="connsiteX2" fmla="*/ 5450 w 35124"/>
                          <a:gd name="connsiteY2" fmla="*/ 138400 h 138400"/>
                          <a:gd name="connsiteX0" fmla="*/ 35124 w 35124"/>
                          <a:gd name="connsiteY0" fmla="*/ 172 h 138572"/>
                          <a:gd name="connsiteX1" fmla="*/ 952 w 35124"/>
                          <a:gd name="connsiteY1" fmla="*/ 51221 h 138572"/>
                          <a:gd name="connsiteX2" fmla="*/ 5450 w 35124"/>
                          <a:gd name="connsiteY2" fmla="*/ 138572 h 138572"/>
                          <a:gd name="connsiteX0" fmla="*/ 35124 w 35124"/>
                          <a:gd name="connsiteY0" fmla="*/ 0 h 138400"/>
                          <a:gd name="connsiteX1" fmla="*/ 6569 w 35124"/>
                          <a:gd name="connsiteY1" fmla="*/ 22600 h 138400"/>
                          <a:gd name="connsiteX2" fmla="*/ 952 w 35124"/>
                          <a:gd name="connsiteY2" fmla="*/ 51049 h 138400"/>
                          <a:gd name="connsiteX3" fmla="*/ 5450 w 35124"/>
                          <a:gd name="connsiteY3" fmla="*/ 138400 h 138400"/>
                          <a:gd name="connsiteX0" fmla="*/ 39027 w 39027"/>
                          <a:gd name="connsiteY0" fmla="*/ 17967 h 117387"/>
                          <a:gd name="connsiteX1" fmla="*/ 6569 w 39027"/>
                          <a:gd name="connsiteY1" fmla="*/ 1587 h 117387"/>
                          <a:gd name="connsiteX2" fmla="*/ 952 w 39027"/>
                          <a:gd name="connsiteY2" fmla="*/ 30036 h 117387"/>
                          <a:gd name="connsiteX3" fmla="*/ 5450 w 39027"/>
                          <a:gd name="connsiteY3" fmla="*/ 117387 h 117387"/>
                          <a:gd name="connsiteX0" fmla="*/ 38178 w 38178"/>
                          <a:gd name="connsiteY0" fmla="*/ 37572 h 136992"/>
                          <a:gd name="connsiteX1" fmla="*/ 12743 w 38178"/>
                          <a:gd name="connsiteY1" fmla="*/ 996 h 136992"/>
                          <a:gd name="connsiteX2" fmla="*/ 103 w 38178"/>
                          <a:gd name="connsiteY2" fmla="*/ 49641 h 136992"/>
                          <a:gd name="connsiteX3" fmla="*/ 4601 w 38178"/>
                          <a:gd name="connsiteY3" fmla="*/ 136992 h 136992"/>
                          <a:gd name="connsiteX0" fmla="*/ 46688 w 46688"/>
                          <a:gd name="connsiteY0" fmla="*/ 87120 h 136516"/>
                          <a:gd name="connsiteX1" fmla="*/ 12743 w 46688"/>
                          <a:gd name="connsiteY1" fmla="*/ 520 h 136516"/>
                          <a:gd name="connsiteX2" fmla="*/ 103 w 46688"/>
                          <a:gd name="connsiteY2" fmla="*/ 49165 h 136516"/>
                          <a:gd name="connsiteX3" fmla="*/ 4601 w 46688"/>
                          <a:gd name="connsiteY3" fmla="*/ 136516 h 136516"/>
                          <a:gd name="connsiteX0" fmla="*/ 54414 w 54414"/>
                          <a:gd name="connsiteY0" fmla="*/ 39429 h 136959"/>
                          <a:gd name="connsiteX1" fmla="*/ 12743 w 54414"/>
                          <a:gd name="connsiteY1" fmla="*/ 963 h 136959"/>
                          <a:gd name="connsiteX2" fmla="*/ 103 w 54414"/>
                          <a:gd name="connsiteY2" fmla="*/ 49608 h 136959"/>
                          <a:gd name="connsiteX3" fmla="*/ 4601 w 54414"/>
                          <a:gd name="connsiteY3" fmla="*/ 136959 h 136959"/>
                          <a:gd name="connsiteX0" fmla="*/ 48575 w 48575"/>
                          <a:gd name="connsiteY0" fmla="*/ 76889 h 136573"/>
                          <a:gd name="connsiteX1" fmla="*/ 12743 w 48575"/>
                          <a:gd name="connsiteY1" fmla="*/ 577 h 136573"/>
                          <a:gd name="connsiteX2" fmla="*/ 103 w 48575"/>
                          <a:gd name="connsiteY2" fmla="*/ 49222 h 136573"/>
                          <a:gd name="connsiteX3" fmla="*/ 4601 w 48575"/>
                          <a:gd name="connsiteY3" fmla="*/ 136573 h 136573"/>
                          <a:gd name="connsiteX0" fmla="*/ 57838 w 57838"/>
                          <a:gd name="connsiteY0" fmla="*/ 32951 h 137087"/>
                          <a:gd name="connsiteX1" fmla="*/ 12743 w 57838"/>
                          <a:gd name="connsiteY1" fmla="*/ 1091 h 137087"/>
                          <a:gd name="connsiteX2" fmla="*/ 103 w 57838"/>
                          <a:gd name="connsiteY2" fmla="*/ 49736 h 137087"/>
                          <a:gd name="connsiteX3" fmla="*/ 4601 w 57838"/>
                          <a:gd name="connsiteY3" fmla="*/ 137087 h 137087"/>
                          <a:gd name="connsiteX0" fmla="*/ 57838 w 57838"/>
                          <a:gd name="connsiteY0" fmla="*/ 33368 h 137504"/>
                          <a:gd name="connsiteX1" fmla="*/ 12743 w 57838"/>
                          <a:gd name="connsiteY1" fmla="*/ 1508 h 137504"/>
                          <a:gd name="connsiteX2" fmla="*/ 103 w 57838"/>
                          <a:gd name="connsiteY2" fmla="*/ 50153 h 137504"/>
                          <a:gd name="connsiteX3" fmla="*/ 4601 w 57838"/>
                          <a:gd name="connsiteY3" fmla="*/ 137504 h 137504"/>
                          <a:gd name="connsiteX0" fmla="*/ 41993 w 41993"/>
                          <a:gd name="connsiteY0" fmla="*/ 79843 h 136792"/>
                          <a:gd name="connsiteX1" fmla="*/ 12743 w 41993"/>
                          <a:gd name="connsiteY1" fmla="*/ 796 h 136792"/>
                          <a:gd name="connsiteX2" fmla="*/ 103 w 41993"/>
                          <a:gd name="connsiteY2" fmla="*/ 49441 h 136792"/>
                          <a:gd name="connsiteX3" fmla="*/ 4601 w 41993"/>
                          <a:gd name="connsiteY3" fmla="*/ 136792 h 136792"/>
                          <a:gd name="connsiteX0" fmla="*/ 41993 w 47640"/>
                          <a:gd name="connsiteY0" fmla="*/ 80270 h 137219"/>
                          <a:gd name="connsiteX1" fmla="*/ 12743 w 47640"/>
                          <a:gd name="connsiteY1" fmla="*/ 1223 h 137219"/>
                          <a:gd name="connsiteX2" fmla="*/ 103 w 47640"/>
                          <a:gd name="connsiteY2" fmla="*/ 49868 h 137219"/>
                          <a:gd name="connsiteX3" fmla="*/ 4601 w 47640"/>
                          <a:gd name="connsiteY3" fmla="*/ 137219 h 137219"/>
                          <a:gd name="connsiteX0" fmla="*/ 34490 w 41325"/>
                          <a:gd name="connsiteY0" fmla="*/ 55630 h 137970"/>
                          <a:gd name="connsiteX1" fmla="*/ 12743 w 41325"/>
                          <a:gd name="connsiteY1" fmla="*/ 1974 h 137970"/>
                          <a:gd name="connsiteX2" fmla="*/ 103 w 41325"/>
                          <a:gd name="connsiteY2" fmla="*/ 50619 h 137970"/>
                          <a:gd name="connsiteX3" fmla="*/ 4601 w 41325"/>
                          <a:gd name="connsiteY3" fmla="*/ 137970 h 137970"/>
                          <a:gd name="connsiteX0" fmla="*/ 34490 w 40659"/>
                          <a:gd name="connsiteY0" fmla="*/ 55808 h 138148"/>
                          <a:gd name="connsiteX1" fmla="*/ 12743 w 40659"/>
                          <a:gd name="connsiteY1" fmla="*/ 2152 h 138148"/>
                          <a:gd name="connsiteX2" fmla="*/ 103 w 40659"/>
                          <a:gd name="connsiteY2" fmla="*/ 50797 h 138148"/>
                          <a:gd name="connsiteX3" fmla="*/ 4601 w 40659"/>
                          <a:gd name="connsiteY3" fmla="*/ 138148 h 138148"/>
                        </a:gdLst>
                        <a:ahLst/>
                        <a:cxnLst>
                          <a:cxn ang="0">
                            <a:pos x="connsiteX0" y="connsiteY0"/>
                          </a:cxn>
                          <a:cxn ang="0">
                            <a:pos x="connsiteX1" y="connsiteY1"/>
                          </a:cxn>
                          <a:cxn ang="0">
                            <a:pos x="connsiteX2" y="connsiteY2"/>
                          </a:cxn>
                          <a:cxn ang="0">
                            <a:pos x="connsiteX3" y="connsiteY3"/>
                          </a:cxn>
                        </a:cxnLst>
                        <a:rect l="l" t="t" r="r" b="b"/>
                        <a:pathLst>
                          <a:path w="40659" h="138148">
                            <a:moveTo>
                              <a:pt x="34490" y="55808"/>
                            </a:moveTo>
                            <a:cubicBezTo>
                              <a:pt x="50272" y="19940"/>
                              <a:pt x="33140" y="-8145"/>
                              <a:pt x="12743" y="2152"/>
                            </a:cubicBezTo>
                            <a:cubicBezTo>
                              <a:pt x="7048" y="10660"/>
                              <a:pt x="1460" y="28131"/>
                              <a:pt x="103" y="50797"/>
                            </a:cubicBezTo>
                            <a:cubicBezTo>
                              <a:pt x="-1254" y="73463"/>
                              <a:pt x="11440" y="125970"/>
                              <a:pt x="4601" y="138148"/>
                            </a:cubicBez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1" name="フリーフォーム: 図形 110">
                        <a:extLst>
                          <a:ext uri="{FF2B5EF4-FFF2-40B4-BE49-F238E27FC236}">
                            <a16:creationId xmlns:a16="http://schemas.microsoft.com/office/drawing/2014/main" id="{00000000-0008-0000-0000-0000F9060000}"/>
                          </a:ext>
                        </a:extLst>
                      </p:cNvPr>
                      <p:cNvSpPr/>
                      <p:nvPr/>
                    </p:nvSpPr>
                    <p:spPr>
                      <a:xfrm rot="186081" flipH="1">
                        <a:off x="1673026" y="1506844"/>
                        <a:ext cx="193773" cy="607130"/>
                      </a:xfrm>
                      <a:custGeom>
                        <a:avLst/>
                        <a:gdLst>
                          <a:gd name="connsiteX0" fmla="*/ 112756 w 112756"/>
                          <a:gd name="connsiteY0" fmla="*/ 197689 h 413459"/>
                          <a:gd name="connsiteX1" fmla="*/ 98378 w 112756"/>
                          <a:gd name="connsiteY1" fmla="*/ 262387 h 413459"/>
                          <a:gd name="connsiteX2" fmla="*/ 98378 w 112756"/>
                          <a:gd name="connsiteY2" fmla="*/ 381000 h 413459"/>
                          <a:gd name="connsiteX3" fmla="*/ 58841 w 112756"/>
                          <a:gd name="connsiteY3" fmla="*/ 413349 h 413459"/>
                          <a:gd name="connsiteX4" fmla="*/ 8520 w 112756"/>
                          <a:gd name="connsiteY4" fmla="*/ 373811 h 413459"/>
                          <a:gd name="connsiteX5" fmla="*/ 1331 w 112756"/>
                          <a:gd name="connsiteY5" fmla="*/ 273170 h 413459"/>
                          <a:gd name="connsiteX6" fmla="*/ 22897 w 112756"/>
                          <a:gd name="connsiteY6" fmla="*/ 165340 h 413459"/>
                          <a:gd name="connsiteX7" fmla="*/ 48057 w 112756"/>
                          <a:gd name="connsiteY7" fmla="*/ 100642 h 413459"/>
                          <a:gd name="connsiteX8" fmla="*/ 51652 w 112756"/>
                          <a:gd name="connsiteY8" fmla="*/ 46726 h 413459"/>
                          <a:gd name="connsiteX9" fmla="*/ 37274 w 112756"/>
                          <a:gd name="connsiteY9" fmla="*/ 0 h 413459"/>
                          <a:gd name="connsiteX10" fmla="*/ 37274 w 112756"/>
                          <a:gd name="connsiteY10" fmla="*/ 0 h 413459"/>
                          <a:gd name="connsiteX0" fmla="*/ 112756 w 112756"/>
                          <a:gd name="connsiteY0" fmla="*/ 197689 h 413459"/>
                          <a:gd name="connsiteX1" fmla="*/ 98378 w 112756"/>
                          <a:gd name="connsiteY1" fmla="*/ 262387 h 413459"/>
                          <a:gd name="connsiteX2" fmla="*/ 98378 w 112756"/>
                          <a:gd name="connsiteY2" fmla="*/ 381000 h 413459"/>
                          <a:gd name="connsiteX3" fmla="*/ 58841 w 112756"/>
                          <a:gd name="connsiteY3" fmla="*/ 413349 h 413459"/>
                          <a:gd name="connsiteX4" fmla="*/ 8520 w 112756"/>
                          <a:gd name="connsiteY4" fmla="*/ 373811 h 413459"/>
                          <a:gd name="connsiteX5" fmla="*/ 1331 w 112756"/>
                          <a:gd name="connsiteY5" fmla="*/ 273170 h 413459"/>
                          <a:gd name="connsiteX6" fmla="*/ 22897 w 112756"/>
                          <a:gd name="connsiteY6" fmla="*/ 165340 h 413459"/>
                          <a:gd name="connsiteX7" fmla="*/ 48057 w 112756"/>
                          <a:gd name="connsiteY7" fmla="*/ 100642 h 413459"/>
                          <a:gd name="connsiteX8" fmla="*/ 51652 w 112756"/>
                          <a:gd name="connsiteY8" fmla="*/ 46726 h 413459"/>
                          <a:gd name="connsiteX9" fmla="*/ 37274 w 112756"/>
                          <a:gd name="connsiteY9" fmla="*/ 0 h 413459"/>
                          <a:gd name="connsiteX0" fmla="*/ 112756 w 112756"/>
                          <a:gd name="connsiteY0" fmla="*/ 197689 h 413459"/>
                          <a:gd name="connsiteX1" fmla="*/ 98378 w 112756"/>
                          <a:gd name="connsiteY1" fmla="*/ 262387 h 413459"/>
                          <a:gd name="connsiteX2" fmla="*/ 98378 w 112756"/>
                          <a:gd name="connsiteY2" fmla="*/ 381000 h 413459"/>
                          <a:gd name="connsiteX3" fmla="*/ 58841 w 112756"/>
                          <a:gd name="connsiteY3" fmla="*/ 413349 h 413459"/>
                          <a:gd name="connsiteX4" fmla="*/ 8520 w 112756"/>
                          <a:gd name="connsiteY4" fmla="*/ 373811 h 413459"/>
                          <a:gd name="connsiteX5" fmla="*/ 1331 w 112756"/>
                          <a:gd name="connsiteY5" fmla="*/ 273170 h 413459"/>
                          <a:gd name="connsiteX6" fmla="*/ 22897 w 112756"/>
                          <a:gd name="connsiteY6" fmla="*/ 165340 h 413459"/>
                          <a:gd name="connsiteX7" fmla="*/ 48057 w 112756"/>
                          <a:gd name="connsiteY7" fmla="*/ 100642 h 413459"/>
                          <a:gd name="connsiteX8" fmla="*/ 37274 w 112756"/>
                          <a:gd name="connsiteY8" fmla="*/ 0 h 413459"/>
                          <a:gd name="connsiteX0" fmla="*/ 113264 w 113264"/>
                          <a:gd name="connsiteY0" fmla="*/ 197689 h 423766"/>
                          <a:gd name="connsiteX1" fmla="*/ 98886 w 113264"/>
                          <a:gd name="connsiteY1" fmla="*/ 262387 h 423766"/>
                          <a:gd name="connsiteX2" fmla="*/ 98886 w 113264"/>
                          <a:gd name="connsiteY2" fmla="*/ 381000 h 423766"/>
                          <a:gd name="connsiteX3" fmla="*/ 71310 w 113264"/>
                          <a:gd name="connsiteY3" fmla="*/ 423707 h 423766"/>
                          <a:gd name="connsiteX4" fmla="*/ 9028 w 113264"/>
                          <a:gd name="connsiteY4" fmla="*/ 373811 h 423766"/>
                          <a:gd name="connsiteX5" fmla="*/ 1839 w 113264"/>
                          <a:gd name="connsiteY5" fmla="*/ 273170 h 423766"/>
                          <a:gd name="connsiteX6" fmla="*/ 23405 w 113264"/>
                          <a:gd name="connsiteY6" fmla="*/ 165340 h 423766"/>
                          <a:gd name="connsiteX7" fmla="*/ 48565 w 113264"/>
                          <a:gd name="connsiteY7" fmla="*/ 100642 h 423766"/>
                          <a:gd name="connsiteX8" fmla="*/ 37782 w 113264"/>
                          <a:gd name="connsiteY8" fmla="*/ 0 h 423766"/>
                          <a:gd name="connsiteX0" fmla="*/ 111489 w 111489"/>
                          <a:gd name="connsiteY0" fmla="*/ 197689 h 423751"/>
                          <a:gd name="connsiteX1" fmla="*/ 97111 w 111489"/>
                          <a:gd name="connsiteY1" fmla="*/ 262387 h 423751"/>
                          <a:gd name="connsiteX2" fmla="*/ 97111 w 111489"/>
                          <a:gd name="connsiteY2" fmla="*/ 381000 h 423751"/>
                          <a:gd name="connsiteX3" fmla="*/ 69535 w 111489"/>
                          <a:gd name="connsiteY3" fmla="*/ 423707 h 423751"/>
                          <a:gd name="connsiteX4" fmla="*/ 17033 w 111489"/>
                          <a:gd name="connsiteY4" fmla="*/ 374799 h 423751"/>
                          <a:gd name="connsiteX5" fmla="*/ 64 w 111489"/>
                          <a:gd name="connsiteY5" fmla="*/ 273170 h 423751"/>
                          <a:gd name="connsiteX6" fmla="*/ 21630 w 111489"/>
                          <a:gd name="connsiteY6" fmla="*/ 165340 h 423751"/>
                          <a:gd name="connsiteX7" fmla="*/ 46790 w 111489"/>
                          <a:gd name="connsiteY7" fmla="*/ 100642 h 423751"/>
                          <a:gd name="connsiteX8" fmla="*/ 36007 w 111489"/>
                          <a:gd name="connsiteY8" fmla="*/ 0 h 423751"/>
                          <a:gd name="connsiteX0" fmla="*/ 104984 w 104984"/>
                          <a:gd name="connsiteY0" fmla="*/ 197689 h 423751"/>
                          <a:gd name="connsiteX1" fmla="*/ 90606 w 104984"/>
                          <a:gd name="connsiteY1" fmla="*/ 262387 h 423751"/>
                          <a:gd name="connsiteX2" fmla="*/ 90606 w 104984"/>
                          <a:gd name="connsiteY2" fmla="*/ 381000 h 423751"/>
                          <a:gd name="connsiteX3" fmla="*/ 63030 w 104984"/>
                          <a:gd name="connsiteY3" fmla="*/ 423707 h 423751"/>
                          <a:gd name="connsiteX4" fmla="*/ 10528 w 104984"/>
                          <a:gd name="connsiteY4" fmla="*/ 374799 h 423751"/>
                          <a:gd name="connsiteX5" fmla="*/ 232 w 104984"/>
                          <a:gd name="connsiteY5" fmla="*/ 296716 h 423751"/>
                          <a:gd name="connsiteX6" fmla="*/ 15125 w 104984"/>
                          <a:gd name="connsiteY6" fmla="*/ 165340 h 423751"/>
                          <a:gd name="connsiteX7" fmla="*/ 40285 w 104984"/>
                          <a:gd name="connsiteY7" fmla="*/ 100642 h 423751"/>
                          <a:gd name="connsiteX8" fmla="*/ 29502 w 104984"/>
                          <a:gd name="connsiteY8" fmla="*/ 0 h 423751"/>
                          <a:gd name="connsiteX0" fmla="*/ 105085 w 105085"/>
                          <a:gd name="connsiteY0" fmla="*/ 197689 h 423751"/>
                          <a:gd name="connsiteX1" fmla="*/ 90707 w 105085"/>
                          <a:gd name="connsiteY1" fmla="*/ 262387 h 423751"/>
                          <a:gd name="connsiteX2" fmla="*/ 90707 w 105085"/>
                          <a:gd name="connsiteY2" fmla="*/ 381000 h 423751"/>
                          <a:gd name="connsiteX3" fmla="*/ 63131 w 105085"/>
                          <a:gd name="connsiteY3" fmla="*/ 423707 h 423751"/>
                          <a:gd name="connsiteX4" fmla="*/ 10629 w 105085"/>
                          <a:gd name="connsiteY4" fmla="*/ 374799 h 423751"/>
                          <a:gd name="connsiteX5" fmla="*/ 333 w 105085"/>
                          <a:gd name="connsiteY5" fmla="*/ 296716 h 423751"/>
                          <a:gd name="connsiteX6" fmla="*/ 16876 w 105085"/>
                          <a:gd name="connsiteY6" fmla="*/ 192953 h 423751"/>
                          <a:gd name="connsiteX7" fmla="*/ 40386 w 105085"/>
                          <a:gd name="connsiteY7" fmla="*/ 100642 h 423751"/>
                          <a:gd name="connsiteX8" fmla="*/ 29603 w 105085"/>
                          <a:gd name="connsiteY8" fmla="*/ 0 h 423751"/>
                          <a:gd name="connsiteX0" fmla="*/ 105085 w 105085"/>
                          <a:gd name="connsiteY0" fmla="*/ 197689 h 423751"/>
                          <a:gd name="connsiteX1" fmla="*/ 90707 w 105085"/>
                          <a:gd name="connsiteY1" fmla="*/ 262387 h 423751"/>
                          <a:gd name="connsiteX2" fmla="*/ 90707 w 105085"/>
                          <a:gd name="connsiteY2" fmla="*/ 381000 h 423751"/>
                          <a:gd name="connsiteX3" fmla="*/ 63131 w 105085"/>
                          <a:gd name="connsiteY3" fmla="*/ 423707 h 423751"/>
                          <a:gd name="connsiteX4" fmla="*/ 10629 w 105085"/>
                          <a:gd name="connsiteY4" fmla="*/ 374799 h 423751"/>
                          <a:gd name="connsiteX5" fmla="*/ 333 w 105085"/>
                          <a:gd name="connsiteY5" fmla="*/ 296716 h 423751"/>
                          <a:gd name="connsiteX6" fmla="*/ 16876 w 105085"/>
                          <a:gd name="connsiteY6" fmla="*/ 192953 h 423751"/>
                          <a:gd name="connsiteX7" fmla="*/ 4698 w 105085"/>
                          <a:gd name="connsiteY7" fmla="*/ 147354 h 423751"/>
                          <a:gd name="connsiteX8" fmla="*/ 29603 w 105085"/>
                          <a:gd name="connsiteY8" fmla="*/ 0 h 423751"/>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46008 w 150760"/>
                          <a:gd name="connsiteY5" fmla="*/ 153368 h 280403"/>
                          <a:gd name="connsiteX6" fmla="*/ 62551 w 150760"/>
                          <a:gd name="connsiteY6" fmla="*/ 49605 h 280403"/>
                          <a:gd name="connsiteX7" fmla="*/ 50373 w 150760"/>
                          <a:gd name="connsiteY7" fmla="*/ 4006 h 280403"/>
                          <a:gd name="connsiteX8" fmla="*/ 0 w 150760"/>
                          <a:gd name="connsiteY8" fmla="*/ 0 h 280403"/>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46008 w 150760"/>
                          <a:gd name="connsiteY5" fmla="*/ 153368 h 280403"/>
                          <a:gd name="connsiteX6" fmla="*/ 62551 w 150760"/>
                          <a:gd name="connsiteY6" fmla="*/ 49605 h 280403"/>
                          <a:gd name="connsiteX7" fmla="*/ 41713 w 150760"/>
                          <a:gd name="connsiteY7" fmla="*/ 48876 h 280403"/>
                          <a:gd name="connsiteX8" fmla="*/ 0 w 150760"/>
                          <a:gd name="connsiteY8" fmla="*/ 0 h 280403"/>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46008 w 150760"/>
                          <a:gd name="connsiteY5" fmla="*/ 153368 h 280403"/>
                          <a:gd name="connsiteX6" fmla="*/ 41713 w 150760"/>
                          <a:gd name="connsiteY6" fmla="*/ 48876 h 280403"/>
                          <a:gd name="connsiteX7" fmla="*/ 0 w 150760"/>
                          <a:gd name="connsiteY7" fmla="*/ 0 h 280403"/>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46008 w 150760"/>
                          <a:gd name="connsiteY5" fmla="*/ 153368 h 280403"/>
                          <a:gd name="connsiteX6" fmla="*/ 37352 w 150760"/>
                          <a:gd name="connsiteY6" fmla="*/ 30137 h 280403"/>
                          <a:gd name="connsiteX7" fmla="*/ 0 w 150760"/>
                          <a:gd name="connsiteY7" fmla="*/ 0 h 280403"/>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51560 w 150760"/>
                          <a:gd name="connsiteY5" fmla="*/ 131058 h 280403"/>
                          <a:gd name="connsiteX6" fmla="*/ 37352 w 150760"/>
                          <a:gd name="connsiteY6" fmla="*/ 30137 h 280403"/>
                          <a:gd name="connsiteX7" fmla="*/ 0 w 150760"/>
                          <a:gd name="connsiteY7" fmla="*/ 0 h 280403"/>
                          <a:gd name="connsiteX0" fmla="*/ 148712 w 148712"/>
                          <a:gd name="connsiteY0" fmla="*/ 40410 h 266472"/>
                          <a:gd name="connsiteX1" fmla="*/ 134334 w 148712"/>
                          <a:gd name="connsiteY1" fmla="*/ 105108 h 266472"/>
                          <a:gd name="connsiteX2" fmla="*/ 134334 w 148712"/>
                          <a:gd name="connsiteY2" fmla="*/ 223721 h 266472"/>
                          <a:gd name="connsiteX3" fmla="*/ 106758 w 148712"/>
                          <a:gd name="connsiteY3" fmla="*/ 266428 h 266472"/>
                          <a:gd name="connsiteX4" fmla="*/ 54256 w 148712"/>
                          <a:gd name="connsiteY4" fmla="*/ 217520 h 266472"/>
                          <a:gd name="connsiteX5" fmla="*/ 49512 w 148712"/>
                          <a:gd name="connsiteY5" fmla="*/ 117127 h 266472"/>
                          <a:gd name="connsiteX6" fmla="*/ 35304 w 148712"/>
                          <a:gd name="connsiteY6" fmla="*/ 16206 h 266472"/>
                          <a:gd name="connsiteX7" fmla="*/ 0 w 148712"/>
                          <a:gd name="connsiteY7" fmla="*/ 0 h 266472"/>
                          <a:gd name="connsiteX0" fmla="*/ 148712 w 148712"/>
                          <a:gd name="connsiteY0" fmla="*/ 40410 h 266472"/>
                          <a:gd name="connsiteX1" fmla="*/ 134334 w 148712"/>
                          <a:gd name="connsiteY1" fmla="*/ 105108 h 266472"/>
                          <a:gd name="connsiteX2" fmla="*/ 134334 w 148712"/>
                          <a:gd name="connsiteY2" fmla="*/ 223721 h 266472"/>
                          <a:gd name="connsiteX3" fmla="*/ 106758 w 148712"/>
                          <a:gd name="connsiteY3" fmla="*/ 266428 h 266472"/>
                          <a:gd name="connsiteX4" fmla="*/ 54256 w 148712"/>
                          <a:gd name="connsiteY4" fmla="*/ 217520 h 266472"/>
                          <a:gd name="connsiteX5" fmla="*/ 49512 w 148712"/>
                          <a:gd name="connsiteY5" fmla="*/ 117127 h 266472"/>
                          <a:gd name="connsiteX6" fmla="*/ 34774 w 148712"/>
                          <a:gd name="connsiteY6" fmla="*/ 34450 h 266472"/>
                          <a:gd name="connsiteX7" fmla="*/ 0 w 148712"/>
                          <a:gd name="connsiteY7" fmla="*/ 0 h 266472"/>
                          <a:gd name="connsiteX0" fmla="*/ 148712 w 148712"/>
                          <a:gd name="connsiteY0" fmla="*/ 40410 h 267150"/>
                          <a:gd name="connsiteX1" fmla="*/ 134334 w 148712"/>
                          <a:gd name="connsiteY1" fmla="*/ 105108 h 267150"/>
                          <a:gd name="connsiteX2" fmla="*/ 134334 w 148712"/>
                          <a:gd name="connsiteY2" fmla="*/ 223721 h 267150"/>
                          <a:gd name="connsiteX3" fmla="*/ 106758 w 148712"/>
                          <a:gd name="connsiteY3" fmla="*/ 266428 h 267150"/>
                          <a:gd name="connsiteX4" fmla="*/ 51149 w 148712"/>
                          <a:gd name="connsiteY4" fmla="*/ 240079 h 267150"/>
                          <a:gd name="connsiteX5" fmla="*/ 49512 w 148712"/>
                          <a:gd name="connsiteY5" fmla="*/ 117127 h 267150"/>
                          <a:gd name="connsiteX6" fmla="*/ 34774 w 148712"/>
                          <a:gd name="connsiteY6" fmla="*/ 34450 h 267150"/>
                          <a:gd name="connsiteX7" fmla="*/ 0 w 148712"/>
                          <a:gd name="connsiteY7" fmla="*/ 0 h 267150"/>
                          <a:gd name="connsiteX0" fmla="*/ 148712 w 148712"/>
                          <a:gd name="connsiteY0" fmla="*/ 40410 h 288470"/>
                          <a:gd name="connsiteX1" fmla="*/ 134334 w 148712"/>
                          <a:gd name="connsiteY1" fmla="*/ 105108 h 288470"/>
                          <a:gd name="connsiteX2" fmla="*/ 134334 w 148712"/>
                          <a:gd name="connsiteY2" fmla="*/ 223721 h 288470"/>
                          <a:gd name="connsiteX3" fmla="*/ 96316 w 148712"/>
                          <a:gd name="connsiteY3" fmla="*/ 288245 h 288470"/>
                          <a:gd name="connsiteX4" fmla="*/ 51149 w 148712"/>
                          <a:gd name="connsiteY4" fmla="*/ 240079 h 288470"/>
                          <a:gd name="connsiteX5" fmla="*/ 49512 w 148712"/>
                          <a:gd name="connsiteY5" fmla="*/ 117127 h 288470"/>
                          <a:gd name="connsiteX6" fmla="*/ 34774 w 148712"/>
                          <a:gd name="connsiteY6" fmla="*/ 34450 h 288470"/>
                          <a:gd name="connsiteX7" fmla="*/ 0 w 148712"/>
                          <a:gd name="connsiteY7" fmla="*/ 0 h 288470"/>
                          <a:gd name="connsiteX0" fmla="*/ 148712 w 148712"/>
                          <a:gd name="connsiteY0" fmla="*/ 40410 h 288488"/>
                          <a:gd name="connsiteX1" fmla="*/ 134334 w 148712"/>
                          <a:gd name="connsiteY1" fmla="*/ 105108 h 288488"/>
                          <a:gd name="connsiteX2" fmla="*/ 126999 w 148712"/>
                          <a:gd name="connsiteY2" fmla="*/ 222980 h 288488"/>
                          <a:gd name="connsiteX3" fmla="*/ 96316 w 148712"/>
                          <a:gd name="connsiteY3" fmla="*/ 288245 h 288488"/>
                          <a:gd name="connsiteX4" fmla="*/ 51149 w 148712"/>
                          <a:gd name="connsiteY4" fmla="*/ 240079 h 288488"/>
                          <a:gd name="connsiteX5" fmla="*/ 49512 w 148712"/>
                          <a:gd name="connsiteY5" fmla="*/ 117127 h 288488"/>
                          <a:gd name="connsiteX6" fmla="*/ 34774 w 148712"/>
                          <a:gd name="connsiteY6" fmla="*/ 34450 h 288488"/>
                          <a:gd name="connsiteX7" fmla="*/ 0 w 148712"/>
                          <a:gd name="connsiteY7" fmla="*/ 0 h 288488"/>
                          <a:gd name="connsiteX0" fmla="*/ 164970 w 164970"/>
                          <a:gd name="connsiteY0" fmla="*/ 16891 h 346925"/>
                          <a:gd name="connsiteX1" fmla="*/ 150592 w 164970"/>
                          <a:gd name="connsiteY1" fmla="*/ 81589 h 346925"/>
                          <a:gd name="connsiteX2" fmla="*/ 143257 w 164970"/>
                          <a:gd name="connsiteY2" fmla="*/ 199461 h 346925"/>
                          <a:gd name="connsiteX3" fmla="*/ 112574 w 164970"/>
                          <a:gd name="connsiteY3" fmla="*/ 264726 h 346925"/>
                          <a:gd name="connsiteX4" fmla="*/ 67407 w 164970"/>
                          <a:gd name="connsiteY4" fmla="*/ 216560 h 346925"/>
                          <a:gd name="connsiteX5" fmla="*/ 65770 w 164970"/>
                          <a:gd name="connsiteY5" fmla="*/ 93608 h 346925"/>
                          <a:gd name="connsiteX6" fmla="*/ 51032 w 164970"/>
                          <a:gd name="connsiteY6" fmla="*/ 10931 h 346925"/>
                          <a:gd name="connsiteX7" fmla="*/ 0 w 164970"/>
                          <a:gd name="connsiteY7" fmla="*/ 345922 h 346925"/>
                          <a:gd name="connsiteX0" fmla="*/ 164970 w 164970"/>
                          <a:gd name="connsiteY0" fmla="*/ 0 h 350375"/>
                          <a:gd name="connsiteX1" fmla="*/ 150592 w 164970"/>
                          <a:gd name="connsiteY1" fmla="*/ 64698 h 350375"/>
                          <a:gd name="connsiteX2" fmla="*/ 143257 w 164970"/>
                          <a:gd name="connsiteY2" fmla="*/ 182570 h 350375"/>
                          <a:gd name="connsiteX3" fmla="*/ 112574 w 164970"/>
                          <a:gd name="connsiteY3" fmla="*/ 247835 h 350375"/>
                          <a:gd name="connsiteX4" fmla="*/ 67407 w 164970"/>
                          <a:gd name="connsiteY4" fmla="*/ 199669 h 350375"/>
                          <a:gd name="connsiteX5" fmla="*/ 65770 w 164970"/>
                          <a:gd name="connsiteY5" fmla="*/ 76717 h 350375"/>
                          <a:gd name="connsiteX6" fmla="*/ 55805 w 164970"/>
                          <a:gd name="connsiteY6" fmla="*/ 324091 h 350375"/>
                          <a:gd name="connsiteX7" fmla="*/ 0 w 164970"/>
                          <a:gd name="connsiteY7" fmla="*/ 329031 h 350375"/>
                          <a:gd name="connsiteX0" fmla="*/ 164970 w 164970"/>
                          <a:gd name="connsiteY0" fmla="*/ 0 h 337289"/>
                          <a:gd name="connsiteX1" fmla="*/ 150592 w 164970"/>
                          <a:gd name="connsiteY1" fmla="*/ 64698 h 337289"/>
                          <a:gd name="connsiteX2" fmla="*/ 143257 w 164970"/>
                          <a:gd name="connsiteY2" fmla="*/ 182570 h 337289"/>
                          <a:gd name="connsiteX3" fmla="*/ 112574 w 164970"/>
                          <a:gd name="connsiteY3" fmla="*/ 247835 h 337289"/>
                          <a:gd name="connsiteX4" fmla="*/ 67407 w 164970"/>
                          <a:gd name="connsiteY4" fmla="*/ 199669 h 337289"/>
                          <a:gd name="connsiteX5" fmla="*/ 101521 w 164970"/>
                          <a:gd name="connsiteY5" fmla="*/ 326734 h 337289"/>
                          <a:gd name="connsiteX6" fmla="*/ 55805 w 164970"/>
                          <a:gd name="connsiteY6" fmla="*/ 324091 h 337289"/>
                          <a:gd name="connsiteX7" fmla="*/ 0 w 164970"/>
                          <a:gd name="connsiteY7" fmla="*/ 329031 h 337289"/>
                          <a:gd name="connsiteX0" fmla="*/ 164970 w 164970"/>
                          <a:gd name="connsiteY0" fmla="*/ 0 h 337289"/>
                          <a:gd name="connsiteX1" fmla="*/ 150592 w 164970"/>
                          <a:gd name="connsiteY1" fmla="*/ 64698 h 337289"/>
                          <a:gd name="connsiteX2" fmla="*/ 143257 w 164970"/>
                          <a:gd name="connsiteY2" fmla="*/ 182570 h 337289"/>
                          <a:gd name="connsiteX3" fmla="*/ 112574 w 164970"/>
                          <a:gd name="connsiteY3" fmla="*/ 247835 h 337289"/>
                          <a:gd name="connsiteX4" fmla="*/ 101521 w 164970"/>
                          <a:gd name="connsiteY4" fmla="*/ 326734 h 337289"/>
                          <a:gd name="connsiteX5" fmla="*/ 55805 w 164970"/>
                          <a:gd name="connsiteY5" fmla="*/ 324091 h 337289"/>
                          <a:gd name="connsiteX6" fmla="*/ 0 w 164970"/>
                          <a:gd name="connsiteY6" fmla="*/ 329031 h 337289"/>
                          <a:gd name="connsiteX0" fmla="*/ 164970 w 164970"/>
                          <a:gd name="connsiteY0" fmla="*/ 0 h 337289"/>
                          <a:gd name="connsiteX1" fmla="*/ 150592 w 164970"/>
                          <a:gd name="connsiteY1" fmla="*/ 64698 h 337289"/>
                          <a:gd name="connsiteX2" fmla="*/ 143257 w 164970"/>
                          <a:gd name="connsiteY2" fmla="*/ 182570 h 337289"/>
                          <a:gd name="connsiteX3" fmla="*/ 119104 w 164970"/>
                          <a:gd name="connsiteY3" fmla="*/ 253215 h 337289"/>
                          <a:gd name="connsiteX4" fmla="*/ 101521 w 164970"/>
                          <a:gd name="connsiteY4" fmla="*/ 326734 h 337289"/>
                          <a:gd name="connsiteX5" fmla="*/ 55805 w 164970"/>
                          <a:gd name="connsiteY5" fmla="*/ 324091 h 337289"/>
                          <a:gd name="connsiteX6" fmla="*/ 0 w 164970"/>
                          <a:gd name="connsiteY6" fmla="*/ 329031 h 337289"/>
                          <a:gd name="connsiteX0" fmla="*/ 164970 w 164970"/>
                          <a:gd name="connsiteY0" fmla="*/ 0 h 338056"/>
                          <a:gd name="connsiteX1" fmla="*/ 150592 w 164970"/>
                          <a:gd name="connsiteY1" fmla="*/ 64698 h 338056"/>
                          <a:gd name="connsiteX2" fmla="*/ 143257 w 164970"/>
                          <a:gd name="connsiteY2" fmla="*/ 182570 h 338056"/>
                          <a:gd name="connsiteX3" fmla="*/ 119104 w 164970"/>
                          <a:gd name="connsiteY3" fmla="*/ 253215 h 338056"/>
                          <a:gd name="connsiteX4" fmla="*/ 95472 w 164970"/>
                          <a:gd name="connsiteY4" fmla="*/ 302844 h 338056"/>
                          <a:gd name="connsiteX5" fmla="*/ 55805 w 164970"/>
                          <a:gd name="connsiteY5" fmla="*/ 324091 h 338056"/>
                          <a:gd name="connsiteX6" fmla="*/ 0 w 164970"/>
                          <a:gd name="connsiteY6" fmla="*/ 329031 h 338056"/>
                          <a:gd name="connsiteX0" fmla="*/ 164970 w 164970"/>
                          <a:gd name="connsiteY0" fmla="*/ 0 h 338056"/>
                          <a:gd name="connsiteX1" fmla="*/ 150592 w 164970"/>
                          <a:gd name="connsiteY1" fmla="*/ 64698 h 338056"/>
                          <a:gd name="connsiteX2" fmla="*/ 145354 w 164970"/>
                          <a:gd name="connsiteY2" fmla="*/ 187449 h 338056"/>
                          <a:gd name="connsiteX3" fmla="*/ 119104 w 164970"/>
                          <a:gd name="connsiteY3" fmla="*/ 253215 h 338056"/>
                          <a:gd name="connsiteX4" fmla="*/ 95472 w 164970"/>
                          <a:gd name="connsiteY4" fmla="*/ 302844 h 338056"/>
                          <a:gd name="connsiteX5" fmla="*/ 55805 w 164970"/>
                          <a:gd name="connsiteY5" fmla="*/ 324091 h 338056"/>
                          <a:gd name="connsiteX6" fmla="*/ 0 w 164970"/>
                          <a:gd name="connsiteY6" fmla="*/ 329031 h 338056"/>
                          <a:gd name="connsiteX0" fmla="*/ 164970 w 164970"/>
                          <a:gd name="connsiteY0" fmla="*/ 0 h 338056"/>
                          <a:gd name="connsiteX1" fmla="*/ 150592 w 164970"/>
                          <a:gd name="connsiteY1" fmla="*/ 64698 h 338056"/>
                          <a:gd name="connsiteX2" fmla="*/ 138944 w 164970"/>
                          <a:gd name="connsiteY2" fmla="*/ 177442 h 338056"/>
                          <a:gd name="connsiteX3" fmla="*/ 119104 w 164970"/>
                          <a:gd name="connsiteY3" fmla="*/ 253215 h 338056"/>
                          <a:gd name="connsiteX4" fmla="*/ 95472 w 164970"/>
                          <a:gd name="connsiteY4" fmla="*/ 302844 h 338056"/>
                          <a:gd name="connsiteX5" fmla="*/ 55805 w 164970"/>
                          <a:gd name="connsiteY5" fmla="*/ 324091 h 338056"/>
                          <a:gd name="connsiteX6" fmla="*/ 0 w 164970"/>
                          <a:gd name="connsiteY6" fmla="*/ 329031 h 338056"/>
                          <a:gd name="connsiteX0" fmla="*/ 42935 w 156262"/>
                          <a:gd name="connsiteY0" fmla="*/ 0 h 347219"/>
                          <a:gd name="connsiteX1" fmla="*/ 150592 w 156262"/>
                          <a:gd name="connsiteY1" fmla="*/ 73861 h 347219"/>
                          <a:gd name="connsiteX2" fmla="*/ 138944 w 156262"/>
                          <a:gd name="connsiteY2" fmla="*/ 186605 h 347219"/>
                          <a:gd name="connsiteX3" fmla="*/ 119104 w 156262"/>
                          <a:gd name="connsiteY3" fmla="*/ 262378 h 347219"/>
                          <a:gd name="connsiteX4" fmla="*/ 95472 w 156262"/>
                          <a:gd name="connsiteY4" fmla="*/ 312007 h 347219"/>
                          <a:gd name="connsiteX5" fmla="*/ 55805 w 156262"/>
                          <a:gd name="connsiteY5" fmla="*/ 333254 h 347219"/>
                          <a:gd name="connsiteX6" fmla="*/ 0 w 156262"/>
                          <a:gd name="connsiteY6" fmla="*/ 338194 h 347219"/>
                          <a:gd name="connsiteX0" fmla="*/ 42935 w 142085"/>
                          <a:gd name="connsiteY0" fmla="*/ 0 h 347219"/>
                          <a:gd name="connsiteX1" fmla="*/ 48802 w 142085"/>
                          <a:gd name="connsiteY1" fmla="*/ 141244 h 347219"/>
                          <a:gd name="connsiteX2" fmla="*/ 138944 w 142085"/>
                          <a:gd name="connsiteY2" fmla="*/ 186605 h 347219"/>
                          <a:gd name="connsiteX3" fmla="*/ 119104 w 142085"/>
                          <a:gd name="connsiteY3" fmla="*/ 262378 h 347219"/>
                          <a:gd name="connsiteX4" fmla="*/ 95472 w 142085"/>
                          <a:gd name="connsiteY4" fmla="*/ 312007 h 347219"/>
                          <a:gd name="connsiteX5" fmla="*/ 55805 w 142085"/>
                          <a:gd name="connsiteY5" fmla="*/ 333254 h 347219"/>
                          <a:gd name="connsiteX6" fmla="*/ 0 w 142085"/>
                          <a:gd name="connsiteY6" fmla="*/ 338194 h 347219"/>
                          <a:gd name="connsiteX0" fmla="*/ 42935 w 119802"/>
                          <a:gd name="connsiteY0" fmla="*/ 0 h 347219"/>
                          <a:gd name="connsiteX1" fmla="*/ 48802 w 119802"/>
                          <a:gd name="connsiteY1" fmla="*/ 141244 h 347219"/>
                          <a:gd name="connsiteX2" fmla="*/ 69027 w 119802"/>
                          <a:gd name="connsiteY2" fmla="*/ 225106 h 347219"/>
                          <a:gd name="connsiteX3" fmla="*/ 119104 w 119802"/>
                          <a:gd name="connsiteY3" fmla="*/ 262378 h 347219"/>
                          <a:gd name="connsiteX4" fmla="*/ 95472 w 119802"/>
                          <a:gd name="connsiteY4" fmla="*/ 312007 h 347219"/>
                          <a:gd name="connsiteX5" fmla="*/ 55805 w 119802"/>
                          <a:gd name="connsiteY5" fmla="*/ 333254 h 347219"/>
                          <a:gd name="connsiteX6" fmla="*/ 0 w 119802"/>
                          <a:gd name="connsiteY6" fmla="*/ 338194 h 347219"/>
                          <a:gd name="connsiteX0" fmla="*/ 42935 w 119802"/>
                          <a:gd name="connsiteY0" fmla="*/ 0 h 338194"/>
                          <a:gd name="connsiteX1" fmla="*/ 48802 w 119802"/>
                          <a:gd name="connsiteY1" fmla="*/ 141244 h 338194"/>
                          <a:gd name="connsiteX2" fmla="*/ 69027 w 119802"/>
                          <a:gd name="connsiteY2" fmla="*/ 225106 h 338194"/>
                          <a:gd name="connsiteX3" fmla="*/ 119104 w 119802"/>
                          <a:gd name="connsiteY3" fmla="*/ 262378 h 338194"/>
                          <a:gd name="connsiteX4" fmla="*/ 95472 w 119802"/>
                          <a:gd name="connsiteY4" fmla="*/ 312007 h 338194"/>
                          <a:gd name="connsiteX5" fmla="*/ 55805 w 119802"/>
                          <a:gd name="connsiteY5" fmla="*/ 333254 h 338194"/>
                          <a:gd name="connsiteX6" fmla="*/ 0 w 119802"/>
                          <a:gd name="connsiteY6" fmla="*/ 338194 h 338194"/>
                          <a:gd name="connsiteX0" fmla="*/ 36525 w 113392"/>
                          <a:gd name="connsiteY0" fmla="*/ 0 h 348201"/>
                          <a:gd name="connsiteX1" fmla="*/ 42392 w 113392"/>
                          <a:gd name="connsiteY1" fmla="*/ 141244 h 348201"/>
                          <a:gd name="connsiteX2" fmla="*/ 62617 w 113392"/>
                          <a:gd name="connsiteY2" fmla="*/ 225106 h 348201"/>
                          <a:gd name="connsiteX3" fmla="*/ 112694 w 113392"/>
                          <a:gd name="connsiteY3" fmla="*/ 262378 h 348201"/>
                          <a:gd name="connsiteX4" fmla="*/ 89062 w 113392"/>
                          <a:gd name="connsiteY4" fmla="*/ 312007 h 348201"/>
                          <a:gd name="connsiteX5" fmla="*/ 49395 w 113392"/>
                          <a:gd name="connsiteY5" fmla="*/ 333254 h 348201"/>
                          <a:gd name="connsiteX6" fmla="*/ 0 w 113392"/>
                          <a:gd name="connsiteY6" fmla="*/ 348201 h 348201"/>
                          <a:gd name="connsiteX0" fmla="*/ 36525 w 113511"/>
                          <a:gd name="connsiteY0" fmla="*/ 0 h 348201"/>
                          <a:gd name="connsiteX1" fmla="*/ 42392 w 113511"/>
                          <a:gd name="connsiteY1" fmla="*/ 141244 h 348201"/>
                          <a:gd name="connsiteX2" fmla="*/ 62617 w 113511"/>
                          <a:gd name="connsiteY2" fmla="*/ 225106 h 348201"/>
                          <a:gd name="connsiteX3" fmla="*/ 112694 w 113511"/>
                          <a:gd name="connsiteY3" fmla="*/ 262378 h 348201"/>
                          <a:gd name="connsiteX4" fmla="*/ 89062 w 113511"/>
                          <a:gd name="connsiteY4" fmla="*/ 312007 h 348201"/>
                          <a:gd name="connsiteX5" fmla="*/ 29685 w 113511"/>
                          <a:gd name="connsiteY5" fmla="*/ 321742 h 348201"/>
                          <a:gd name="connsiteX6" fmla="*/ 0 w 113511"/>
                          <a:gd name="connsiteY6" fmla="*/ 348201 h 348201"/>
                          <a:gd name="connsiteX0" fmla="*/ 36525 w 112912"/>
                          <a:gd name="connsiteY0" fmla="*/ 0 h 367791"/>
                          <a:gd name="connsiteX1" fmla="*/ 42392 w 112912"/>
                          <a:gd name="connsiteY1" fmla="*/ 141244 h 367791"/>
                          <a:gd name="connsiteX2" fmla="*/ 62617 w 112912"/>
                          <a:gd name="connsiteY2" fmla="*/ 225106 h 367791"/>
                          <a:gd name="connsiteX3" fmla="*/ 112694 w 112912"/>
                          <a:gd name="connsiteY3" fmla="*/ 262378 h 367791"/>
                          <a:gd name="connsiteX4" fmla="*/ 78754 w 112912"/>
                          <a:gd name="connsiteY4" fmla="*/ 366534 h 367791"/>
                          <a:gd name="connsiteX5" fmla="*/ 29685 w 112912"/>
                          <a:gd name="connsiteY5" fmla="*/ 321742 h 367791"/>
                          <a:gd name="connsiteX6" fmla="*/ 0 w 112912"/>
                          <a:gd name="connsiteY6" fmla="*/ 348201 h 367791"/>
                          <a:gd name="connsiteX0" fmla="*/ 36525 w 112910"/>
                          <a:gd name="connsiteY0" fmla="*/ 0 h 370675"/>
                          <a:gd name="connsiteX1" fmla="*/ 42392 w 112910"/>
                          <a:gd name="connsiteY1" fmla="*/ 141244 h 370675"/>
                          <a:gd name="connsiteX2" fmla="*/ 62617 w 112910"/>
                          <a:gd name="connsiteY2" fmla="*/ 225106 h 370675"/>
                          <a:gd name="connsiteX3" fmla="*/ 112694 w 112910"/>
                          <a:gd name="connsiteY3" fmla="*/ 262378 h 370675"/>
                          <a:gd name="connsiteX4" fmla="*/ 78754 w 112910"/>
                          <a:gd name="connsiteY4" fmla="*/ 366534 h 370675"/>
                          <a:gd name="connsiteX5" fmla="*/ 31181 w 112910"/>
                          <a:gd name="connsiteY5" fmla="*/ 349756 h 370675"/>
                          <a:gd name="connsiteX6" fmla="*/ 0 w 112910"/>
                          <a:gd name="connsiteY6" fmla="*/ 348201 h 370675"/>
                          <a:gd name="connsiteX0" fmla="*/ 36525 w 112716"/>
                          <a:gd name="connsiteY0" fmla="*/ 0 h 418418"/>
                          <a:gd name="connsiteX1" fmla="*/ 42392 w 112716"/>
                          <a:gd name="connsiteY1" fmla="*/ 141244 h 418418"/>
                          <a:gd name="connsiteX2" fmla="*/ 62617 w 112716"/>
                          <a:gd name="connsiteY2" fmla="*/ 225106 h 418418"/>
                          <a:gd name="connsiteX3" fmla="*/ 112694 w 112716"/>
                          <a:gd name="connsiteY3" fmla="*/ 262378 h 418418"/>
                          <a:gd name="connsiteX4" fmla="*/ 68566 w 112716"/>
                          <a:gd name="connsiteY4" fmla="*/ 416431 h 418418"/>
                          <a:gd name="connsiteX5" fmla="*/ 31181 w 112716"/>
                          <a:gd name="connsiteY5" fmla="*/ 349756 h 418418"/>
                          <a:gd name="connsiteX6" fmla="*/ 0 w 112716"/>
                          <a:gd name="connsiteY6" fmla="*/ 348201 h 418418"/>
                          <a:gd name="connsiteX0" fmla="*/ 36525 w 112716"/>
                          <a:gd name="connsiteY0" fmla="*/ 0 h 419474"/>
                          <a:gd name="connsiteX1" fmla="*/ 42392 w 112716"/>
                          <a:gd name="connsiteY1" fmla="*/ 141244 h 419474"/>
                          <a:gd name="connsiteX2" fmla="*/ 62617 w 112716"/>
                          <a:gd name="connsiteY2" fmla="*/ 225106 h 419474"/>
                          <a:gd name="connsiteX3" fmla="*/ 112694 w 112716"/>
                          <a:gd name="connsiteY3" fmla="*/ 262378 h 419474"/>
                          <a:gd name="connsiteX4" fmla="*/ 68566 w 112716"/>
                          <a:gd name="connsiteY4" fmla="*/ 416431 h 419474"/>
                          <a:gd name="connsiteX5" fmla="*/ 30820 w 112716"/>
                          <a:gd name="connsiteY5" fmla="*/ 363638 h 419474"/>
                          <a:gd name="connsiteX6" fmla="*/ 0 w 112716"/>
                          <a:gd name="connsiteY6" fmla="*/ 348201 h 419474"/>
                          <a:gd name="connsiteX0" fmla="*/ 36525 w 112695"/>
                          <a:gd name="connsiteY0" fmla="*/ 0 h 450283"/>
                          <a:gd name="connsiteX1" fmla="*/ 42392 w 112695"/>
                          <a:gd name="connsiteY1" fmla="*/ 141244 h 450283"/>
                          <a:gd name="connsiteX2" fmla="*/ 62617 w 112695"/>
                          <a:gd name="connsiteY2" fmla="*/ 225106 h 450283"/>
                          <a:gd name="connsiteX3" fmla="*/ 112694 w 112695"/>
                          <a:gd name="connsiteY3" fmla="*/ 262378 h 450283"/>
                          <a:gd name="connsiteX4" fmla="*/ 61075 w 112695"/>
                          <a:gd name="connsiteY4" fmla="*/ 448071 h 450283"/>
                          <a:gd name="connsiteX5" fmla="*/ 30820 w 112695"/>
                          <a:gd name="connsiteY5" fmla="*/ 363638 h 450283"/>
                          <a:gd name="connsiteX6" fmla="*/ 0 w 112695"/>
                          <a:gd name="connsiteY6" fmla="*/ 348201 h 450283"/>
                          <a:gd name="connsiteX0" fmla="*/ 36525 w 72138"/>
                          <a:gd name="connsiteY0" fmla="*/ 0 h 448085"/>
                          <a:gd name="connsiteX1" fmla="*/ 42392 w 72138"/>
                          <a:gd name="connsiteY1" fmla="*/ 141244 h 448085"/>
                          <a:gd name="connsiteX2" fmla="*/ 62617 w 72138"/>
                          <a:gd name="connsiteY2" fmla="*/ 225106 h 448085"/>
                          <a:gd name="connsiteX3" fmla="*/ 72129 w 72138"/>
                          <a:gd name="connsiteY3" fmla="*/ 369173 h 448085"/>
                          <a:gd name="connsiteX4" fmla="*/ 61075 w 72138"/>
                          <a:gd name="connsiteY4" fmla="*/ 448071 h 448085"/>
                          <a:gd name="connsiteX5" fmla="*/ 30820 w 72138"/>
                          <a:gd name="connsiteY5" fmla="*/ 363638 h 448085"/>
                          <a:gd name="connsiteX6" fmla="*/ 0 w 72138"/>
                          <a:gd name="connsiteY6" fmla="*/ 348201 h 448085"/>
                          <a:gd name="connsiteX0" fmla="*/ 36525 w 72634"/>
                          <a:gd name="connsiteY0" fmla="*/ 0 h 441956"/>
                          <a:gd name="connsiteX1" fmla="*/ 42392 w 72634"/>
                          <a:gd name="connsiteY1" fmla="*/ 141244 h 441956"/>
                          <a:gd name="connsiteX2" fmla="*/ 62617 w 72634"/>
                          <a:gd name="connsiteY2" fmla="*/ 225106 h 441956"/>
                          <a:gd name="connsiteX3" fmla="*/ 72129 w 72634"/>
                          <a:gd name="connsiteY3" fmla="*/ 369173 h 441956"/>
                          <a:gd name="connsiteX4" fmla="*/ 47895 w 72634"/>
                          <a:gd name="connsiteY4" fmla="*/ 441940 h 441956"/>
                          <a:gd name="connsiteX5" fmla="*/ 30820 w 72634"/>
                          <a:gd name="connsiteY5" fmla="*/ 363638 h 441956"/>
                          <a:gd name="connsiteX6" fmla="*/ 0 w 72634"/>
                          <a:gd name="connsiteY6" fmla="*/ 348201 h 441956"/>
                          <a:gd name="connsiteX0" fmla="*/ 36525 w 72546"/>
                          <a:gd name="connsiteY0" fmla="*/ 0 h 460710"/>
                          <a:gd name="connsiteX1" fmla="*/ 42392 w 72546"/>
                          <a:gd name="connsiteY1" fmla="*/ 141244 h 460710"/>
                          <a:gd name="connsiteX2" fmla="*/ 62617 w 72546"/>
                          <a:gd name="connsiteY2" fmla="*/ 225106 h 460710"/>
                          <a:gd name="connsiteX3" fmla="*/ 72129 w 72546"/>
                          <a:gd name="connsiteY3" fmla="*/ 369173 h 460710"/>
                          <a:gd name="connsiteX4" fmla="*/ 49631 w 72546"/>
                          <a:gd name="connsiteY4" fmla="*/ 460699 h 460710"/>
                          <a:gd name="connsiteX5" fmla="*/ 30820 w 72546"/>
                          <a:gd name="connsiteY5" fmla="*/ 363638 h 460710"/>
                          <a:gd name="connsiteX6" fmla="*/ 0 w 72546"/>
                          <a:gd name="connsiteY6" fmla="*/ 348201 h 460710"/>
                          <a:gd name="connsiteX0" fmla="*/ 36525 w 72129"/>
                          <a:gd name="connsiteY0" fmla="*/ 0 h 462214"/>
                          <a:gd name="connsiteX1" fmla="*/ 42392 w 72129"/>
                          <a:gd name="connsiteY1" fmla="*/ 141244 h 462214"/>
                          <a:gd name="connsiteX2" fmla="*/ 62617 w 72129"/>
                          <a:gd name="connsiteY2" fmla="*/ 225106 h 462214"/>
                          <a:gd name="connsiteX3" fmla="*/ 72129 w 72129"/>
                          <a:gd name="connsiteY3" fmla="*/ 369173 h 462214"/>
                          <a:gd name="connsiteX4" fmla="*/ 62930 w 72129"/>
                          <a:gd name="connsiteY4" fmla="*/ 462203 h 462214"/>
                          <a:gd name="connsiteX5" fmla="*/ 30820 w 72129"/>
                          <a:gd name="connsiteY5" fmla="*/ 363638 h 462214"/>
                          <a:gd name="connsiteX6" fmla="*/ 0 w 72129"/>
                          <a:gd name="connsiteY6" fmla="*/ 348201 h 462214"/>
                          <a:gd name="connsiteX0" fmla="*/ 36525 w 73302"/>
                          <a:gd name="connsiteY0" fmla="*/ 0 h 459206"/>
                          <a:gd name="connsiteX1" fmla="*/ 42392 w 73302"/>
                          <a:gd name="connsiteY1" fmla="*/ 141244 h 459206"/>
                          <a:gd name="connsiteX2" fmla="*/ 62617 w 73302"/>
                          <a:gd name="connsiteY2" fmla="*/ 225106 h 459206"/>
                          <a:gd name="connsiteX3" fmla="*/ 72129 w 73302"/>
                          <a:gd name="connsiteY3" fmla="*/ 369173 h 459206"/>
                          <a:gd name="connsiteX4" fmla="*/ 36330 w 73302"/>
                          <a:gd name="connsiteY4" fmla="*/ 459194 h 459206"/>
                          <a:gd name="connsiteX5" fmla="*/ 30820 w 73302"/>
                          <a:gd name="connsiteY5" fmla="*/ 363638 h 459206"/>
                          <a:gd name="connsiteX6" fmla="*/ 0 w 73302"/>
                          <a:gd name="connsiteY6" fmla="*/ 348201 h 459206"/>
                          <a:gd name="connsiteX0" fmla="*/ 36525 w 73302"/>
                          <a:gd name="connsiteY0" fmla="*/ 0 h 459781"/>
                          <a:gd name="connsiteX1" fmla="*/ 42392 w 73302"/>
                          <a:gd name="connsiteY1" fmla="*/ 141244 h 459781"/>
                          <a:gd name="connsiteX2" fmla="*/ 62617 w 73302"/>
                          <a:gd name="connsiteY2" fmla="*/ 225106 h 459781"/>
                          <a:gd name="connsiteX3" fmla="*/ 72129 w 73302"/>
                          <a:gd name="connsiteY3" fmla="*/ 369173 h 459781"/>
                          <a:gd name="connsiteX4" fmla="*/ 36330 w 73302"/>
                          <a:gd name="connsiteY4" fmla="*/ 459194 h 459781"/>
                          <a:gd name="connsiteX5" fmla="*/ 30820 w 73302"/>
                          <a:gd name="connsiteY5" fmla="*/ 363638 h 459781"/>
                          <a:gd name="connsiteX6" fmla="*/ 0 w 73302"/>
                          <a:gd name="connsiteY6" fmla="*/ 348201 h 459781"/>
                          <a:gd name="connsiteX0" fmla="*/ 36525 w 72338"/>
                          <a:gd name="connsiteY0" fmla="*/ 0 h 457179"/>
                          <a:gd name="connsiteX1" fmla="*/ 42392 w 72338"/>
                          <a:gd name="connsiteY1" fmla="*/ 141244 h 457179"/>
                          <a:gd name="connsiteX2" fmla="*/ 62617 w 72338"/>
                          <a:gd name="connsiteY2" fmla="*/ 225106 h 457179"/>
                          <a:gd name="connsiteX3" fmla="*/ 72129 w 72338"/>
                          <a:gd name="connsiteY3" fmla="*/ 369173 h 457179"/>
                          <a:gd name="connsiteX4" fmla="*/ 54183 w 72338"/>
                          <a:gd name="connsiteY4" fmla="*/ 456572 h 457179"/>
                          <a:gd name="connsiteX5" fmla="*/ 30820 w 72338"/>
                          <a:gd name="connsiteY5" fmla="*/ 363638 h 457179"/>
                          <a:gd name="connsiteX6" fmla="*/ 0 w 72338"/>
                          <a:gd name="connsiteY6" fmla="*/ 348201 h 457179"/>
                          <a:gd name="connsiteX0" fmla="*/ 36525 w 72209"/>
                          <a:gd name="connsiteY0" fmla="*/ 0 h 457158"/>
                          <a:gd name="connsiteX1" fmla="*/ 42392 w 72209"/>
                          <a:gd name="connsiteY1" fmla="*/ 141244 h 457158"/>
                          <a:gd name="connsiteX2" fmla="*/ 60041 w 72209"/>
                          <a:gd name="connsiteY2" fmla="*/ 238737 h 457158"/>
                          <a:gd name="connsiteX3" fmla="*/ 72129 w 72209"/>
                          <a:gd name="connsiteY3" fmla="*/ 369173 h 457158"/>
                          <a:gd name="connsiteX4" fmla="*/ 54183 w 72209"/>
                          <a:gd name="connsiteY4" fmla="*/ 456572 h 457158"/>
                          <a:gd name="connsiteX5" fmla="*/ 30820 w 72209"/>
                          <a:gd name="connsiteY5" fmla="*/ 363638 h 457158"/>
                          <a:gd name="connsiteX6" fmla="*/ 0 w 72209"/>
                          <a:gd name="connsiteY6" fmla="*/ 348201 h 457158"/>
                          <a:gd name="connsiteX0" fmla="*/ 32225 w 67909"/>
                          <a:gd name="connsiteY0" fmla="*/ 0 h 457158"/>
                          <a:gd name="connsiteX1" fmla="*/ 38092 w 67909"/>
                          <a:gd name="connsiteY1" fmla="*/ 141244 h 457158"/>
                          <a:gd name="connsiteX2" fmla="*/ 55741 w 67909"/>
                          <a:gd name="connsiteY2" fmla="*/ 238737 h 457158"/>
                          <a:gd name="connsiteX3" fmla="*/ 67829 w 67909"/>
                          <a:gd name="connsiteY3" fmla="*/ 369173 h 457158"/>
                          <a:gd name="connsiteX4" fmla="*/ 49883 w 67909"/>
                          <a:gd name="connsiteY4" fmla="*/ 456572 h 457158"/>
                          <a:gd name="connsiteX5" fmla="*/ 26520 w 67909"/>
                          <a:gd name="connsiteY5" fmla="*/ 363638 h 457158"/>
                          <a:gd name="connsiteX6" fmla="*/ 0 w 67909"/>
                          <a:gd name="connsiteY6" fmla="*/ 331981 h 457158"/>
                          <a:gd name="connsiteX0" fmla="*/ 32225 w 67909"/>
                          <a:gd name="connsiteY0" fmla="*/ 0 h 458104"/>
                          <a:gd name="connsiteX1" fmla="*/ 38092 w 67909"/>
                          <a:gd name="connsiteY1" fmla="*/ 141244 h 458104"/>
                          <a:gd name="connsiteX2" fmla="*/ 55741 w 67909"/>
                          <a:gd name="connsiteY2" fmla="*/ 238737 h 458104"/>
                          <a:gd name="connsiteX3" fmla="*/ 67829 w 67909"/>
                          <a:gd name="connsiteY3" fmla="*/ 369173 h 458104"/>
                          <a:gd name="connsiteX4" fmla="*/ 49883 w 67909"/>
                          <a:gd name="connsiteY4" fmla="*/ 456572 h 458104"/>
                          <a:gd name="connsiteX5" fmla="*/ 14772 w 67909"/>
                          <a:gd name="connsiteY5" fmla="*/ 418004 h 458104"/>
                          <a:gd name="connsiteX6" fmla="*/ 0 w 67909"/>
                          <a:gd name="connsiteY6" fmla="*/ 331981 h 45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09" h="458104">
                            <a:moveTo>
                              <a:pt x="32225" y="0"/>
                            </a:moveTo>
                            <a:cubicBezTo>
                              <a:pt x="26234" y="17073"/>
                              <a:pt x="34173" y="101455"/>
                              <a:pt x="38092" y="141244"/>
                            </a:cubicBezTo>
                            <a:cubicBezTo>
                              <a:pt x="42011" y="181034"/>
                              <a:pt x="50785" y="200749"/>
                              <a:pt x="55741" y="238737"/>
                            </a:cubicBezTo>
                            <a:cubicBezTo>
                              <a:pt x="60697" y="276725"/>
                              <a:pt x="68805" y="332867"/>
                              <a:pt x="67829" y="369173"/>
                            </a:cubicBezTo>
                            <a:cubicBezTo>
                              <a:pt x="66853" y="405479"/>
                              <a:pt x="58726" y="448434"/>
                              <a:pt x="49883" y="456572"/>
                            </a:cubicBezTo>
                            <a:cubicBezTo>
                              <a:pt x="41040" y="464710"/>
                              <a:pt x="23086" y="438769"/>
                              <a:pt x="14772" y="418004"/>
                            </a:cubicBezTo>
                            <a:cubicBezTo>
                              <a:pt x="6458" y="397239"/>
                              <a:pt x="16628" y="312806"/>
                              <a:pt x="0" y="331981"/>
                            </a:cubicBez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107" name="フリーフォーム: 図形 106">
                    <a:extLst>
                      <a:ext uri="{FF2B5EF4-FFF2-40B4-BE49-F238E27FC236}">
                        <a16:creationId xmlns:a16="http://schemas.microsoft.com/office/drawing/2014/main" id="{00000000-0008-0000-0000-0000F5060000}"/>
                      </a:ext>
                    </a:extLst>
                  </p:cNvPr>
                  <p:cNvSpPr/>
                  <p:nvPr/>
                </p:nvSpPr>
                <p:spPr>
                  <a:xfrm rot="3167280">
                    <a:off x="1876474" y="2026316"/>
                    <a:ext cx="303720" cy="102932"/>
                  </a:xfrm>
                  <a:custGeom>
                    <a:avLst/>
                    <a:gdLst>
                      <a:gd name="connsiteX0" fmla="*/ 0 w 309562"/>
                      <a:gd name="connsiteY0" fmla="*/ 113109 h 113109"/>
                      <a:gd name="connsiteX1" fmla="*/ 172640 w 309562"/>
                      <a:gd name="connsiteY1" fmla="*/ 89297 h 113109"/>
                      <a:gd name="connsiteX2" fmla="*/ 279797 w 309562"/>
                      <a:gd name="connsiteY2" fmla="*/ 41672 h 113109"/>
                      <a:gd name="connsiteX3" fmla="*/ 309562 w 309562"/>
                      <a:gd name="connsiteY3" fmla="*/ 0 h 113109"/>
                      <a:gd name="connsiteX0" fmla="*/ 0 w 309562"/>
                      <a:gd name="connsiteY0" fmla="*/ 113109 h 113109"/>
                      <a:gd name="connsiteX1" fmla="*/ 172640 w 309562"/>
                      <a:gd name="connsiteY1" fmla="*/ 89297 h 113109"/>
                      <a:gd name="connsiteX2" fmla="*/ 279797 w 309562"/>
                      <a:gd name="connsiteY2" fmla="*/ 41672 h 113109"/>
                      <a:gd name="connsiteX3" fmla="*/ 309562 w 309562"/>
                      <a:gd name="connsiteY3" fmla="*/ 0 h 113109"/>
                      <a:gd name="connsiteX0" fmla="*/ 0 w 309562"/>
                      <a:gd name="connsiteY0" fmla="*/ 113109 h 113109"/>
                      <a:gd name="connsiteX1" fmla="*/ 172640 w 309562"/>
                      <a:gd name="connsiteY1" fmla="*/ 89297 h 113109"/>
                      <a:gd name="connsiteX2" fmla="*/ 279797 w 309562"/>
                      <a:gd name="connsiteY2" fmla="*/ 41672 h 113109"/>
                      <a:gd name="connsiteX3" fmla="*/ 309562 w 309562"/>
                      <a:gd name="connsiteY3" fmla="*/ 0 h 113109"/>
                      <a:gd name="connsiteX0" fmla="*/ 0 w 309562"/>
                      <a:gd name="connsiteY0" fmla="*/ 113109 h 113109"/>
                      <a:gd name="connsiteX1" fmla="*/ 142621 w 309562"/>
                      <a:gd name="connsiteY1" fmla="*/ 97486 h 113109"/>
                      <a:gd name="connsiteX2" fmla="*/ 279797 w 309562"/>
                      <a:gd name="connsiteY2" fmla="*/ 41672 h 113109"/>
                      <a:gd name="connsiteX3" fmla="*/ 309562 w 309562"/>
                      <a:gd name="connsiteY3" fmla="*/ 0 h 113109"/>
                      <a:gd name="connsiteX0" fmla="*/ 0 w 309562"/>
                      <a:gd name="connsiteY0" fmla="*/ 113109 h 113109"/>
                      <a:gd name="connsiteX1" fmla="*/ 142621 w 309562"/>
                      <a:gd name="connsiteY1" fmla="*/ 97486 h 113109"/>
                      <a:gd name="connsiteX2" fmla="*/ 257284 w 309562"/>
                      <a:gd name="connsiteY2" fmla="*/ 45767 h 113109"/>
                      <a:gd name="connsiteX3" fmla="*/ 309562 w 309562"/>
                      <a:gd name="connsiteY3" fmla="*/ 0 h 113109"/>
                      <a:gd name="connsiteX0" fmla="*/ 0 w 309562"/>
                      <a:gd name="connsiteY0" fmla="*/ 109015 h 109015"/>
                      <a:gd name="connsiteX1" fmla="*/ 142621 w 309562"/>
                      <a:gd name="connsiteY1" fmla="*/ 93392 h 109015"/>
                      <a:gd name="connsiteX2" fmla="*/ 257284 w 309562"/>
                      <a:gd name="connsiteY2" fmla="*/ 41673 h 109015"/>
                      <a:gd name="connsiteX3" fmla="*/ 309562 w 309562"/>
                      <a:gd name="connsiteY3" fmla="*/ 0 h 109015"/>
                      <a:gd name="connsiteX0" fmla="*/ 0 w 328324"/>
                      <a:gd name="connsiteY0" fmla="*/ 113110 h 113110"/>
                      <a:gd name="connsiteX1" fmla="*/ 142621 w 328324"/>
                      <a:gd name="connsiteY1" fmla="*/ 97487 h 113110"/>
                      <a:gd name="connsiteX2" fmla="*/ 257284 w 328324"/>
                      <a:gd name="connsiteY2" fmla="*/ 45768 h 113110"/>
                      <a:gd name="connsiteX3" fmla="*/ 328324 w 328324"/>
                      <a:gd name="connsiteY3" fmla="*/ 0 h 113110"/>
                      <a:gd name="connsiteX0" fmla="*/ 0 w 328324"/>
                      <a:gd name="connsiteY0" fmla="*/ 113110 h 113110"/>
                      <a:gd name="connsiteX1" fmla="*/ 142621 w 328324"/>
                      <a:gd name="connsiteY1" fmla="*/ 97487 h 113110"/>
                      <a:gd name="connsiteX2" fmla="*/ 250852 w 328324"/>
                      <a:gd name="connsiteY2" fmla="*/ 57467 h 113110"/>
                      <a:gd name="connsiteX3" fmla="*/ 328324 w 328324"/>
                      <a:gd name="connsiteY3" fmla="*/ 0 h 113110"/>
                      <a:gd name="connsiteX0" fmla="*/ 0 w 328324"/>
                      <a:gd name="connsiteY0" fmla="*/ 113110 h 113110"/>
                      <a:gd name="connsiteX1" fmla="*/ 140477 w 328324"/>
                      <a:gd name="connsiteY1" fmla="*/ 92808 h 113110"/>
                      <a:gd name="connsiteX2" fmla="*/ 250852 w 328324"/>
                      <a:gd name="connsiteY2" fmla="*/ 57467 h 113110"/>
                      <a:gd name="connsiteX3" fmla="*/ 328324 w 328324"/>
                      <a:gd name="connsiteY3" fmla="*/ 0 h 113110"/>
                      <a:gd name="connsiteX0" fmla="*/ 0 w 324036"/>
                      <a:gd name="connsiteY0" fmla="*/ 94392 h 94578"/>
                      <a:gd name="connsiteX1" fmla="*/ 136189 w 324036"/>
                      <a:gd name="connsiteY1" fmla="*/ 92808 h 94578"/>
                      <a:gd name="connsiteX2" fmla="*/ 246564 w 324036"/>
                      <a:gd name="connsiteY2" fmla="*/ 57467 h 94578"/>
                      <a:gd name="connsiteX3" fmla="*/ 324036 w 324036"/>
                      <a:gd name="connsiteY3" fmla="*/ 0 h 94578"/>
                      <a:gd name="connsiteX0" fmla="*/ 0 w 324036"/>
                      <a:gd name="connsiteY0" fmla="*/ 94392 h 94392"/>
                      <a:gd name="connsiteX1" fmla="*/ 136189 w 324036"/>
                      <a:gd name="connsiteY1" fmla="*/ 92808 h 94392"/>
                      <a:gd name="connsiteX2" fmla="*/ 246564 w 324036"/>
                      <a:gd name="connsiteY2" fmla="*/ 57467 h 94392"/>
                      <a:gd name="connsiteX3" fmla="*/ 324036 w 324036"/>
                      <a:gd name="connsiteY3" fmla="*/ 0 h 94392"/>
                      <a:gd name="connsiteX0" fmla="*/ 0 w 324036"/>
                      <a:gd name="connsiteY0" fmla="*/ 94392 h 97324"/>
                      <a:gd name="connsiteX1" fmla="*/ 136189 w 324036"/>
                      <a:gd name="connsiteY1" fmla="*/ 92808 h 97324"/>
                      <a:gd name="connsiteX2" fmla="*/ 246564 w 324036"/>
                      <a:gd name="connsiteY2" fmla="*/ 57467 h 97324"/>
                      <a:gd name="connsiteX3" fmla="*/ 324036 w 324036"/>
                      <a:gd name="connsiteY3" fmla="*/ 0 h 97324"/>
                      <a:gd name="connsiteX0" fmla="*/ 0 w 324036"/>
                      <a:gd name="connsiteY0" fmla="*/ 94392 h 95875"/>
                      <a:gd name="connsiteX1" fmla="*/ 149054 w 324036"/>
                      <a:gd name="connsiteY1" fmla="*/ 88129 h 95875"/>
                      <a:gd name="connsiteX2" fmla="*/ 246564 w 324036"/>
                      <a:gd name="connsiteY2" fmla="*/ 57467 h 95875"/>
                      <a:gd name="connsiteX3" fmla="*/ 324036 w 324036"/>
                      <a:gd name="connsiteY3" fmla="*/ 0 h 95875"/>
                      <a:gd name="connsiteX0" fmla="*/ 0 w 324036"/>
                      <a:gd name="connsiteY0" fmla="*/ 94392 h 96082"/>
                      <a:gd name="connsiteX1" fmla="*/ 149054 w 324036"/>
                      <a:gd name="connsiteY1" fmla="*/ 88129 h 96082"/>
                      <a:gd name="connsiteX2" fmla="*/ 242275 w 324036"/>
                      <a:gd name="connsiteY2" fmla="*/ 50448 h 96082"/>
                      <a:gd name="connsiteX3" fmla="*/ 324036 w 324036"/>
                      <a:gd name="connsiteY3" fmla="*/ 0 h 96082"/>
                      <a:gd name="connsiteX0" fmla="*/ 0 w 324036"/>
                      <a:gd name="connsiteY0" fmla="*/ 94392 h 95406"/>
                      <a:gd name="connsiteX1" fmla="*/ 140477 w 324036"/>
                      <a:gd name="connsiteY1" fmla="*/ 83449 h 95406"/>
                      <a:gd name="connsiteX2" fmla="*/ 242275 w 324036"/>
                      <a:gd name="connsiteY2" fmla="*/ 50448 h 95406"/>
                      <a:gd name="connsiteX3" fmla="*/ 324036 w 324036"/>
                      <a:gd name="connsiteY3" fmla="*/ 0 h 95406"/>
                      <a:gd name="connsiteX0" fmla="*/ 0 w 324036"/>
                      <a:gd name="connsiteY0" fmla="*/ 94392 h 95406"/>
                      <a:gd name="connsiteX1" fmla="*/ 140477 w 324036"/>
                      <a:gd name="connsiteY1" fmla="*/ 83449 h 95406"/>
                      <a:gd name="connsiteX2" fmla="*/ 242275 w 324036"/>
                      <a:gd name="connsiteY2" fmla="*/ 50448 h 95406"/>
                      <a:gd name="connsiteX3" fmla="*/ 324036 w 324036"/>
                      <a:gd name="connsiteY3" fmla="*/ 0 h 95406"/>
                      <a:gd name="connsiteX0" fmla="*/ 0 w 324036"/>
                      <a:gd name="connsiteY0" fmla="*/ 94392 h 94392"/>
                      <a:gd name="connsiteX1" fmla="*/ 140477 w 324036"/>
                      <a:gd name="connsiteY1" fmla="*/ 83449 h 94392"/>
                      <a:gd name="connsiteX2" fmla="*/ 242275 w 324036"/>
                      <a:gd name="connsiteY2" fmla="*/ 50448 h 94392"/>
                      <a:gd name="connsiteX3" fmla="*/ 324036 w 324036"/>
                      <a:gd name="connsiteY3" fmla="*/ 0 h 94392"/>
                      <a:gd name="connsiteX0" fmla="*/ 0 w 326180"/>
                      <a:gd name="connsiteY0" fmla="*/ 106090 h 106090"/>
                      <a:gd name="connsiteX1" fmla="*/ 142621 w 326180"/>
                      <a:gd name="connsiteY1" fmla="*/ 83449 h 106090"/>
                      <a:gd name="connsiteX2" fmla="*/ 244419 w 326180"/>
                      <a:gd name="connsiteY2" fmla="*/ 50448 h 106090"/>
                      <a:gd name="connsiteX3" fmla="*/ 326180 w 326180"/>
                      <a:gd name="connsiteY3" fmla="*/ 0 h 106090"/>
                      <a:gd name="connsiteX0" fmla="*/ 0 w 326180"/>
                      <a:gd name="connsiteY0" fmla="*/ 106090 h 106090"/>
                      <a:gd name="connsiteX1" fmla="*/ 142621 w 326180"/>
                      <a:gd name="connsiteY1" fmla="*/ 83449 h 106090"/>
                      <a:gd name="connsiteX2" fmla="*/ 244419 w 326180"/>
                      <a:gd name="connsiteY2" fmla="*/ 50448 h 106090"/>
                      <a:gd name="connsiteX3" fmla="*/ 326180 w 326180"/>
                      <a:gd name="connsiteY3" fmla="*/ 0 h 106090"/>
                      <a:gd name="connsiteX0" fmla="*/ 0 w 315741"/>
                      <a:gd name="connsiteY0" fmla="*/ 119813 h 119813"/>
                      <a:gd name="connsiteX1" fmla="*/ 132182 w 315741"/>
                      <a:gd name="connsiteY1" fmla="*/ 83449 h 119813"/>
                      <a:gd name="connsiteX2" fmla="*/ 233980 w 315741"/>
                      <a:gd name="connsiteY2" fmla="*/ 50448 h 119813"/>
                      <a:gd name="connsiteX3" fmla="*/ 315741 w 315741"/>
                      <a:gd name="connsiteY3" fmla="*/ 0 h 119813"/>
                      <a:gd name="connsiteX0" fmla="*/ 0 w 315741"/>
                      <a:gd name="connsiteY0" fmla="*/ 124388 h 124388"/>
                      <a:gd name="connsiteX1" fmla="*/ 132182 w 315741"/>
                      <a:gd name="connsiteY1" fmla="*/ 83449 h 124388"/>
                      <a:gd name="connsiteX2" fmla="*/ 233980 w 315741"/>
                      <a:gd name="connsiteY2" fmla="*/ 50448 h 124388"/>
                      <a:gd name="connsiteX3" fmla="*/ 315741 w 315741"/>
                      <a:gd name="connsiteY3" fmla="*/ 0 h 124388"/>
                      <a:gd name="connsiteX0" fmla="*/ 0 w 317829"/>
                      <a:gd name="connsiteY0" fmla="*/ 126675 h 126675"/>
                      <a:gd name="connsiteX1" fmla="*/ 134270 w 317829"/>
                      <a:gd name="connsiteY1" fmla="*/ 83449 h 126675"/>
                      <a:gd name="connsiteX2" fmla="*/ 236068 w 317829"/>
                      <a:gd name="connsiteY2" fmla="*/ 50448 h 126675"/>
                      <a:gd name="connsiteX3" fmla="*/ 317829 w 317829"/>
                      <a:gd name="connsiteY3" fmla="*/ 0 h 126675"/>
                      <a:gd name="connsiteX0" fmla="*/ 0 w 317829"/>
                      <a:gd name="connsiteY0" fmla="*/ 126675 h 126675"/>
                      <a:gd name="connsiteX1" fmla="*/ 134270 w 317829"/>
                      <a:gd name="connsiteY1" fmla="*/ 83449 h 126675"/>
                      <a:gd name="connsiteX2" fmla="*/ 236068 w 317829"/>
                      <a:gd name="connsiteY2" fmla="*/ 50448 h 126675"/>
                      <a:gd name="connsiteX3" fmla="*/ 317829 w 317829"/>
                      <a:gd name="connsiteY3" fmla="*/ 0 h 126675"/>
                      <a:gd name="connsiteX0" fmla="*/ 0 w 317829"/>
                      <a:gd name="connsiteY0" fmla="*/ 126675 h 126675"/>
                      <a:gd name="connsiteX1" fmla="*/ 134270 w 317829"/>
                      <a:gd name="connsiteY1" fmla="*/ 83449 h 126675"/>
                      <a:gd name="connsiteX2" fmla="*/ 229804 w 317829"/>
                      <a:gd name="connsiteY2" fmla="*/ 50448 h 126675"/>
                      <a:gd name="connsiteX3" fmla="*/ 317829 w 317829"/>
                      <a:gd name="connsiteY3" fmla="*/ 0 h 126675"/>
                      <a:gd name="connsiteX0" fmla="*/ 0 w 317829"/>
                      <a:gd name="connsiteY0" fmla="*/ 126675 h 126675"/>
                      <a:gd name="connsiteX1" fmla="*/ 132182 w 317829"/>
                      <a:gd name="connsiteY1" fmla="*/ 94885 h 126675"/>
                      <a:gd name="connsiteX2" fmla="*/ 229804 w 317829"/>
                      <a:gd name="connsiteY2" fmla="*/ 50448 h 126675"/>
                      <a:gd name="connsiteX3" fmla="*/ 317829 w 317829"/>
                      <a:gd name="connsiteY3" fmla="*/ 0 h 126675"/>
                      <a:gd name="connsiteX0" fmla="*/ 0 w 316291"/>
                      <a:gd name="connsiteY0" fmla="*/ 115368 h 115368"/>
                      <a:gd name="connsiteX1" fmla="*/ 130644 w 316291"/>
                      <a:gd name="connsiteY1" fmla="*/ 94885 h 115368"/>
                      <a:gd name="connsiteX2" fmla="*/ 228266 w 316291"/>
                      <a:gd name="connsiteY2" fmla="*/ 50448 h 115368"/>
                      <a:gd name="connsiteX3" fmla="*/ 316291 w 316291"/>
                      <a:gd name="connsiteY3" fmla="*/ 0 h 115368"/>
                      <a:gd name="connsiteX0" fmla="*/ 0 w 316291"/>
                      <a:gd name="connsiteY0" fmla="*/ 115368 h 115368"/>
                      <a:gd name="connsiteX1" fmla="*/ 122278 w 316291"/>
                      <a:gd name="connsiteY1" fmla="*/ 107493 h 115368"/>
                      <a:gd name="connsiteX2" fmla="*/ 228266 w 316291"/>
                      <a:gd name="connsiteY2" fmla="*/ 50448 h 115368"/>
                      <a:gd name="connsiteX3" fmla="*/ 316291 w 316291"/>
                      <a:gd name="connsiteY3" fmla="*/ 0 h 115368"/>
                      <a:gd name="connsiteX0" fmla="*/ 0 w 316291"/>
                      <a:gd name="connsiteY0" fmla="*/ 115368 h 115368"/>
                      <a:gd name="connsiteX1" fmla="*/ 122278 w 316291"/>
                      <a:gd name="connsiteY1" fmla="*/ 107493 h 115368"/>
                      <a:gd name="connsiteX2" fmla="*/ 222403 w 316291"/>
                      <a:gd name="connsiteY2" fmla="*/ 77263 h 115368"/>
                      <a:gd name="connsiteX3" fmla="*/ 316291 w 316291"/>
                      <a:gd name="connsiteY3" fmla="*/ 0 h 115368"/>
                      <a:gd name="connsiteX0" fmla="*/ 0 w 316291"/>
                      <a:gd name="connsiteY0" fmla="*/ 115368 h 128750"/>
                      <a:gd name="connsiteX1" fmla="*/ 107430 w 316291"/>
                      <a:gd name="connsiteY1" fmla="*/ 127828 h 128750"/>
                      <a:gd name="connsiteX2" fmla="*/ 222403 w 316291"/>
                      <a:gd name="connsiteY2" fmla="*/ 77263 h 128750"/>
                      <a:gd name="connsiteX3" fmla="*/ 316291 w 316291"/>
                      <a:gd name="connsiteY3" fmla="*/ 0 h 128750"/>
                      <a:gd name="connsiteX0" fmla="*/ 0 w 318467"/>
                      <a:gd name="connsiteY0" fmla="*/ 152123 h 152123"/>
                      <a:gd name="connsiteX1" fmla="*/ 109606 w 318467"/>
                      <a:gd name="connsiteY1" fmla="*/ 127828 h 152123"/>
                      <a:gd name="connsiteX2" fmla="*/ 224579 w 318467"/>
                      <a:gd name="connsiteY2" fmla="*/ 77263 h 152123"/>
                      <a:gd name="connsiteX3" fmla="*/ 318467 w 318467"/>
                      <a:gd name="connsiteY3" fmla="*/ 0 h 152123"/>
                      <a:gd name="connsiteX0" fmla="*/ 0 w 324260"/>
                      <a:gd name="connsiteY0" fmla="*/ 134724 h 134724"/>
                      <a:gd name="connsiteX1" fmla="*/ 115399 w 324260"/>
                      <a:gd name="connsiteY1" fmla="*/ 127828 h 134724"/>
                      <a:gd name="connsiteX2" fmla="*/ 230372 w 324260"/>
                      <a:gd name="connsiteY2" fmla="*/ 77263 h 134724"/>
                      <a:gd name="connsiteX3" fmla="*/ 324260 w 324260"/>
                      <a:gd name="connsiteY3" fmla="*/ 0 h 134724"/>
                      <a:gd name="connsiteX0" fmla="*/ 0 w 324260"/>
                      <a:gd name="connsiteY0" fmla="*/ 134724 h 141001"/>
                      <a:gd name="connsiteX1" fmla="*/ 115399 w 324260"/>
                      <a:gd name="connsiteY1" fmla="*/ 127828 h 141001"/>
                      <a:gd name="connsiteX2" fmla="*/ 230372 w 324260"/>
                      <a:gd name="connsiteY2" fmla="*/ 77263 h 141001"/>
                      <a:gd name="connsiteX3" fmla="*/ 324260 w 324260"/>
                      <a:gd name="connsiteY3" fmla="*/ 0 h 141001"/>
                      <a:gd name="connsiteX0" fmla="*/ 0 w 324260"/>
                      <a:gd name="connsiteY0" fmla="*/ 134724 h 141196"/>
                      <a:gd name="connsiteX1" fmla="*/ 115399 w 324260"/>
                      <a:gd name="connsiteY1" fmla="*/ 127828 h 141196"/>
                      <a:gd name="connsiteX2" fmla="*/ 240222 w 324260"/>
                      <a:gd name="connsiteY2" fmla="*/ 72216 h 141196"/>
                      <a:gd name="connsiteX3" fmla="*/ 324260 w 324260"/>
                      <a:gd name="connsiteY3" fmla="*/ 0 h 141196"/>
                      <a:gd name="connsiteX0" fmla="*/ 0 w 324260"/>
                      <a:gd name="connsiteY0" fmla="*/ 134724 h 142563"/>
                      <a:gd name="connsiteX1" fmla="*/ 136982 w 324260"/>
                      <a:gd name="connsiteY1" fmla="*/ 132049 h 142563"/>
                      <a:gd name="connsiteX2" fmla="*/ 240222 w 324260"/>
                      <a:gd name="connsiteY2" fmla="*/ 72216 h 142563"/>
                      <a:gd name="connsiteX3" fmla="*/ 324260 w 324260"/>
                      <a:gd name="connsiteY3" fmla="*/ 0 h 142563"/>
                      <a:gd name="connsiteX0" fmla="*/ 0 w 324260"/>
                      <a:gd name="connsiteY0" fmla="*/ 134724 h 140690"/>
                      <a:gd name="connsiteX1" fmla="*/ 129162 w 324260"/>
                      <a:gd name="connsiteY1" fmla="*/ 125873 h 140690"/>
                      <a:gd name="connsiteX2" fmla="*/ 240222 w 324260"/>
                      <a:gd name="connsiteY2" fmla="*/ 72216 h 140690"/>
                      <a:gd name="connsiteX3" fmla="*/ 324260 w 324260"/>
                      <a:gd name="connsiteY3" fmla="*/ 0 h 140690"/>
                      <a:gd name="connsiteX0" fmla="*/ 0 w 315351"/>
                      <a:gd name="connsiteY0" fmla="*/ 122523 h 128489"/>
                      <a:gd name="connsiteX1" fmla="*/ 129162 w 315351"/>
                      <a:gd name="connsiteY1" fmla="*/ 113672 h 128489"/>
                      <a:gd name="connsiteX2" fmla="*/ 240222 w 315351"/>
                      <a:gd name="connsiteY2" fmla="*/ 60015 h 128489"/>
                      <a:gd name="connsiteX3" fmla="*/ 315351 w 315351"/>
                      <a:gd name="connsiteY3" fmla="*/ 0 h 128489"/>
                    </a:gdLst>
                    <a:ahLst/>
                    <a:cxnLst>
                      <a:cxn ang="0">
                        <a:pos x="connsiteX0" y="connsiteY0"/>
                      </a:cxn>
                      <a:cxn ang="0">
                        <a:pos x="connsiteX1" y="connsiteY1"/>
                      </a:cxn>
                      <a:cxn ang="0">
                        <a:pos x="connsiteX2" y="connsiteY2"/>
                      </a:cxn>
                      <a:cxn ang="0">
                        <a:pos x="connsiteX3" y="connsiteY3"/>
                      </a:cxn>
                    </a:cxnLst>
                    <a:rect l="l" t="t" r="r" b="b"/>
                    <a:pathLst>
                      <a:path w="315351" h="128489">
                        <a:moveTo>
                          <a:pt x="0" y="122523"/>
                        </a:moveTo>
                        <a:cubicBezTo>
                          <a:pt x="48641" y="135879"/>
                          <a:pt x="89125" y="124090"/>
                          <a:pt x="129162" y="113672"/>
                        </a:cubicBezTo>
                        <a:cubicBezTo>
                          <a:pt x="169199" y="103254"/>
                          <a:pt x="209191" y="78960"/>
                          <a:pt x="240222" y="60015"/>
                        </a:cubicBezTo>
                        <a:cubicBezTo>
                          <a:pt x="271253" y="41070"/>
                          <a:pt x="286302" y="18571"/>
                          <a:pt x="315351" y="0"/>
                        </a:cubicBezTo>
                      </a:path>
                    </a:pathLst>
                  </a:custGeom>
                  <a:noFill/>
                  <a:ln w="50800" cap="flat">
                    <a:solidFill>
                      <a:srgbClr val="0070C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19" name="グループ化 18">
                  <a:extLst>
                    <a:ext uri="{FF2B5EF4-FFF2-40B4-BE49-F238E27FC236}">
                      <a16:creationId xmlns:a16="http://schemas.microsoft.com/office/drawing/2014/main" id="{00000000-0008-0000-0000-00009D060000}"/>
                    </a:ext>
                  </a:extLst>
                </p:cNvPr>
                <p:cNvGrpSpPr/>
                <p:nvPr/>
              </p:nvGrpSpPr>
              <p:grpSpPr>
                <a:xfrm>
                  <a:off x="356917" y="400020"/>
                  <a:ext cx="3205502" cy="4078826"/>
                  <a:chOff x="356917" y="400020"/>
                  <a:chExt cx="3205502" cy="4078826"/>
                </a:xfrm>
              </p:grpSpPr>
              <p:grpSp>
                <p:nvGrpSpPr>
                  <p:cNvPr id="20" name="グループ化 19">
                    <a:extLst>
                      <a:ext uri="{FF2B5EF4-FFF2-40B4-BE49-F238E27FC236}">
                        <a16:creationId xmlns:a16="http://schemas.microsoft.com/office/drawing/2014/main" id="{00000000-0008-0000-0000-00009E060000}"/>
                      </a:ext>
                    </a:extLst>
                  </p:cNvPr>
                  <p:cNvGrpSpPr/>
                  <p:nvPr/>
                </p:nvGrpSpPr>
                <p:grpSpPr>
                  <a:xfrm>
                    <a:off x="356917" y="400020"/>
                    <a:ext cx="3022369" cy="4078826"/>
                    <a:chOff x="356917" y="400020"/>
                    <a:chExt cx="5185378" cy="7376553"/>
                  </a:xfrm>
                </p:grpSpPr>
                <p:grpSp>
                  <p:nvGrpSpPr>
                    <p:cNvPr id="92" name="グループ化 91">
                      <a:extLst>
                        <a:ext uri="{FF2B5EF4-FFF2-40B4-BE49-F238E27FC236}">
                          <a16:creationId xmlns:a16="http://schemas.microsoft.com/office/drawing/2014/main" id="{00000000-0008-0000-0000-0000E6060000}"/>
                        </a:ext>
                      </a:extLst>
                    </p:cNvPr>
                    <p:cNvGrpSpPr/>
                    <p:nvPr/>
                  </p:nvGrpSpPr>
                  <p:grpSpPr>
                    <a:xfrm>
                      <a:off x="4162933" y="400020"/>
                      <a:ext cx="1379362" cy="3844600"/>
                      <a:chOff x="4162933" y="400020"/>
                      <a:chExt cx="1359653" cy="3791190"/>
                    </a:xfrm>
                  </p:grpSpPr>
                  <p:grpSp>
                    <p:nvGrpSpPr>
                      <p:cNvPr id="96" name="グループ化 95">
                        <a:extLst>
                          <a:ext uri="{FF2B5EF4-FFF2-40B4-BE49-F238E27FC236}">
                            <a16:creationId xmlns:a16="http://schemas.microsoft.com/office/drawing/2014/main" id="{00000000-0008-0000-0000-0000EA060000}"/>
                          </a:ext>
                        </a:extLst>
                      </p:cNvPr>
                      <p:cNvGrpSpPr/>
                      <p:nvPr/>
                    </p:nvGrpSpPr>
                    <p:grpSpPr>
                      <a:xfrm flipH="1">
                        <a:off x="4162933" y="3360647"/>
                        <a:ext cx="673795" cy="830563"/>
                        <a:chOff x="4162933" y="3360647"/>
                        <a:chExt cx="718327" cy="880044"/>
                      </a:xfrm>
                    </p:grpSpPr>
                    <p:pic>
                      <p:nvPicPr>
                        <p:cNvPr id="104" name="Picture 2">
                          <a:extLst>
                            <a:ext uri="{FF2B5EF4-FFF2-40B4-BE49-F238E27FC236}">
                              <a16:creationId xmlns:a16="http://schemas.microsoft.com/office/drawing/2014/main" id="{00000000-0008-0000-0000-0000F20600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62933" y="3360647"/>
                          <a:ext cx="718327" cy="880044"/>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5" name="テキスト ボックス 1778">
                          <a:extLst>
                            <a:ext uri="{FF2B5EF4-FFF2-40B4-BE49-F238E27FC236}">
                              <a16:creationId xmlns:a16="http://schemas.microsoft.com/office/drawing/2014/main" id="{00000000-0008-0000-0000-0000F3060000}"/>
                            </a:ext>
                          </a:extLst>
                        </p:cNvPr>
                        <p:cNvSpPr txBox="1"/>
                        <p:nvPr/>
                      </p:nvSpPr>
                      <p:spPr>
                        <a:xfrm>
                          <a:off x="4171027" y="3806024"/>
                          <a:ext cx="627399" cy="31256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600" dirty="0"/>
                            <a:t>注入機</a:t>
                          </a:r>
                        </a:p>
                      </p:txBody>
                    </p:sp>
                  </p:grpSp>
                  <p:grpSp>
                    <p:nvGrpSpPr>
                      <p:cNvPr id="97" name="グループ化 96">
                        <a:extLst>
                          <a:ext uri="{FF2B5EF4-FFF2-40B4-BE49-F238E27FC236}">
                            <a16:creationId xmlns:a16="http://schemas.microsoft.com/office/drawing/2014/main" id="{00000000-0008-0000-0000-0000EB060000}"/>
                          </a:ext>
                        </a:extLst>
                      </p:cNvPr>
                      <p:cNvGrpSpPr/>
                      <p:nvPr/>
                    </p:nvGrpSpPr>
                    <p:grpSpPr>
                      <a:xfrm flipH="1">
                        <a:off x="4817696" y="400020"/>
                        <a:ext cx="704890" cy="3278244"/>
                        <a:chOff x="4817695" y="400020"/>
                        <a:chExt cx="775670" cy="3602856"/>
                      </a:xfrm>
                    </p:grpSpPr>
                    <p:sp>
                      <p:nvSpPr>
                        <p:cNvPr id="98" name="フリーフォーム 2262">
                          <a:extLst>
                            <a:ext uri="{FF2B5EF4-FFF2-40B4-BE49-F238E27FC236}">
                              <a16:creationId xmlns:a16="http://schemas.microsoft.com/office/drawing/2014/main" id="{00000000-0008-0000-0000-0000EC060000}"/>
                            </a:ext>
                          </a:extLst>
                        </p:cNvPr>
                        <p:cNvSpPr>
                          <a:spLocks noChangeAspect="1"/>
                        </p:cNvSpPr>
                        <p:nvPr/>
                      </p:nvSpPr>
                      <p:spPr bwMode="auto">
                        <a:xfrm rot="5092205" flipH="1">
                          <a:off x="3514300" y="1989749"/>
                          <a:ext cx="3316522" cy="709731"/>
                        </a:xfrm>
                        <a:custGeom>
                          <a:avLst/>
                          <a:gdLst>
                            <a:gd name="connsiteX0" fmla="*/ 1023937 w 1126107"/>
                            <a:gd name="connsiteY0" fmla="*/ 0 h 1924272"/>
                            <a:gd name="connsiteX1" fmla="*/ 938212 w 1126107"/>
                            <a:gd name="connsiteY1" fmla="*/ 280987 h 1924272"/>
                            <a:gd name="connsiteX2" fmla="*/ 947737 w 1126107"/>
                            <a:gd name="connsiteY2" fmla="*/ 614362 h 1924272"/>
                            <a:gd name="connsiteX3" fmla="*/ 1100137 w 1126107"/>
                            <a:gd name="connsiteY3" fmla="*/ 1052512 h 1924272"/>
                            <a:gd name="connsiteX4" fmla="*/ 1123950 w 1126107"/>
                            <a:gd name="connsiteY4" fmla="*/ 1423987 h 1924272"/>
                            <a:gd name="connsiteX5" fmla="*/ 1076325 w 1126107"/>
                            <a:gd name="connsiteY5" fmla="*/ 1690687 h 1924272"/>
                            <a:gd name="connsiteX6" fmla="*/ 914400 w 1126107"/>
                            <a:gd name="connsiteY6" fmla="*/ 1876425 h 1924272"/>
                            <a:gd name="connsiteX7" fmla="*/ 628650 w 1126107"/>
                            <a:gd name="connsiteY7" fmla="*/ 1914525 h 1924272"/>
                            <a:gd name="connsiteX8" fmla="*/ 419100 w 1126107"/>
                            <a:gd name="connsiteY8" fmla="*/ 1728787 h 1924272"/>
                            <a:gd name="connsiteX9" fmla="*/ 366712 w 1126107"/>
                            <a:gd name="connsiteY9" fmla="*/ 1500187 h 1924272"/>
                            <a:gd name="connsiteX10" fmla="*/ 180975 w 1126107"/>
                            <a:gd name="connsiteY10" fmla="*/ 1447800 h 1924272"/>
                            <a:gd name="connsiteX11" fmla="*/ 90487 w 1126107"/>
                            <a:gd name="connsiteY11" fmla="*/ 1476375 h 1924272"/>
                            <a:gd name="connsiteX12" fmla="*/ 0 w 1126107"/>
                            <a:gd name="connsiteY12" fmla="*/ 1476375 h 1924272"/>
                            <a:gd name="connsiteX0" fmla="*/ 1004887 w 1126107"/>
                            <a:gd name="connsiteY0" fmla="*/ 0 h 1936972"/>
                            <a:gd name="connsiteX1" fmla="*/ 938212 w 1126107"/>
                            <a:gd name="connsiteY1" fmla="*/ 293687 h 1936972"/>
                            <a:gd name="connsiteX2" fmla="*/ 947737 w 1126107"/>
                            <a:gd name="connsiteY2" fmla="*/ 627062 h 1936972"/>
                            <a:gd name="connsiteX3" fmla="*/ 1100137 w 1126107"/>
                            <a:gd name="connsiteY3" fmla="*/ 1065212 h 1936972"/>
                            <a:gd name="connsiteX4" fmla="*/ 1123950 w 1126107"/>
                            <a:gd name="connsiteY4" fmla="*/ 1436687 h 1936972"/>
                            <a:gd name="connsiteX5" fmla="*/ 1076325 w 1126107"/>
                            <a:gd name="connsiteY5" fmla="*/ 1703387 h 1936972"/>
                            <a:gd name="connsiteX6" fmla="*/ 914400 w 1126107"/>
                            <a:gd name="connsiteY6" fmla="*/ 1889125 h 1936972"/>
                            <a:gd name="connsiteX7" fmla="*/ 628650 w 1126107"/>
                            <a:gd name="connsiteY7" fmla="*/ 1927225 h 1936972"/>
                            <a:gd name="connsiteX8" fmla="*/ 419100 w 1126107"/>
                            <a:gd name="connsiteY8" fmla="*/ 1741487 h 1936972"/>
                            <a:gd name="connsiteX9" fmla="*/ 366712 w 1126107"/>
                            <a:gd name="connsiteY9" fmla="*/ 1512887 h 1936972"/>
                            <a:gd name="connsiteX10" fmla="*/ 180975 w 1126107"/>
                            <a:gd name="connsiteY10" fmla="*/ 1460500 h 1936972"/>
                            <a:gd name="connsiteX11" fmla="*/ 90487 w 1126107"/>
                            <a:gd name="connsiteY11" fmla="*/ 1489075 h 1936972"/>
                            <a:gd name="connsiteX12" fmla="*/ 0 w 1126107"/>
                            <a:gd name="connsiteY12" fmla="*/ 1489075 h 1936972"/>
                            <a:gd name="connsiteX0" fmla="*/ 1004887 w 1125744"/>
                            <a:gd name="connsiteY0" fmla="*/ 0 h 1936972"/>
                            <a:gd name="connsiteX1" fmla="*/ 938212 w 1125744"/>
                            <a:gd name="connsiteY1" fmla="*/ 293687 h 1936972"/>
                            <a:gd name="connsiteX2" fmla="*/ 960437 w 1125744"/>
                            <a:gd name="connsiteY2" fmla="*/ 703262 h 1936972"/>
                            <a:gd name="connsiteX3" fmla="*/ 1100137 w 1125744"/>
                            <a:gd name="connsiteY3" fmla="*/ 1065212 h 1936972"/>
                            <a:gd name="connsiteX4" fmla="*/ 1123950 w 1125744"/>
                            <a:gd name="connsiteY4" fmla="*/ 1436687 h 1936972"/>
                            <a:gd name="connsiteX5" fmla="*/ 1076325 w 1125744"/>
                            <a:gd name="connsiteY5" fmla="*/ 1703387 h 1936972"/>
                            <a:gd name="connsiteX6" fmla="*/ 914400 w 1125744"/>
                            <a:gd name="connsiteY6" fmla="*/ 1889125 h 1936972"/>
                            <a:gd name="connsiteX7" fmla="*/ 628650 w 1125744"/>
                            <a:gd name="connsiteY7" fmla="*/ 1927225 h 1936972"/>
                            <a:gd name="connsiteX8" fmla="*/ 419100 w 1125744"/>
                            <a:gd name="connsiteY8" fmla="*/ 1741487 h 1936972"/>
                            <a:gd name="connsiteX9" fmla="*/ 366712 w 1125744"/>
                            <a:gd name="connsiteY9" fmla="*/ 1512887 h 1936972"/>
                            <a:gd name="connsiteX10" fmla="*/ 180975 w 1125744"/>
                            <a:gd name="connsiteY10" fmla="*/ 1460500 h 1936972"/>
                            <a:gd name="connsiteX11" fmla="*/ 90487 w 1125744"/>
                            <a:gd name="connsiteY11" fmla="*/ 1489075 h 1936972"/>
                            <a:gd name="connsiteX12" fmla="*/ 0 w 1125744"/>
                            <a:gd name="connsiteY12" fmla="*/ 1489075 h 1936972"/>
                            <a:gd name="connsiteX0" fmla="*/ 1004887 w 1156088"/>
                            <a:gd name="connsiteY0" fmla="*/ 0 h 1936972"/>
                            <a:gd name="connsiteX1" fmla="*/ 938212 w 1156088"/>
                            <a:gd name="connsiteY1" fmla="*/ 293687 h 1936972"/>
                            <a:gd name="connsiteX2" fmla="*/ 960437 w 1156088"/>
                            <a:gd name="connsiteY2" fmla="*/ 703262 h 1936972"/>
                            <a:gd name="connsiteX3" fmla="*/ 1100137 w 1156088"/>
                            <a:gd name="connsiteY3" fmla="*/ 1065212 h 1936972"/>
                            <a:gd name="connsiteX4" fmla="*/ 1155700 w 1156088"/>
                            <a:gd name="connsiteY4" fmla="*/ 1462087 h 1936972"/>
                            <a:gd name="connsiteX5" fmla="*/ 1076325 w 1156088"/>
                            <a:gd name="connsiteY5" fmla="*/ 1703387 h 1936972"/>
                            <a:gd name="connsiteX6" fmla="*/ 914400 w 1156088"/>
                            <a:gd name="connsiteY6" fmla="*/ 1889125 h 1936972"/>
                            <a:gd name="connsiteX7" fmla="*/ 628650 w 1156088"/>
                            <a:gd name="connsiteY7" fmla="*/ 1927225 h 1936972"/>
                            <a:gd name="connsiteX8" fmla="*/ 419100 w 1156088"/>
                            <a:gd name="connsiteY8" fmla="*/ 1741487 h 1936972"/>
                            <a:gd name="connsiteX9" fmla="*/ 366712 w 1156088"/>
                            <a:gd name="connsiteY9" fmla="*/ 1512887 h 1936972"/>
                            <a:gd name="connsiteX10" fmla="*/ 180975 w 1156088"/>
                            <a:gd name="connsiteY10" fmla="*/ 1460500 h 1936972"/>
                            <a:gd name="connsiteX11" fmla="*/ 90487 w 1156088"/>
                            <a:gd name="connsiteY11" fmla="*/ 1489075 h 1936972"/>
                            <a:gd name="connsiteX12" fmla="*/ 0 w 1156088"/>
                            <a:gd name="connsiteY12" fmla="*/ 1489075 h 1936972"/>
                            <a:gd name="connsiteX0" fmla="*/ 1004887 w 1155719"/>
                            <a:gd name="connsiteY0" fmla="*/ 0 h 1936156"/>
                            <a:gd name="connsiteX1" fmla="*/ 938212 w 1155719"/>
                            <a:gd name="connsiteY1" fmla="*/ 293687 h 1936156"/>
                            <a:gd name="connsiteX2" fmla="*/ 960437 w 1155719"/>
                            <a:gd name="connsiteY2" fmla="*/ 703262 h 1936156"/>
                            <a:gd name="connsiteX3" fmla="*/ 1100137 w 1155719"/>
                            <a:gd name="connsiteY3" fmla="*/ 1065212 h 1936156"/>
                            <a:gd name="connsiteX4" fmla="*/ 1155700 w 1155719"/>
                            <a:gd name="connsiteY4" fmla="*/ 1462087 h 1936156"/>
                            <a:gd name="connsiteX5" fmla="*/ 1095375 w 1155719"/>
                            <a:gd name="connsiteY5" fmla="*/ 1735137 h 1936156"/>
                            <a:gd name="connsiteX6" fmla="*/ 914400 w 1155719"/>
                            <a:gd name="connsiteY6" fmla="*/ 1889125 h 1936156"/>
                            <a:gd name="connsiteX7" fmla="*/ 628650 w 1155719"/>
                            <a:gd name="connsiteY7" fmla="*/ 1927225 h 1936156"/>
                            <a:gd name="connsiteX8" fmla="*/ 419100 w 1155719"/>
                            <a:gd name="connsiteY8" fmla="*/ 1741487 h 1936156"/>
                            <a:gd name="connsiteX9" fmla="*/ 366712 w 1155719"/>
                            <a:gd name="connsiteY9" fmla="*/ 1512887 h 1936156"/>
                            <a:gd name="connsiteX10" fmla="*/ 180975 w 1155719"/>
                            <a:gd name="connsiteY10" fmla="*/ 1460500 h 1936156"/>
                            <a:gd name="connsiteX11" fmla="*/ 90487 w 1155719"/>
                            <a:gd name="connsiteY11" fmla="*/ 1489075 h 1936156"/>
                            <a:gd name="connsiteX12" fmla="*/ 0 w 1155719"/>
                            <a:gd name="connsiteY12" fmla="*/ 1489075 h 1936156"/>
                            <a:gd name="connsiteX0" fmla="*/ 1004887 w 1155719"/>
                            <a:gd name="connsiteY0" fmla="*/ 0 h 1911752"/>
                            <a:gd name="connsiteX1" fmla="*/ 938212 w 1155719"/>
                            <a:gd name="connsiteY1" fmla="*/ 293687 h 1911752"/>
                            <a:gd name="connsiteX2" fmla="*/ 960437 w 1155719"/>
                            <a:gd name="connsiteY2" fmla="*/ 703262 h 1911752"/>
                            <a:gd name="connsiteX3" fmla="*/ 1100137 w 1155719"/>
                            <a:gd name="connsiteY3" fmla="*/ 1065212 h 1911752"/>
                            <a:gd name="connsiteX4" fmla="*/ 1155700 w 1155719"/>
                            <a:gd name="connsiteY4" fmla="*/ 1462087 h 1911752"/>
                            <a:gd name="connsiteX5" fmla="*/ 1095375 w 1155719"/>
                            <a:gd name="connsiteY5" fmla="*/ 1735137 h 1911752"/>
                            <a:gd name="connsiteX6" fmla="*/ 914400 w 1155719"/>
                            <a:gd name="connsiteY6" fmla="*/ 1889125 h 1911752"/>
                            <a:gd name="connsiteX7" fmla="*/ 647700 w 1155719"/>
                            <a:gd name="connsiteY7" fmla="*/ 1895475 h 1911752"/>
                            <a:gd name="connsiteX8" fmla="*/ 419100 w 1155719"/>
                            <a:gd name="connsiteY8" fmla="*/ 1741487 h 1911752"/>
                            <a:gd name="connsiteX9" fmla="*/ 366712 w 1155719"/>
                            <a:gd name="connsiteY9" fmla="*/ 1512887 h 1911752"/>
                            <a:gd name="connsiteX10" fmla="*/ 180975 w 1155719"/>
                            <a:gd name="connsiteY10" fmla="*/ 1460500 h 1911752"/>
                            <a:gd name="connsiteX11" fmla="*/ 90487 w 1155719"/>
                            <a:gd name="connsiteY11" fmla="*/ 1489075 h 1911752"/>
                            <a:gd name="connsiteX12" fmla="*/ 0 w 1155719"/>
                            <a:gd name="connsiteY12" fmla="*/ 1489075 h 1911752"/>
                            <a:gd name="connsiteX0" fmla="*/ 1004887 w 1155719"/>
                            <a:gd name="connsiteY0" fmla="*/ 0 h 1914386"/>
                            <a:gd name="connsiteX1" fmla="*/ 938212 w 1155719"/>
                            <a:gd name="connsiteY1" fmla="*/ 293687 h 1914386"/>
                            <a:gd name="connsiteX2" fmla="*/ 960437 w 1155719"/>
                            <a:gd name="connsiteY2" fmla="*/ 703262 h 1914386"/>
                            <a:gd name="connsiteX3" fmla="*/ 1100137 w 1155719"/>
                            <a:gd name="connsiteY3" fmla="*/ 1065212 h 1914386"/>
                            <a:gd name="connsiteX4" fmla="*/ 1155700 w 1155719"/>
                            <a:gd name="connsiteY4" fmla="*/ 1462087 h 1914386"/>
                            <a:gd name="connsiteX5" fmla="*/ 1095375 w 1155719"/>
                            <a:gd name="connsiteY5" fmla="*/ 1735137 h 1914386"/>
                            <a:gd name="connsiteX6" fmla="*/ 914400 w 1155719"/>
                            <a:gd name="connsiteY6" fmla="*/ 1889125 h 1914386"/>
                            <a:gd name="connsiteX7" fmla="*/ 647700 w 1155719"/>
                            <a:gd name="connsiteY7" fmla="*/ 1895475 h 1914386"/>
                            <a:gd name="connsiteX8" fmla="*/ 469900 w 1155719"/>
                            <a:gd name="connsiteY8" fmla="*/ 1703387 h 1914386"/>
                            <a:gd name="connsiteX9" fmla="*/ 366712 w 1155719"/>
                            <a:gd name="connsiteY9" fmla="*/ 1512887 h 1914386"/>
                            <a:gd name="connsiteX10" fmla="*/ 180975 w 1155719"/>
                            <a:gd name="connsiteY10" fmla="*/ 1460500 h 1914386"/>
                            <a:gd name="connsiteX11" fmla="*/ 90487 w 1155719"/>
                            <a:gd name="connsiteY11" fmla="*/ 1489075 h 1914386"/>
                            <a:gd name="connsiteX12" fmla="*/ 0 w 1155719"/>
                            <a:gd name="connsiteY12" fmla="*/ 1489075 h 1914386"/>
                            <a:gd name="connsiteX0" fmla="*/ 1131887 w 1282719"/>
                            <a:gd name="connsiteY0" fmla="*/ 0 h 1914386"/>
                            <a:gd name="connsiteX1" fmla="*/ 1065212 w 1282719"/>
                            <a:gd name="connsiteY1" fmla="*/ 293687 h 1914386"/>
                            <a:gd name="connsiteX2" fmla="*/ 1087437 w 1282719"/>
                            <a:gd name="connsiteY2" fmla="*/ 703262 h 1914386"/>
                            <a:gd name="connsiteX3" fmla="*/ 1227137 w 1282719"/>
                            <a:gd name="connsiteY3" fmla="*/ 1065212 h 1914386"/>
                            <a:gd name="connsiteX4" fmla="*/ 1282700 w 1282719"/>
                            <a:gd name="connsiteY4" fmla="*/ 1462087 h 1914386"/>
                            <a:gd name="connsiteX5" fmla="*/ 1222375 w 1282719"/>
                            <a:gd name="connsiteY5" fmla="*/ 1735137 h 1914386"/>
                            <a:gd name="connsiteX6" fmla="*/ 1041400 w 1282719"/>
                            <a:gd name="connsiteY6" fmla="*/ 1889125 h 1914386"/>
                            <a:gd name="connsiteX7" fmla="*/ 774700 w 1282719"/>
                            <a:gd name="connsiteY7" fmla="*/ 1895475 h 1914386"/>
                            <a:gd name="connsiteX8" fmla="*/ 596900 w 1282719"/>
                            <a:gd name="connsiteY8" fmla="*/ 1703387 h 1914386"/>
                            <a:gd name="connsiteX9" fmla="*/ 493712 w 1282719"/>
                            <a:gd name="connsiteY9" fmla="*/ 1512887 h 1914386"/>
                            <a:gd name="connsiteX10" fmla="*/ 307975 w 1282719"/>
                            <a:gd name="connsiteY10" fmla="*/ 1460500 h 1914386"/>
                            <a:gd name="connsiteX11" fmla="*/ 217487 w 1282719"/>
                            <a:gd name="connsiteY11" fmla="*/ 1489075 h 1914386"/>
                            <a:gd name="connsiteX12" fmla="*/ 0 w 1282719"/>
                            <a:gd name="connsiteY12" fmla="*/ 1406525 h 1914386"/>
                            <a:gd name="connsiteX0" fmla="*/ 1131887 w 1282719"/>
                            <a:gd name="connsiteY0" fmla="*/ 0 h 1914386"/>
                            <a:gd name="connsiteX1" fmla="*/ 1065212 w 1282719"/>
                            <a:gd name="connsiteY1" fmla="*/ 293687 h 1914386"/>
                            <a:gd name="connsiteX2" fmla="*/ 1087437 w 1282719"/>
                            <a:gd name="connsiteY2" fmla="*/ 703262 h 1914386"/>
                            <a:gd name="connsiteX3" fmla="*/ 1227137 w 1282719"/>
                            <a:gd name="connsiteY3" fmla="*/ 1065212 h 1914386"/>
                            <a:gd name="connsiteX4" fmla="*/ 1282700 w 1282719"/>
                            <a:gd name="connsiteY4" fmla="*/ 1462087 h 1914386"/>
                            <a:gd name="connsiteX5" fmla="*/ 1222375 w 1282719"/>
                            <a:gd name="connsiteY5" fmla="*/ 1735137 h 1914386"/>
                            <a:gd name="connsiteX6" fmla="*/ 1041400 w 1282719"/>
                            <a:gd name="connsiteY6" fmla="*/ 1889125 h 1914386"/>
                            <a:gd name="connsiteX7" fmla="*/ 774700 w 1282719"/>
                            <a:gd name="connsiteY7" fmla="*/ 1895475 h 1914386"/>
                            <a:gd name="connsiteX8" fmla="*/ 596900 w 1282719"/>
                            <a:gd name="connsiteY8" fmla="*/ 1703387 h 1914386"/>
                            <a:gd name="connsiteX9" fmla="*/ 493712 w 1282719"/>
                            <a:gd name="connsiteY9" fmla="*/ 1512887 h 1914386"/>
                            <a:gd name="connsiteX10" fmla="*/ 307975 w 1282719"/>
                            <a:gd name="connsiteY10" fmla="*/ 1460500 h 1914386"/>
                            <a:gd name="connsiteX11" fmla="*/ 204787 w 1282719"/>
                            <a:gd name="connsiteY11" fmla="*/ 1412875 h 1914386"/>
                            <a:gd name="connsiteX12" fmla="*/ 0 w 1282719"/>
                            <a:gd name="connsiteY12" fmla="*/ 1406525 h 1914386"/>
                            <a:gd name="connsiteX0" fmla="*/ 1131887 w 1282719"/>
                            <a:gd name="connsiteY0" fmla="*/ 0 h 1914386"/>
                            <a:gd name="connsiteX1" fmla="*/ 1065212 w 1282719"/>
                            <a:gd name="connsiteY1" fmla="*/ 293687 h 1914386"/>
                            <a:gd name="connsiteX2" fmla="*/ 1087437 w 1282719"/>
                            <a:gd name="connsiteY2" fmla="*/ 703262 h 1914386"/>
                            <a:gd name="connsiteX3" fmla="*/ 1227137 w 1282719"/>
                            <a:gd name="connsiteY3" fmla="*/ 1065212 h 1914386"/>
                            <a:gd name="connsiteX4" fmla="*/ 1282700 w 1282719"/>
                            <a:gd name="connsiteY4" fmla="*/ 1462087 h 1914386"/>
                            <a:gd name="connsiteX5" fmla="*/ 1222375 w 1282719"/>
                            <a:gd name="connsiteY5" fmla="*/ 1735137 h 1914386"/>
                            <a:gd name="connsiteX6" fmla="*/ 1041400 w 1282719"/>
                            <a:gd name="connsiteY6" fmla="*/ 1889125 h 1914386"/>
                            <a:gd name="connsiteX7" fmla="*/ 774700 w 1282719"/>
                            <a:gd name="connsiteY7" fmla="*/ 1895475 h 1914386"/>
                            <a:gd name="connsiteX8" fmla="*/ 596900 w 1282719"/>
                            <a:gd name="connsiteY8" fmla="*/ 1703387 h 1914386"/>
                            <a:gd name="connsiteX9" fmla="*/ 493712 w 1282719"/>
                            <a:gd name="connsiteY9" fmla="*/ 1512887 h 1914386"/>
                            <a:gd name="connsiteX10" fmla="*/ 352425 w 1282719"/>
                            <a:gd name="connsiteY10" fmla="*/ 1441450 h 1914386"/>
                            <a:gd name="connsiteX11" fmla="*/ 204787 w 1282719"/>
                            <a:gd name="connsiteY11" fmla="*/ 1412875 h 1914386"/>
                            <a:gd name="connsiteX12" fmla="*/ 0 w 1282719"/>
                            <a:gd name="connsiteY12" fmla="*/ 1406525 h 1914386"/>
                            <a:gd name="connsiteX0" fmla="*/ 1131887 w 1282719"/>
                            <a:gd name="connsiteY0" fmla="*/ 0 h 1914386"/>
                            <a:gd name="connsiteX1" fmla="*/ 1065212 w 1282719"/>
                            <a:gd name="connsiteY1" fmla="*/ 293687 h 1914386"/>
                            <a:gd name="connsiteX2" fmla="*/ 1087437 w 1282719"/>
                            <a:gd name="connsiteY2" fmla="*/ 703262 h 1914386"/>
                            <a:gd name="connsiteX3" fmla="*/ 1227137 w 1282719"/>
                            <a:gd name="connsiteY3" fmla="*/ 1065212 h 1914386"/>
                            <a:gd name="connsiteX4" fmla="*/ 1282700 w 1282719"/>
                            <a:gd name="connsiteY4" fmla="*/ 1462087 h 1914386"/>
                            <a:gd name="connsiteX5" fmla="*/ 1222375 w 1282719"/>
                            <a:gd name="connsiteY5" fmla="*/ 1735137 h 1914386"/>
                            <a:gd name="connsiteX6" fmla="*/ 1041400 w 1282719"/>
                            <a:gd name="connsiteY6" fmla="*/ 1889125 h 1914386"/>
                            <a:gd name="connsiteX7" fmla="*/ 774700 w 1282719"/>
                            <a:gd name="connsiteY7" fmla="*/ 1895475 h 1914386"/>
                            <a:gd name="connsiteX8" fmla="*/ 596900 w 1282719"/>
                            <a:gd name="connsiteY8" fmla="*/ 1703387 h 1914386"/>
                            <a:gd name="connsiteX9" fmla="*/ 512762 w 1282719"/>
                            <a:gd name="connsiteY9" fmla="*/ 1557337 h 1914386"/>
                            <a:gd name="connsiteX10" fmla="*/ 352425 w 1282719"/>
                            <a:gd name="connsiteY10" fmla="*/ 1441450 h 1914386"/>
                            <a:gd name="connsiteX11" fmla="*/ 204787 w 1282719"/>
                            <a:gd name="connsiteY11" fmla="*/ 1412875 h 1914386"/>
                            <a:gd name="connsiteX12" fmla="*/ 0 w 1282719"/>
                            <a:gd name="connsiteY12" fmla="*/ 1406525 h 1914386"/>
                            <a:gd name="connsiteX0" fmla="*/ 1131887 w 1282719"/>
                            <a:gd name="connsiteY0" fmla="*/ 0 h 1907185"/>
                            <a:gd name="connsiteX1" fmla="*/ 1065212 w 1282719"/>
                            <a:gd name="connsiteY1" fmla="*/ 293687 h 1907185"/>
                            <a:gd name="connsiteX2" fmla="*/ 1087437 w 1282719"/>
                            <a:gd name="connsiteY2" fmla="*/ 703262 h 1907185"/>
                            <a:gd name="connsiteX3" fmla="*/ 1227137 w 1282719"/>
                            <a:gd name="connsiteY3" fmla="*/ 1065212 h 1907185"/>
                            <a:gd name="connsiteX4" fmla="*/ 1282700 w 1282719"/>
                            <a:gd name="connsiteY4" fmla="*/ 1462087 h 1907185"/>
                            <a:gd name="connsiteX5" fmla="*/ 1222375 w 1282719"/>
                            <a:gd name="connsiteY5" fmla="*/ 1735137 h 1907185"/>
                            <a:gd name="connsiteX6" fmla="*/ 1041400 w 1282719"/>
                            <a:gd name="connsiteY6" fmla="*/ 1889125 h 1907185"/>
                            <a:gd name="connsiteX7" fmla="*/ 774700 w 1282719"/>
                            <a:gd name="connsiteY7" fmla="*/ 1895475 h 1907185"/>
                            <a:gd name="connsiteX8" fmla="*/ 660400 w 1282719"/>
                            <a:gd name="connsiteY8" fmla="*/ 1811337 h 1907185"/>
                            <a:gd name="connsiteX9" fmla="*/ 512762 w 1282719"/>
                            <a:gd name="connsiteY9" fmla="*/ 1557337 h 1907185"/>
                            <a:gd name="connsiteX10" fmla="*/ 352425 w 1282719"/>
                            <a:gd name="connsiteY10" fmla="*/ 1441450 h 1907185"/>
                            <a:gd name="connsiteX11" fmla="*/ 204787 w 1282719"/>
                            <a:gd name="connsiteY11" fmla="*/ 1412875 h 1907185"/>
                            <a:gd name="connsiteX12" fmla="*/ 0 w 1282719"/>
                            <a:gd name="connsiteY12" fmla="*/ 1406525 h 1907185"/>
                            <a:gd name="connsiteX0" fmla="*/ 1131887 w 1282719"/>
                            <a:gd name="connsiteY0" fmla="*/ 0 h 1920407"/>
                            <a:gd name="connsiteX1" fmla="*/ 1065212 w 1282719"/>
                            <a:gd name="connsiteY1" fmla="*/ 293687 h 1920407"/>
                            <a:gd name="connsiteX2" fmla="*/ 1087437 w 1282719"/>
                            <a:gd name="connsiteY2" fmla="*/ 703262 h 1920407"/>
                            <a:gd name="connsiteX3" fmla="*/ 1227137 w 1282719"/>
                            <a:gd name="connsiteY3" fmla="*/ 1065212 h 1920407"/>
                            <a:gd name="connsiteX4" fmla="*/ 1282700 w 1282719"/>
                            <a:gd name="connsiteY4" fmla="*/ 1462087 h 1920407"/>
                            <a:gd name="connsiteX5" fmla="*/ 1222375 w 1282719"/>
                            <a:gd name="connsiteY5" fmla="*/ 1735137 h 1920407"/>
                            <a:gd name="connsiteX6" fmla="*/ 1041400 w 1282719"/>
                            <a:gd name="connsiteY6" fmla="*/ 1889125 h 1920407"/>
                            <a:gd name="connsiteX7" fmla="*/ 876300 w 1282719"/>
                            <a:gd name="connsiteY7" fmla="*/ 1914525 h 1920407"/>
                            <a:gd name="connsiteX8" fmla="*/ 660400 w 1282719"/>
                            <a:gd name="connsiteY8" fmla="*/ 1811337 h 1920407"/>
                            <a:gd name="connsiteX9" fmla="*/ 512762 w 1282719"/>
                            <a:gd name="connsiteY9" fmla="*/ 1557337 h 1920407"/>
                            <a:gd name="connsiteX10" fmla="*/ 352425 w 1282719"/>
                            <a:gd name="connsiteY10" fmla="*/ 1441450 h 1920407"/>
                            <a:gd name="connsiteX11" fmla="*/ 204787 w 1282719"/>
                            <a:gd name="connsiteY11" fmla="*/ 1412875 h 1920407"/>
                            <a:gd name="connsiteX12" fmla="*/ 0 w 1282719"/>
                            <a:gd name="connsiteY12" fmla="*/ 1406525 h 1920407"/>
                            <a:gd name="connsiteX0" fmla="*/ 1138237 w 1282719"/>
                            <a:gd name="connsiteY0" fmla="*/ 0 h 1958642"/>
                            <a:gd name="connsiteX1" fmla="*/ 1065212 w 1282719"/>
                            <a:gd name="connsiteY1" fmla="*/ 331922 h 1958642"/>
                            <a:gd name="connsiteX2" fmla="*/ 1087437 w 1282719"/>
                            <a:gd name="connsiteY2" fmla="*/ 741497 h 1958642"/>
                            <a:gd name="connsiteX3" fmla="*/ 1227137 w 1282719"/>
                            <a:gd name="connsiteY3" fmla="*/ 1103447 h 1958642"/>
                            <a:gd name="connsiteX4" fmla="*/ 1282700 w 1282719"/>
                            <a:gd name="connsiteY4" fmla="*/ 1500322 h 1958642"/>
                            <a:gd name="connsiteX5" fmla="*/ 1222375 w 1282719"/>
                            <a:gd name="connsiteY5" fmla="*/ 1773372 h 1958642"/>
                            <a:gd name="connsiteX6" fmla="*/ 1041400 w 1282719"/>
                            <a:gd name="connsiteY6" fmla="*/ 1927360 h 1958642"/>
                            <a:gd name="connsiteX7" fmla="*/ 876300 w 1282719"/>
                            <a:gd name="connsiteY7" fmla="*/ 1952760 h 1958642"/>
                            <a:gd name="connsiteX8" fmla="*/ 660400 w 1282719"/>
                            <a:gd name="connsiteY8" fmla="*/ 1849572 h 1958642"/>
                            <a:gd name="connsiteX9" fmla="*/ 512762 w 1282719"/>
                            <a:gd name="connsiteY9" fmla="*/ 1595572 h 1958642"/>
                            <a:gd name="connsiteX10" fmla="*/ 352425 w 1282719"/>
                            <a:gd name="connsiteY10" fmla="*/ 1479685 h 1958642"/>
                            <a:gd name="connsiteX11" fmla="*/ 204787 w 1282719"/>
                            <a:gd name="connsiteY11" fmla="*/ 1451110 h 1958642"/>
                            <a:gd name="connsiteX12" fmla="*/ 0 w 1282719"/>
                            <a:gd name="connsiteY12" fmla="*/ 1444760 h 1958642"/>
                            <a:gd name="connsiteX0" fmla="*/ 1138237 w 1282719"/>
                            <a:gd name="connsiteY0" fmla="*/ 0 h 1958642"/>
                            <a:gd name="connsiteX1" fmla="*/ 1065212 w 1282719"/>
                            <a:gd name="connsiteY1" fmla="*/ 331922 h 1958642"/>
                            <a:gd name="connsiteX2" fmla="*/ 1087437 w 1282719"/>
                            <a:gd name="connsiteY2" fmla="*/ 741497 h 1958642"/>
                            <a:gd name="connsiteX3" fmla="*/ 1227137 w 1282719"/>
                            <a:gd name="connsiteY3" fmla="*/ 1103447 h 1958642"/>
                            <a:gd name="connsiteX4" fmla="*/ 1282700 w 1282719"/>
                            <a:gd name="connsiteY4" fmla="*/ 1500322 h 1958642"/>
                            <a:gd name="connsiteX5" fmla="*/ 1222375 w 1282719"/>
                            <a:gd name="connsiteY5" fmla="*/ 1773372 h 1958642"/>
                            <a:gd name="connsiteX6" fmla="*/ 1041400 w 1282719"/>
                            <a:gd name="connsiteY6" fmla="*/ 1927360 h 1958642"/>
                            <a:gd name="connsiteX7" fmla="*/ 876300 w 1282719"/>
                            <a:gd name="connsiteY7" fmla="*/ 1952760 h 1958642"/>
                            <a:gd name="connsiteX8" fmla="*/ 660400 w 1282719"/>
                            <a:gd name="connsiteY8" fmla="*/ 1849572 h 1958642"/>
                            <a:gd name="connsiteX9" fmla="*/ 512762 w 1282719"/>
                            <a:gd name="connsiteY9" fmla="*/ 1595572 h 1958642"/>
                            <a:gd name="connsiteX10" fmla="*/ 352425 w 1282719"/>
                            <a:gd name="connsiteY10" fmla="*/ 1479685 h 1958642"/>
                            <a:gd name="connsiteX11" fmla="*/ 204787 w 1282719"/>
                            <a:gd name="connsiteY11" fmla="*/ 1451110 h 1958642"/>
                            <a:gd name="connsiteX12" fmla="*/ 0 w 1282719"/>
                            <a:gd name="connsiteY12" fmla="*/ 1444760 h 1958642"/>
                            <a:gd name="connsiteX0" fmla="*/ 1138237 w 1282719"/>
                            <a:gd name="connsiteY0" fmla="*/ 0 h 1958642"/>
                            <a:gd name="connsiteX1" fmla="*/ 1065212 w 1282719"/>
                            <a:gd name="connsiteY1" fmla="*/ 331922 h 1958642"/>
                            <a:gd name="connsiteX2" fmla="*/ 1087437 w 1282719"/>
                            <a:gd name="connsiteY2" fmla="*/ 741497 h 1958642"/>
                            <a:gd name="connsiteX3" fmla="*/ 1227137 w 1282719"/>
                            <a:gd name="connsiteY3" fmla="*/ 1103447 h 1958642"/>
                            <a:gd name="connsiteX4" fmla="*/ 1282700 w 1282719"/>
                            <a:gd name="connsiteY4" fmla="*/ 1500322 h 1958642"/>
                            <a:gd name="connsiteX5" fmla="*/ 1222375 w 1282719"/>
                            <a:gd name="connsiteY5" fmla="*/ 1773372 h 1958642"/>
                            <a:gd name="connsiteX6" fmla="*/ 1041400 w 1282719"/>
                            <a:gd name="connsiteY6" fmla="*/ 1927360 h 1958642"/>
                            <a:gd name="connsiteX7" fmla="*/ 876300 w 1282719"/>
                            <a:gd name="connsiteY7" fmla="*/ 1952760 h 1958642"/>
                            <a:gd name="connsiteX8" fmla="*/ 660400 w 1282719"/>
                            <a:gd name="connsiteY8" fmla="*/ 1849572 h 1958642"/>
                            <a:gd name="connsiteX9" fmla="*/ 512762 w 1282719"/>
                            <a:gd name="connsiteY9" fmla="*/ 1595572 h 1958642"/>
                            <a:gd name="connsiteX10" fmla="*/ 352425 w 1282719"/>
                            <a:gd name="connsiteY10" fmla="*/ 1479685 h 1958642"/>
                            <a:gd name="connsiteX11" fmla="*/ 204787 w 1282719"/>
                            <a:gd name="connsiteY11" fmla="*/ 1451110 h 1958642"/>
                            <a:gd name="connsiteX12" fmla="*/ 0 w 1282719"/>
                            <a:gd name="connsiteY12" fmla="*/ 1444760 h 1958642"/>
                            <a:gd name="connsiteX0" fmla="*/ 1138237 w 1282719"/>
                            <a:gd name="connsiteY0" fmla="*/ 0 h 1958642"/>
                            <a:gd name="connsiteX1" fmla="*/ 1058862 w 1282719"/>
                            <a:gd name="connsiteY1" fmla="*/ 440256 h 1958642"/>
                            <a:gd name="connsiteX2" fmla="*/ 1087437 w 1282719"/>
                            <a:gd name="connsiteY2" fmla="*/ 741497 h 1958642"/>
                            <a:gd name="connsiteX3" fmla="*/ 1227137 w 1282719"/>
                            <a:gd name="connsiteY3" fmla="*/ 1103447 h 1958642"/>
                            <a:gd name="connsiteX4" fmla="*/ 1282700 w 1282719"/>
                            <a:gd name="connsiteY4" fmla="*/ 1500322 h 1958642"/>
                            <a:gd name="connsiteX5" fmla="*/ 1222375 w 1282719"/>
                            <a:gd name="connsiteY5" fmla="*/ 1773372 h 1958642"/>
                            <a:gd name="connsiteX6" fmla="*/ 1041400 w 1282719"/>
                            <a:gd name="connsiteY6" fmla="*/ 1927360 h 1958642"/>
                            <a:gd name="connsiteX7" fmla="*/ 876300 w 1282719"/>
                            <a:gd name="connsiteY7" fmla="*/ 1952760 h 1958642"/>
                            <a:gd name="connsiteX8" fmla="*/ 660400 w 1282719"/>
                            <a:gd name="connsiteY8" fmla="*/ 1849572 h 1958642"/>
                            <a:gd name="connsiteX9" fmla="*/ 512762 w 1282719"/>
                            <a:gd name="connsiteY9" fmla="*/ 1595572 h 1958642"/>
                            <a:gd name="connsiteX10" fmla="*/ 352425 w 1282719"/>
                            <a:gd name="connsiteY10" fmla="*/ 1479685 h 1958642"/>
                            <a:gd name="connsiteX11" fmla="*/ 204787 w 1282719"/>
                            <a:gd name="connsiteY11" fmla="*/ 1451110 h 1958642"/>
                            <a:gd name="connsiteX12" fmla="*/ 0 w 1282719"/>
                            <a:gd name="connsiteY12" fmla="*/ 1444760 h 1958642"/>
                            <a:gd name="connsiteX0" fmla="*/ 1138237 w 1282713"/>
                            <a:gd name="connsiteY0" fmla="*/ 0 h 1958642"/>
                            <a:gd name="connsiteX1" fmla="*/ 1058862 w 1282713"/>
                            <a:gd name="connsiteY1" fmla="*/ 440256 h 1958642"/>
                            <a:gd name="connsiteX2" fmla="*/ 1144587 w 1282713"/>
                            <a:gd name="connsiteY2" fmla="*/ 856203 h 1958642"/>
                            <a:gd name="connsiteX3" fmla="*/ 1227137 w 1282713"/>
                            <a:gd name="connsiteY3" fmla="*/ 1103447 h 1958642"/>
                            <a:gd name="connsiteX4" fmla="*/ 1282700 w 1282713"/>
                            <a:gd name="connsiteY4" fmla="*/ 1500322 h 1958642"/>
                            <a:gd name="connsiteX5" fmla="*/ 1222375 w 1282713"/>
                            <a:gd name="connsiteY5" fmla="*/ 1773372 h 1958642"/>
                            <a:gd name="connsiteX6" fmla="*/ 1041400 w 1282713"/>
                            <a:gd name="connsiteY6" fmla="*/ 1927360 h 1958642"/>
                            <a:gd name="connsiteX7" fmla="*/ 876300 w 1282713"/>
                            <a:gd name="connsiteY7" fmla="*/ 1952760 h 1958642"/>
                            <a:gd name="connsiteX8" fmla="*/ 660400 w 1282713"/>
                            <a:gd name="connsiteY8" fmla="*/ 1849572 h 1958642"/>
                            <a:gd name="connsiteX9" fmla="*/ 512762 w 1282713"/>
                            <a:gd name="connsiteY9" fmla="*/ 1595572 h 1958642"/>
                            <a:gd name="connsiteX10" fmla="*/ 352425 w 1282713"/>
                            <a:gd name="connsiteY10" fmla="*/ 1479685 h 1958642"/>
                            <a:gd name="connsiteX11" fmla="*/ 204787 w 1282713"/>
                            <a:gd name="connsiteY11" fmla="*/ 1451110 h 1958642"/>
                            <a:gd name="connsiteX12" fmla="*/ 0 w 1282713"/>
                            <a:gd name="connsiteY12" fmla="*/ 1444760 h 1958642"/>
                            <a:gd name="connsiteX0" fmla="*/ 1138237 w 1286463"/>
                            <a:gd name="connsiteY0" fmla="*/ 0 h 1958642"/>
                            <a:gd name="connsiteX1" fmla="*/ 1058862 w 1286463"/>
                            <a:gd name="connsiteY1" fmla="*/ 440256 h 1958642"/>
                            <a:gd name="connsiteX2" fmla="*/ 1144587 w 1286463"/>
                            <a:gd name="connsiteY2" fmla="*/ 856203 h 1958642"/>
                            <a:gd name="connsiteX3" fmla="*/ 1265237 w 1286463"/>
                            <a:gd name="connsiteY3" fmla="*/ 1230899 h 1958642"/>
                            <a:gd name="connsiteX4" fmla="*/ 1282700 w 1286463"/>
                            <a:gd name="connsiteY4" fmla="*/ 1500322 h 1958642"/>
                            <a:gd name="connsiteX5" fmla="*/ 1222375 w 1286463"/>
                            <a:gd name="connsiteY5" fmla="*/ 1773372 h 1958642"/>
                            <a:gd name="connsiteX6" fmla="*/ 1041400 w 1286463"/>
                            <a:gd name="connsiteY6" fmla="*/ 1927360 h 1958642"/>
                            <a:gd name="connsiteX7" fmla="*/ 876300 w 1286463"/>
                            <a:gd name="connsiteY7" fmla="*/ 1952760 h 1958642"/>
                            <a:gd name="connsiteX8" fmla="*/ 660400 w 1286463"/>
                            <a:gd name="connsiteY8" fmla="*/ 1849572 h 1958642"/>
                            <a:gd name="connsiteX9" fmla="*/ 512762 w 1286463"/>
                            <a:gd name="connsiteY9" fmla="*/ 1595572 h 1958642"/>
                            <a:gd name="connsiteX10" fmla="*/ 352425 w 1286463"/>
                            <a:gd name="connsiteY10" fmla="*/ 1479685 h 1958642"/>
                            <a:gd name="connsiteX11" fmla="*/ 204787 w 1286463"/>
                            <a:gd name="connsiteY11" fmla="*/ 1451110 h 1958642"/>
                            <a:gd name="connsiteX12" fmla="*/ 0 w 1286463"/>
                            <a:gd name="connsiteY12" fmla="*/ 1444760 h 1958642"/>
                            <a:gd name="connsiteX0" fmla="*/ 1138237 w 1291729"/>
                            <a:gd name="connsiteY0" fmla="*/ 0 h 1958642"/>
                            <a:gd name="connsiteX1" fmla="*/ 1058862 w 1291729"/>
                            <a:gd name="connsiteY1" fmla="*/ 440256 h 1958642"/>
                            <a:gd name="connsiteX2" fmla="*/ 1144587 w 1291729"/>
                            <a:gd name="connsiteY2" fmla="*/ 856203 h 1958642"/>
                            <a:gd name="connsiteX3" fmla="*/ 1265237 w 1291729"/>
                            <a:gd name="connsiteY3" fmla="*/ 1230899 h 1958642"/>
                            <a:gd name="connsiteX4" fmla="*/ 1289050 w 1291729"/>
                            <a:gd name="connsiteY4" fmla="*/ 1557675 h 1958642"/>
                            <a:gd name="connsiteX5" fmla="*/ 1222375 w 1291729"/>
                            <a:gd name="connsiteY5" fmla="*/ 1773372 h 1958642"/>
                            <a:gd name="connsiteX6" fmla="*/ 1041400 w 1291729"/>
                            <a:gd name="connsiteY6" fmla="*/ 1927360 h 1958642"/>
                            <a:gd name="connsiteX7" fmla="*/ 876300 w 1291729"/>
                            <a:gd name="connsiteY7" fmla="*/ 1952760 h 1958642"/>
                            <a:gd name="connsiteX8" fmla="*/ 660400 w 1291729"/>
                            <a:gd name="connsiteY8" fmla="*/ 1849572 h 1958642"/>
                            <a:gd name="connsiteX9" fmla="*/ 512762 w 1291729"/>
                            <a:gd name="connsiteY9" fmla="*/ 1595572 h 1958642"/>
                            <a:gd name="connsiteX10" fmla="*/ 352425 w 1291729"/>
                            <a:gd name="connsiteY10" fmla="*/ 1479685 h 1958642"/>
                            <a:gd name="connsiteX11" fmla="*/ 204787 w 1291729"/>
                            <a:gd name="connsiteY11" fmla="*/ 1451110 h 1958642"/>
                            <a:gd name="connsiteX12" fmla="*/ 0 w 1291729"/>
                            <a:gd name="connsiteY12" fmla="*/ 1444760 h 1958642"/>
                            <a:gd name="connsiteX0" fmla="*/ 1138237 w 1291729"/>
                            <a:gd name="connsiteY0" fmla="*/ 0 h 1957025"/>
                            <a:gd name="connsiteX1" fmla="*/ 1058862 w 1291729"/>
                            <a:gd name="connsiteY1" fmla="*/ 440256 h 1957025"/>
                            <a:gd name="connsiteX2" fmla="*/ 1144587 w 1291729"/>
                            <a:gd name="connsiteY2" fmla="*/ 856203 h 1957025"/>
                            <a:gd name="connsiteX3" fmla="*/ 1265237 w 1291729"/>
                            <a:gd name="connsiteY3" fmla="*/ 1230899 h 1957025"/>
                            <a:gd name="connsiteX4" fmla="*/ 1289050 w 1291729"/>
                            <a:gd name="connsiteY4" fmla="*/ 1557675 h 1957025"/>
                            <a:gd name="connsiteX5" fmla="*/ 1222375 w 1291729"/>
                            <a:gd name="connsiteY5" fmla="*/ 1773372 h 1957025"/>
                            <a:gd name="connsiteX6" fmla="*/ 1022350 w 1291729"/>
                            <a:gd name="connsiteY6" fmla="*/ 1920988 h 1957025"/>
                            <a:gd name="connsiteX7" fmla="*/ 876300 w 1291729"/>
                            <a:gd name="connsiteY7" fmla="*/ 1952760 h 1957025"/>
                            <a:gd name="connsiteX8" fmla="*/ 660400 w 1291729"/>
                            <a:gd name="connsiteY8" fmla="*/ 1849572 h 1957025"/>
                            <a:gd name="connsiteX9" fmla="*/ 512762 w 1291729"/>
                            <a:gd name="connsiteY9" fmla="*/ 1595572 h 1957025"/>
                            <a:gd name="connsiteX10" fmla="*/ 352425 w 1291729"/>
                            <a:gd name="connsiteY10" fmla="*/ 1479685 h 1957025"/>
                            <a:gd name="connsiteX11" fmla="*/ 204787 w 1291729"/>
                            <a:gd name="connsiteY11" fmla="*/ 1451110 h 1957025"/>
                            <a:gd name="connsiteX12" fmla="*/ 0 w 1291729"/>
                            <a:gd name="connsiteY12" fmla="*/ 1444760 h 1957025"/>
                            <a:gd name="connsiteX0" fmla="*/ 1138237 w 1291729"/>
                            <a:gd name="connsiteY0" fmla="*/ 0 h 1932448"/>
                            <a:gd name="connsiteX1" fmla="*/ 1058862 w 1291729"/>
                            <a:gd name="connsiteY1" fmla="*/ 440256 h 1932448"/>
                            <a:gd name="connsiteX2" fmla="*/ 1144587 w 1291729"/>
                            <a:gd name="connsiteY2" fmla="*/ 856203 h 1932448"/>
                            <a:gd name="connsiteX3" fmla="*/ 1265237 w 1291729"/>
                            <a:gd name="connsiteY3" fmla="*/ 1230899 h 1932448"/>
                            <a:gd name="connsiteX4" fmla="*/ 1289050 w 1291729"/>
                            <a:gd name="connsiteY4" fmla="*/ 1557675 h 1932448"/>
                            <a:gd name="connsiteX5" fmla="*/ 1222375 w 1291729"/>
                            <a:gd name="connsiteY5" fmla="*/ 1773372 h 1932448"/>
                            <a:gd name="connsiteX6" fmla="*/ 1022350 w 1291729"/>
                            <a:gd name="connsiteY6" fmla="*/ 1920988 h 1932448"/>
                            <a:gd name="connsiteX7" fmla="*/ 819150 w 1291729"/>
                            <a:gd name="connsiteY7" fmla="*/ 1914525 h 1932448"/>
                            <a:gd name="connsiteX8" fmla="*/ 660400 w 1291729"/>
                            <a:gd name="connsiteY8" fmla="*/ 1849572 h 1932448"/>
                            <a:gd name="connsiteX9" fmla="*/ 512762 w 1291729"/>
                            <a:gd name="connsiteY9" fmla="*/ 1595572 h 1932448"/>
                            <a:gd name="connsiteX10" fmla="*/ 352425 w 1291729"/>
                            <a:gd name="connsiteY10" fmla="*/ 1479685 h 1932448"/>
                            <a:gd name="connsiteX11" fmla="*/ 204787 w 1291729"/>
                            <a:gd name="connsiteY11" fmla="*/ 1451110 h 1932448"/>
                            <a:gd name="connsiteX12" fmla="*/ 0 w 1291729"/>
                            <a:gd name="connsiteY12" fmla="*/ 1444760 h 1932448"/>
                            <a:gd name="connsiteX0" fmla="*/ 1138237 w 1291729"/>
                            <a:gd name="connsiteY0" fmla="*/ 0 h 1923876"/>
                            <a:gd name="connsiteX1" fmla="*/ 1058862 w 1291729"/>
                            <a:gd name="connsiteY1" fmla="*/ 440256 h 1923876"/>
                            <a:gd name="connsiteX2" fmla="*/ 1144587 w 1291729"/>
                            <a:gd name="connsiteY2" fmla="*/ 856203 h 1923876"/>
                            <a:gd name="connsiteX3" fmla="*/ 1265237 w 1291729"/>
                            <a:gd name="connsiteY3" fmla="*/ 1230899 h 1923876"/>
                            <a:gd name="connsiteX4" fmla="*/ 1289050 w 1291729"/>
                            <a:gd name="connsiteY4" fmla="*/ 1557675 h 1923876"/>
                            <a:gd name="connsiteX5" fmla="*/ 1222375 w 1291729"/>
                            <a:gd name="connsiteY5" fmla="*/ 1773372 h 1923876"/>
                            <a:gd name="connsiteX6" fmla="*/ 1041400 w 1291729"/>
                            <a:gd name="connsiteY6" fmla="*/ 1908243 h 1923876"/>
                            <a:gd name="connsiteX7" fmla="*/ 819150 w 1291729"/>
                            <a:gd name="connsiteY7" fmla="*/ 1914525 h 1923876"/>
                            <a:gd name="connsiteX8" fmla="*/ 660400 w 1291729"/>
                            <a:gd name="connsiteY8" fmla="*/ 1849572 h 1923876"/>
                            <a:gd name="connsiteX9" fmla="*/ 512762 w 1291729"/>
                            <a:gd name="connsiteY9" fmla="*/ 1595572 h 1923876"/>
                            <a:gd name="connsiteX10" fmla="*/ 352425 w 1291729"/>
                            <a:gd name="connsiteY10" fmla="*/ 1479685 h 1923876"/>
                            <a:gd name="connsiteX11" fmla="*/ 204787 w 1291729"/>
                            <a:gd name="connsiteY11" fmla="*/ 1451110 h 1923876"/>
                            <a:gd name="connsiteX12" fmla="*/ 0 w 1291729"/>
                            <a:gd name="connsiteY12" fmla="*/ 1444760 h 1923876"/>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2762 w 1291729"/>
                            <a:gd name="connsiteY9" fmla="*/ 1595572 h 1926751"/>
                            <a:gd name="connsiteX10" fmla="*/ 352425 w 1291729"/>
                            <a:gd name="connsiteY10" fmla="*/ 1479685 h 1926751"/>
                            <a:gd name="connsiteX11" fmla="*/ 204787 w 1291729"/>
                            <a:gd name="connsiteY11" fmla="*/ 1451110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52425 w 1291729"/>
                            <a:gd name="connsiteY10" fmla="*/ 1479685 h 1926751"/>
                            <a:gd name="connsiteX11" fmla="*/ 204787 w 1291729"/>
                            <a:gd name="connsiteY11" fmla="*/ 1451110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58775 w 1291729"/>
                            <a:gd name="connsiteY10" fmla="*/ 1460567 h 1926751"/>
                            <a:gd name="connsiteX11" fmla="*/ 204787 w 1291729"/>
                            <a:gd name="connsiteY11" fmla="*/ 1451110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58775 w 1291729"/>
                            <a:gd name="connsiteY10" fmla="*/ 1460567 h 1926751"/>
                            <a:gd name="connsiteX11" fmla="*/ 198437 w 1291729"/>
                            <a:gd name="connsiteY11" fmla="*/ 1451110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58775 w 1291729"/>
                            <a:gd name="connsiteY10" fmla="*/ 146056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49250 w 1291729"/>
                            <a:gd name="connsiteY10" fmla="*/ 146534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49250 w 1291729"/>
                            <a:gd name="connsiteY10" fmla="*/ 146534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46868 w 1291729"/>
                            <a:gd name="connsiteY10" fmla="*/ 146773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31018 w 1291729"/>
                            <a:gd name="connsiteY9" fmla="*/ 1580437 h 1926751"/>
                            <a:gd name="connsiteX10" fmla="*/ 346868 w 1291729"/>
                            <a:gd name="connsiteY10" fmla="*/ 146773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31018 w 1291729"/>
                            <a:gd name="connsiteY9" fmla="*/ 1566099 h 1926751"/>
                            <a:gd name="connsiteX10" fmla="*/ 346868 w 1291729"/>
                            <a:gd name="connsiteY10" fmla="*/ 146773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1968 w 1291729"/>
                            <a:gd name="connsiteY9" fmla="*/ 1556540 h 1926751"/>
                            <a:gd name="connsiteX10" fmla="*/ 346868 w 1291729"/>
                            <a:gd name="connsiteY10" fmla="*/ 146773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1968 w 1291729"/>
                            <a:gd name="connsiteY9" fmla="*/ 1556540 h 1926751"/>
                            <a:gd name="connsiteX10" fmla="*/ 354012 w 1291729"/>
                            <a:gd name="connsiteY10" fmla="*/ 1470128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490537 w 1291729"/>
                            <a:gd name="connsiteY9" fmla="*/ 1551761 h 1926751"/>
                            <a:gd name="connsiteX10" fmla="*/ 354012 w 1291729"/>
                            <a:gd name="connsiteY10" fmla="*/ 1470128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490537 w 1291729"/>
                            <a:gd name="connsiteY9" fmla="*/ 1551761 h 1926751"/>
                            <a:gd name="connsiteX10" fmla="*/ 354012 w 1291729"/>
                            <a:gd name="connsiteY10" fmla="*/ 1470128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490537 w 1291729"/>
                            <a:gd name="connsiteY9" fmla="*/ 1551761 h 1926751"/>
                            <a:gd name="connsiteX10" fmla="*/ 354012 w 1291729"/>
                            <a:gd name="connsiteY10" fmla="*/ 1470128 h 1926751"/>
                            <a:gd name="connsiteX11" fmla="*/ 333653 w 1291729"/>
                            <a:gd name="connsiteY11" fmla="*/ 1464773 h 1926751"/>
                            <a:gd name="connsiteX12" fmla="*/ 193674 w 1291729"/>
                            <a:gd name="connsiteY12" fmla="*/ 1446331 h 1926751"/>
                            <a:gd name="connsiteX13" fmla="*/ 0 w 1291729"/>
                            <a:gd name="connsiteY13"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490537 w 1291729"/>
                            <a:gd name="connsiteY9" fmla="*/ 1551761 h 1926751"/>
                            <a:gd name="connsiteX10" fmla="*/ 333653 w 1291729"/>
                            <a:gd name="connsiteY10" fmla="*/ 1464773 h 1926751"/>
                            <a:gd name="connsiteX11" fmla="*/ 193674 w 1291729"/>
                            <a:gd name="connsiteY11" fmla="*/ 1446331 h 1926751"/>
                            <a:gd name="connsiteX12" fmla="*/ 0 w 1291729"/>
                            <a:gd name="connsiteY12" fmla="*/ 1444760 h 1926751"/>
                            <a:gd name="connsiteX0" fmla="*/ 1138237 w 1291961"/>
                            <a:gd name="connsiteY0" fmla="*/ 0 h 1926751"/>
                            <a:gd name="connsiteX1" fmla="*/ 1058862 w 1291961"/>
                            <a:gd name="connsiteY1" fmla="*/ 440256 h 1926751"/>
                            <a:gd name="connsiteX2" fmla="*/ 1135062 w 1291961"/>
                            <a:gd name="connsiteY2" fmla="*/ 856203 h 1926751"/>
                            <a:gd name="connsiteX3" fmla="*/ 1265237 w 1291961"/>
                            <a:gd name="connsiteY3" fmla="*/ 1230899 h 1926751"/>
                            <a:gd name="connsiteX4" fmla="*/ 1289050 w 1291961"/>
                            <a:gd name="connsiteY4" fmla="*/ 1557675 h 1926751"/>
                            <a:gd name="connsiteX5" fmla="*/ 1222375 w 1291961"/>
                            <a:gd name="connsiteY5" fmla="*/ 1773372 h 1926751"/>
                            <a:gd name="connsiteX6" fmla="*/ 1041400 w 1291961"/>
                            <a:gd name="connsiteY6" fmla="*/ 1908243 h 1926751"/>
                            <a:gd name="connsiteX7" fmla="*/ 819150 w 1291961"/>
                            <a:gd name="connsiteY7" fmla="*/ 1914525 h 1926751"/>
                            <a:gd name="connsiteX8" fmla="*/ 660400 w 1291961"/>
                            <a:gd name="connsiteY8" fmla="*/ 1804964 h 1926751"/>
                            <a:gd name="connsiteX9" fmla="*/ 490537 w 1291961"/>
                            <a:gd name="connsiteY9" fmla="*/ 1551761 h 1926751"/>
                            <a:gd name="connsiteX10" fmla="*/ 333653 w 1291961"/>
                            <a:gd name="connsiteY10" fmla="*/ 1464773 h 1926751"/>
                            <a:gd name="connsiteX11" fmla="*/ 193674 w 1291961"/>
                            <a:gd name="connsiteY11" fmla="*/ 1446331 h 1926751"/>
                            <a:gd name="connsiteX12" fmla="*/ 0 w 1291961"/>
                            <a:gd name="connsiteY12" fmla="*/ 1444760 h 1926751"/>
                            <a:gd name="connsiteX0" fmla="*/ 1138237 w 1291961"/>
                            <a:gd name="connsiteY0" fmla="*/ 0 h 1926751"/>
                            <a:gd name="connsiteX1" fmla="*/ 1056481 w 1291961"/>
                            <a:gd name="connsiteY1" fmla="*/ 521506 h 1926751"/>
                            <a:gd name="connsiteX2" fmla="*/ 1135062 w 1291961"/>
                            <a:gd name="connsiteY2" fmla="*/ 856203 h 1926751"/>
                            <a:gd name="connsiteX3" fmla="*/ 1265237 w 1291961"/>
                            <a:gd name="connsiteY3" fmla="*/ 1230899 h 1926751"/>
                            <a:gd name="connsiteX4" fmla="*/ 1289050 w 1291961"/>
                            <a:gd name="connsiteY4" fmla="*/ 1557675 h 1926751"/>
                            <a:gd name="connsiteX5" fmla="*/ 1222375 w 1291961"/>
                            <a:gd name="connsiteY5" fmla="*/ 1773372 h 1926751"/>
                            <a:gd name="connsiteX6" fmla="*/ 1041400 w 1291961"/>
                            <a:gd name="connsiteY6" fmla="*/ 1908243 h 1926751"/>
                            <a:gd name="connsiteX7" fmla="*/ 819150 w 1291961"/>
                            <a:gd name="connsiteY7" fmla="*/ 1914525 h 1926751"/>
                            <a:gd name="connsiteX8" fmla="*/ 660400 w 1291961"/>
                            <a:gd name="connsiteY8" fmla="*/ 1804964 h 1926751"/>
                            <a:gd name="connsiteX9" fmla="*/ 490537 w 1291961"/>
                            <a:gd name="connsiteY9" fmla="*/ 1551761 h 1926751"/>
                            <a:gd name="connsiteX10" fmla="*/ 333653 w 1291961"/>
                            <a:gd name="connsiteY10" fmla="*/ 1464773 h 1926751"/>
                            <a:gd name="connsiteX11" fmla="*/ 193674 w 1291961"/>
                            <a:gd name="connsiteY11" fmla="*/ 1446331 h 1926751"/>
                            <a:gd name="connsiteX12" fmla="*/ 0 w 1291961"/>
                            <a:gd name="connsiteY12" fmla="*/ 1444760 h 1926751"/>
                            <a:gd name="connsiteX0" fmla="*/ 1138237 w 1291961"/>
                            <a:gd name="connsiteY0" fmla="*/ 0 h 1926751"/>
                            <a:gd name="connsiteX1" fmla="*/ 1080294 w 1291961"/>
                            <a:gd name="connsiteY1" fmla="*/ 354226 h 1926751"/>
                            <a:gd name="connsiteX2" fmla="*/ 1135062 w 1291961"/>
                            <a:gd name="connsiteY2" fmla="*/ 856203 h 1926751"/>
                            <a:gd name="connsiteX3" fmla="*/ 1265237 w 1291961"/>
                            <a:gd name="connsiteY3" fmla="*/ 1230899 h 1926751"/>
                            <a:gd name="connsiteX4" fmla="*/ 1289050 w 1291961"/>
                            <a:gd name="connsiteY4" fmla="*/ 1557675 h 1926751"/>
                            <a:gd name="connsiteX5" fmla="*/ 1222375 w 1291961"/>
                            <a:gd name="connsiteY5" fmla="*/ 1773372 h 1926751"/>
                            <a:gd name="connsiteX6" fmla="*/ 1041400 w 1291961"/>
                            <a:gd name="connsiteY6" fmla="*/ 1908243 h 1926751"/>
                            <a:gd name="connsiteX7" fmla="*/ 819150 w 1291961"/>
                            <a:gd name="connsiteY7" fmla="*/ 1914525 h 1926751"/>
                            <a:gd name="connsiteX8" fmla="*/ 660400 w 1291961"/>
                            <a:gd name="connsiteY8" fmla="*/ 1804964 h 1926751"/>
                            <a:gd name="connsiteX9" fmla="*/ 490537 w 1291961"/>
                            <a:gd name="connsiteY9" fmla="*/ 1551761 h 1926751"/>
                            <a:gd name="connsiteX10" fmla="*/ 333653 w 1291961"/>
                            <a:gd name="connsiteY10" fmla="*/ 1464773 h 1926751"/>
                            <a:gd name="connsiteX11" fmla="*/ 193674 w 1291961"/>
                            <a:gd name="connsiteY11" fmla="*/ 1446331 h 1926751"/>
                            <a:gd name="connsiteX12" fmla="*/ 0 w 1291961"/>
                            <a:gd name="connsiteY12" fmla="*/ 1444760 h 1926751"/>
                            <a:gd name="connsiteX0" fmla="*/ 1138237 w 1291961"/>
                            <a:gd name="connsiteY0" fmla="*/ 0 h 1926751"/>
                            <a:gd name="connsiteX1" fmla="*/ 1056481 w 1291961"/>
                            <a:gd name="connsiteY1" fmla="*/ 363785 h 1926751"/>
                            <a:gd name="connsiteX2" fmla="*/ 1135062 w 1291961"/>
                            <a:gd name="connsiteY2" fmla="*/ 856203 h 1926751"/>
                            <a:gd name="connsiteX3" fmla="*/ 1265237 w 1291961"/>
                            <a:gd name="connsiteY3" fmla="*/ 1230899 h 1926751"/>
                            <a:gd name="connsiteX4" fmla="*/ 1289050 w 1291961"/>
                            <a:gd name="connsiteY4" fmla="*/ 1557675 h 1926751"/>
                            <a:gd name="connsiteX5" fmla="*/ 1222375 w 1291961"/>
                            <a:gd name="connsiteY5" fmla="*/ 1773372 h 1926751"/>
                            <a:gd name="connsiteX6" fmla="*/ 1041400 w 1291961"/>
                            <a:gd name="connsiteY6" fmla="*/ 1908243 h 1926751"/>
                            <a:gd name="connsiteX7" fmla="*/ 819150 w 1291961"/>
                            <a:gd name="connsiteY7" fmla="*/ 1914525 h 1926751"/>
                            <a:gd name="connsiteX8" fmla="*/ 660400 w 1291961"/>
                            <a:gd name="connsiteY8" fmla="*/ 1804964 h 1926751"/>
                            <a:gd name="connsiteX9" fmla="*/ 490537 w 1291961"/>
                            <a:gd name="connsiteY9" fmla="*/ 1551761 h 1926751"/>
                            <a:gd name="connsiteX10" fmla="*/ 333653 w 1291961"/>
                            <a:gd name="connsiteY10" fmla="*/ 1464773 h 1926751"/>
                            <a:gd name="connsiteX11" fmla="*/ 193674 w 1291961"/>
                            <a:gd name="connsiteY11" fmla="*/ 1446331 h 1926751"/>
                            <a:gd name="connsiteX12" fmla="*/ 0 w 1291961"/>
                            <a:gd name="connsiteY12" fmla="*/ 1444760 h 1926751"/>
                            <a:gd name="connsiteX0" fmla="*/ 1138237 w 1291961"/>
                            <a:gd name="connsiteY0" fmla="*/ 0 h 1926751"/>
                            <a:gd name="connsiteX1" fmla="*/ 1056481 w 1291961"/>
                            <a:gd name="connsiteY1" fmla="*/ 363785 h 1926751"/>
                            <a:gd name="connsiteX2" fmla="*/ 1135062 w 1291961"/>
                            <a:gd name="connsiteY2" fmla="*/ 856203 h 1926751"/>
                            <a:gd name="connsiteX3" fmla="*/ 1265237 w 1291961"/>
                            <a:gd name="connsiteY3" fmla="*/ 1230899 h 1926751"/>
                            <a:gd name="connsiteX4" fmla="*/ 1289050 w 1291961"/>
                            <a:gd name="connsiteY4" fmla="*/ 1557675 h 1926751"/>
                            <a:gd name="connsiteX5" fmla="*/ 1222375 w 1291961"/>
                            <a:gd name="connsiteY5" fmla="*/ 1773372 h 1926751"/>
                            <a:gd name="connsiteX6" fmla="*/ 1041400 w 1291961"/>
                            <a:gd name="connsiteY6" fmla="*/ 1908243 h 1926751"/>
                            <a:gd name="connsiteX7" fmla="*/ 819150 w 1291961"/>
                            <a:gd name="connsiteY7" fmla="*/ 1914525 h 1926751"/>
                            <a:gd name="connsiteX8" fmla="*/ 660400 w 1291961"/>
                            <a:gd name="connsiteY8" fmla="*/ 1804964 h 1926751"/>
                            <a:gd name="connsiteX9" fmla="*/ 490537 w 1291961"/>
                            <a:gd name="connsiteY9" fmla="*/ 1551761 h 1926751"/>
                            <a:gd name="connsiteX10" fmla="*/ 333653 w 1291961"/>
                            <a:gd name="connsiteY10" fmla="*/ 1464773 h 1926751"/>
                            <a:gd name="connsiteX11" fmla="*/ 193674 w 1291961"/>
                            <a:gd name="connsiteY11" fmla="*/ 1446331 h 1926751"/>
                            <a:gd name="connsiteX12" fmla="*/ 0 w 1291961"/>
                            <a:gd name="connsiteY12" fmla="*/ 1444760 h 1926751"/>
                            <a:gd name="connsiteX0" fmla="*/ 1138237 w 1293348"/>
                            <a:gd name="connsiteY0" fmla="*/ 0 h 1926751"/>
                            <a:gd name="connsiteX1" fmla="*/ 1056481 w 1293348"/>
                            <a:gd name="connsiteY1" fmla="*/ 363785 h 1926751"/>
                            <a:gd name="connsiteX2" fmla="*/ 1092200 w 1293348"/>
                            <a:gd name="connsiteY2" fmla="*/ 722379 h 1926751"/>
                            <a:gd name="connsiteX3" fmla="*/ 1265237 w 1293348"/>
                            <a:gd name="connsiteY3" fmla="*/ 1230899 h 1926751"/>
                            <a:gd name="connsiteX4" fmla="*/ 1289050 w 1293348"/>
                            <a:gd name="connsiteY4" fmla="*/ 1557675 h 1926751"/>
                            <a:gd name="connsiteX5" fmla="*/ 1222375 w 1293348"/>
                            <a:gd name="connsiteY5" fmla="*/ 1773372 h 1926751"/>
                            <a:gd name="connsiteX6" fmla="*/ 1041400 w 1293348"/>
                            <a:gd name="connsiteY6" fmla="*/ 1908243 h 1926751"/>
                            <a:gd name="connsiteX7" fmla="*/ 819150 w 1293348"/>
                            <a:gd name="connsiteY7" fmla="*/ 1914525 h 1926751"/>
                            <a:gd name="connsiteX8" fmla="*/ 660400 w 1293348"/>
                            <a:gd name="connsiteY8" fmla="*/ 1804964 h 1926751"/>
                            <a:gd name="connsiteX9" fmla="*/ 490537 w 1293348"/>
                            <a:gd name="connsiteY9" fmla="*/ 1551761 h 1926751"/>
                            <a:gd name="connsiteX10" fmla="*/ 333653 w 1293348"/>
                            <a:gd name="connsiteY10" fmla="*/ 1464773 h 1926751"/>
                            <a:gd name="connsiteX11" fmla="*/ 193674 w 1293348"/>
                            <a:gd name="connsiteY11" fmla="*/ 1446331 h 1926751"/>
                            <a:gd name="connsiteX12" fmla="*/ 0 w 1293348"/>
                            <a:gd name="connsiteY12" fmla="*/ 1444760 h 1926751"/>
                            <a:gd name="connsiteX0" fmla="*/ 1138237 w 1293348"/>
                            <a:gd name="connsiteY0" fmla="*/ 0 h 1922500"/>
                            <a:gd name="connsiteX1" fmla="*/ 1056481 w 1293348"/>
                            <a:gd name="connsiteY1" fmla="*/ 363785 h 1922500"/>
                            <a:gd name="connsiteX2" fmla="*/ 1092200 w 1293348"/>
                            <a:gd name="connsiteY2" fmla="*/ 722379 h 1922500"/>
                            <a:gd name="connsiteX3" fmla="*/ 1265237 w 1293348"/>
                            <a:gd name="connsiteY3" fmla="*/ 1230899 h 1922500"/>
                            <a:gd name="connsiteX4" fmla="*/ 1289050 w 1293348"/>
                            <a:gd name="connsiteY4" fmla="*/ 1557675 h 1922500"/>
                            <a:gd name="connsiteX5" fmla="*/ 1222375 w 1293348"/>
                            <a:gd name="connsiteY5" fmla="*/ 1773372 h 1922500"/>
                            <a:gd name="connsiteX6" fmla="*/ 1041400 w 1293348"/>
                            <a:gd name="connsiteY6" fmla="*/ 1908243 h 1922500"/>
                            <a:gd name="connsiteX7" fmla="*/ 811530 w 1293348"/>
                            <a:gd name="connsiteY7" fmla="*/ 1906878 h 1922500"/>
                            <a:gd name="connsiteX8" fmla="*/ 660400 w 1293348"/>
                            <a:gd name="connsiteY8" fmla="*/ 1804964 h 1922500"/>
                            <a:gd name="connsiteX9" fmla="*/ 490537 w 1293348"/>
                            <a:gd name="connsiteY9" fmla="*/ 1551761 h 1922500"/>
                            <a:gd name="connsiteX10" fmla="*/ 333653 w 1293348"/>
                            <a:gd name="connsiteY10" fmla="*/ 1464773 h 1922500"/>
                            <a:gd name="connsiteX11" fmla="*/ 193674 w 1293348"/>
                            <a:gd name="connsiteY11" fmla="*/ 1446331 h 1922500"/>
                            <a:gd name="connsiteX12" fmla="*/ 0 w 1293348"/>
                            <a:gd name="connsiteY12" fmla="*/ 1444760 h 1922500"/>
                            <a:gd name="connsiteX0" fmla="*/ 1138237 w 1293348"/>
                            <a:gd name="connsiteY0" fmla="*/ 0 h 1923827"/>
                            <a:gd name="connsiteX1" fmla="*/ 1056481 w 1293348"/>
                            <a:gd name="connsiteY1" fmla="*/ 363785 h 1923827"/>
                            <a:gd name="connsiteX2" fmla="*/ 1092200 w 1293348"/>
                            <a:gd name="connsiteY2" fmla="*/ 722379 h 1923827"/>
                            <a:gd name="connsiteX3" fmla="*/ 1265237 w 1293348"/>
                            <a:gd name="connsiteY3" fmla="*/ 1230899 h 1923827"/>
                            <a:gd name="connsiteX4" fmla="*/ 1289050 w 1293348"/>
                            <a:gd name="connsiteY4" fmla="*/ 1557675 h 1923827"/>
                            <a:gd name="connsiteX5" fmla="*/ 1222375 w 1293348"/>
                            <a:gd name="connsiteY5" fmla="*/ 1773372 h 1923827"/>
                            <a:gd name="connsiteX6" fmla="*/ 1041400 w 1293348"/>
                            <a:gd name="connsiteY6" fmla="*/ 1908243 h 1923827"/>
                            <a:gd name="connsiteX7" fmla="*/ 811530 w 1293348"/>
                            <a:gd name="connsiteY7" fmla="*/ 1906878 h 1923827"/>
                            <a:gd name="connsiteX8" fmla="*/ 675640 w 1293348"/>
                            <a:gd name="connsiteY8" fmla="*/ 1782023 h 1923827"/>
                            <a:gd name="connsiteX9" fmla="*/ 490537 w 1293348"/>
                            <a:gd name="connsiteY9" fmla="*/ 1551761 h 1923827"/>
                            <a:gd name="connsiteX10" fmla="*/ 333653 w 1293348"/>
                            <a:gd name="connsiteY10" fmla="*/ 1464773 h 1923827"/>
                            <a:gd name="connsiteX11" fmla="*/ 193674 w 1293348"/>
                            <a:gd name="connsiteY11" fmla="*/ 1446331 h 1923827"/>
                            <a:gd name="connsiteX12" fmla="*/ 0 w 1293348"/>
                            <a:gd name="connsiteY12" fmla="*/ 1444760 h 1923827"/>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490537 w 1293348"/>
                            <a:gd name="connsiteY9" fmla="*/ 1551761 h 1920191"/>
                            <a:gd name="connsiteX10" fmla="*/ 333653 w 1293348"/>
                            <a:gd name="connsiteY10" fmla="*/ 1464773 h 1920191"/>
                            <a:gd name="connsiteX11" fmla="*/ 193674 w 1293348"/>
                            <a:gd name="connsiteY11" fmla="*/ 1446331 h 1920191"/>
                            <a:gd name="connsiteX12" fmla="*/ 0 w 1293348"/>
                            <a:gd name="connsiteY12" fmla="*/ 1444760 h 1920191"/>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513397 w 1293348"/>
                            <a:gd name="connsiteY9" fmla="*/ 1551761 h 1920191"/>
                            <a:gd name="connsiteX10" fmla="*/ 333653 w 1293348"/>
                            <a:gd name="connsiteY10" fmla="*/ 1464773 h 1920191"/>
                            <a:gd name="connsiteX11" fmla="*/ 193674 w 1293348"/>
                            <a:gd name="connsiteY11" fmla="*/ 1446331 h 1920191"/>
                            <a:gd name="connsiteX12" fmla="*/ 0 w 1293348"/>
                            <a:gd name="connsiteY12" fmla="*/ 1444760 h 1920191"/>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513397 w 1293348"/>
                            <a:gd name="connsiteY9" fmla="*/ 1551761 h 1920191"/>
                            <a:gd name="connsiteX10" fmla="*/ 356513 w 1293348"/>
                            <a:gd name="connsiteY10" fmla="*/ 1464773 h 1920191"/>
                            <a:gd name="connsiteX11" fmla="*/ 193674 w 1293348"/>
                            <a:gd name="connsiteY11" fmla="*/ 1446331 h 1920191"/>
                            <a:gd name="connsiteX12" fmla="*/ 0 w 1293348"/>
                            <a:gd name="connsiteY12" fmla="*/ 1444760 h 1920191"/>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543877 w 1293348"/>
                            <a:gd name="connsiteY9" fmla="*/ 1582350 h 1920191"/>
                            <a:gd name="connsiteX10" fmla="*/ 356513 w 1293348"/>
                            <a:gd name="connsiteY10" fmla="*/ 1464773 h 1920191"/>
                            <a:gd name="connsiteX11" fmla="*/ 193674 w 1293348"/>
                            <a:gd name="connsiteY11" fmla="*/ 1446331 h 1920191"/>
                            <a:gd name="connsiteX12" fmla="*/ 0 w 1293348"/>
                            <a:gd name="connsiteY12" fmla="*/ 1444760 h 1920191"/>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543877 w 1293348"/>
                            <a:gd name="connsiteY9" fmla="*/ 1582350 h 1920191"/>
                            <a:gd name="connsiteX10" fmla="*/ 356513 w 1293348"/>
                            <a:gd name="connsiteY10" fmla="*/ 1464773 h 1920191"/>
                            <a:gd name="connsiteX11" fmla="*/ 246062 w 1293348"/>
                            <a:gd name="connsiteY11" fmla="*/ 1446331 h 1920191"/>
                            <a:gd name="connsiteX12" fmla="*/ 0 w 1293348"/>
                            <a:gd name="connsiteY12" fmla="*/ 1444760 h 1920191"/>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543877 w 1293348"/>
                            <a:gd name="connsiteY9" fmla="*/ 1582350 h 1920191"/>
                            <a:gd name="connsiteX10" fmla="*/ 356513 w 1293348"/>
                            <a:gd name="connsiteY10" fmla="*/ 1464773 h 1920191"/>
                            <a:gd name="connsiteX11" fmla="*/ 246062 w 1293348"/>
                            <a:gd name="connsiteY11" fmla="*/ 1446331 h 1920191"/>
                            <a:gd name="connsiteX12" fmla="*/ 0 w 1293348"/>
                            <a:gd name="connsiteY12" fmla="*/ 1449540 h 1920191"/>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543877 w 1293348"/>
                            <a:gd name="connsiteY9" fmla="*/ 1582350 h 1920191"/>
                            <a:gd name="connsiteX10" fmla="*/ 356513 w 1293348"/>
                            <a:gd name="connsiteY10" fmla="*/ 1464773 h 1920191"/>
                            <a:gd name="connsiteX11" fmla="*/ 246062 w 1293348"/>
                            <a:gd name="connsiteY11" fmla="*/ 1446331 h 1920191"/>
                            <a:gd name="connsiteX12" fmla="*/ 0 w 1293348"/>
                            <a:gd name="connsiteY12" fmla="*/ 1439981 h 1920191"/>
                            <a:gd name="connsiteX0" fmla="*/ 1138237 w 1293348"/>
                            <a:gd name="connsiteY0" fmla="*/ 0 h 1919817"/>
                            <a:gd name="connsiteX1" fmla="*/ 1056481 w 1293348"/>
                            <a:gd name="connsiteY1" fmla="*/ 363785 h 1919817"/>
                            <a:gd name="connsiteX2" fmla="*/ 1092200 w 1293348"/>
                            <a:gd name="connsiteY2" fmla="*/ 722379 h 1919817"/>
                            <a:gd name="connsiteX3" fmla="*/ 1265237 w 1293348"/>
                            <a:gd name="connsiteY3" fmla="*/ 1230899 h 1919817"/>
                            <a:gd name="connsiteX4" fmla="*/ 1289050 w 1293348"/>
                            <a:gd name="connsiteY4" fmla="*/ 1557675 h 1919817"/>
                            <a:gd name="connsiteX5" fmla="*/ 1222375 w 1293348"/>
                            <a:gd name="connsiteY5" fmla="*/ 1773372 h 1919817"/>
                            <a:gd name="connsiteX6" fmla="*/ 1041400 w 1293348"/>
                            <a:gd name="connsiteY6" fmla="*/ 1908243 h 1919817"/>
                            <a:gd name="connsiteX7" fmla="*/ 842010 w 1293348"/>
                            <a:gd name="connsiteY7" fmla="*/ 1899231 h 1919817"/>
                            <a:gd name="connsiteX8" fmla="*/ 666920 w 1293348"/>
                            <a:gd name="connsiteY8" fmla="*/ 1790039 h 1919817"/>
                            <a:gd name="connsiteX9" fmla="*/ 543877 w 1293348"/>
                            <a:gd name="connsiteY9" fmla="*/ 1582350 h 1919817"/>
                            <a:gd name="connsiteX10" fmla="*/ 356513 w 1293348"/>
                            <a:gd name="connsiteY10" fmla="*/ 1464773 h 1919817"/>
                            <a:gd name="connsiteX11" fmla="*/ 246062 w 1293348"/>
                            <a:gd name="connsiteY11" fmla="*/ 1446331 h 1919817"/>
                            <a:gd name="connsiteX12" fmla="*/ 0 w 1293348"/>
                            <a:gd name="connsiteY12" fmla="*/ 1439981 h 1919817"/>
                            <a:gd name="connsiteX0" fmla="*/ 1138237 w 1293348"/>
                            <a:gd name="connsiteY0" fmla="*/ 0 h 1919816"/>
                            <a:gd name="connsiteX1" fmla="*/ 1056481 w 1293348"/>
                            <a:gd name="connsiteY1" fmla="*/ 363785 h 1919816"/>
                            <a:gd name="connsiteX2" fmla="*/ 1092200 w 1293348"/>
                            <a:gd name="connsiteY2" fmla="*/ 722379 h 1919816"/>
                            <a:gd name="connsiteX3" fmla="*/ 1265237 w 1293348"/>
                            <a:gd name="connsiteY3" fmla="*/ 1230899 h 1919816"/>
                            <a:gd name="connsiteX4" fmla="*/ 1289050 w 1293348"/>
                            <a:gd name="connsiteY4" fmla="*/ 1557675 h 1919816"/>
                            <a:gd name="connsiteX5" fmla="*/ 1222375 w 1293348"/>
                            <a:gd name="connsiteY5" fmla="*/ 1773372 h 1919816"/>
                            <a:gd name="connsiteX6" fmla="*/ 1041400 w 1293348"/>
                            <a:gd name="connsiteY6" fmla="*/ 1908243 h 1919816"/>
                            <a:gd name="connsiteX7" fmla="*/ 842010 w 1293348"/>
                            <a:gd name="connsiteY7" fmla="*/ 1899231 h 1919816"/>
                            <a:gd name="connsiteX8" fmla="*/ 666920 w 1293348"/>
                            <a:gd name="connsiteY8" fmla="*/ 1790039 h 1919816"/>
                            <a:gd name="connsiteX9" fmla="*/ 543878 w 1293348"/>
                            <a:gd name="connsiteY9" fmla="*/ 1638461 h 1919816"/>
                            <a:gd name="connsiteX10" fmla="*/ 356513 w 1293348"/>
                            <a:gd name="connsiteY10" fmla="*/ 1464773 h 1919816"/>
                            <a:gd name="connsiteX11" fmla="*/ 246062 w 1293348"/>
                            <a:gd name="connsiteY11" fmla="*/ 1446331 h 1919816"/>
                            <a:gd name="connsiteX12" fmla="*/ 0 w 1293348"/>
                            <a:gd name="connsiteY12" fmla="*/ 1439981 h 1919816"/>
                            <a:gd name="connsiteX0" fmla="*/ 1138237 w 1293348"/>
                            <a:gd name="connsiteY0" fmla="*/ 0 h 1919816"/>
                            <a:gd name="connsiteX1" fmla="*/ 1056481 w 1293348"/>
                            <a:gd name="connsiteY1" fmla="*/ 363785 h 1919816"/>
                            <a:gd name="connsiteX2" fmla="*/ 1092200 w 1293348"/>
                            <a:gd name="connsiteY2" fmla="*/ 722379 h 1919816"/>
                            <a:gd name="connsiteX3" fmla="*/ 1265237 w 1293348"/>
                            <a:gd name="connsiteY3" fmla="*/ 1230899 h 1919816"/>
                            <a:gd name="connsiteX4" fmla="*/ 1289050 w 1293348"/>
                            <a:gd name="connsiteY4" fmla="*/ 1557675 h 1919816"/>
                            <a:gd name="connsiteX5" fmla="*/ 1222375 w 1293348"/>
                            <a:gd name="connsiteY5" fmla="*/ 1773372 h 1919816"/>
                            <a:gd name="connsiteX6" fmla="*/ 1041400 w 1293348"/>
                            <a:gd name="connsiteY6" fmla="*/ 1908243 h 1919816"/>
                            <a:gd name="connsiteX7" fmla="*/ 842010 w 1293348"/>
                            <a:gd name="connsiteY7" fmla="*/ 1899231 h 1919816"/>
                            <a:gd name="connsiteX8" fmla="*/ 666920 w 1293348"/>
                            <a:gd name="connsiteY8" fmla="*/ 1790039 h 1919816"/>
                            <a:gd name="connsiteX9" fmla="*/ 543878 w 1293348"/>
                            <a:gd name="connsiteY9" fmla="*/ 1638461 h 1919816"/>
                            <a:gd name="connsiteX10" fmla="*/ 330353 w 1293348"/>
                            <a:gd name="connsiteY10" fmla="*/ 1496837 h 1919816"/>
                            <a:gd name="connsiteX11" fmla="*/ 246062 w 1293348"/>
                            <a:gd name="connsiteY11" fmla="*/ 1446331 h 1919816"/>
                            <a:gd name="connsiteX12" fmla="*/ 0 w 1293348"/>
                            <a:gd name="connsiteY12" fmla="*/ 1439981 h 1919816"/>
                            <a:gd name="connsiteX0" fmla="*/ 1138237 w 1293348"/>
                            <a:gd name="connsiteY0" fmla="*/ 0 h 1919816"/>
                            <a:gd name="connsiteX1" fmla="*/ 1056481 w 1293348"/>
                            <a:gd name="connsiteY1" fmla="*/ 363785 h 1919816"/>
                            <a:gd name="connsiteX2" fmla="*/ 1092200 w 1293348"/>
                            <a:gd name="connsiteY2" fmla="*/ 722379 h 1919816"/>
                            <a:gd name="connsiteX3" fmla="*/ 1265237 w 1293348"/>
                            <a:gd name="connsiteY3" fmla="*/ 1230899 h 1919816"/>
                            <a:gd name="connsiteX4" fmla="*/ 1289050 w 1293348"/>
                            <a:gd name="connsiteY4" fmla="*/ 1557675 h 1919816"/>
                            <a:gd name="connsiteX5" fmla="*/ 1222375 w 1293348"/>
                            <a:gd name="connsiteY5" fmla="*/ 1773372 h 1919816"/>
                            <a:gd name="connsiteX6" fmla="*/ 1041400 w 1293348"/>
                            <a:gd name="connsiteY6" fmla="*/ 1908243 h 1919816"/>
                            <a:gd name="connsiteX7" fmla="*/ 842010 w 1293348"/>
                            <a:gd name="connsiteY7" fmla="*/ 1899231 h 1919816"/>
                            <a:gd name="connsiteX8" fmla="*/ 666920 w 1293348"/>
                            <a:gd name="connsiteY8" fmla="*/ 1790039 h 1919816"/>
                            <a:gd name="connsiteX9" fmla="*/ 543878 w 1293348"/>
                            <a:gd name="connsiteY9" fmla="*/ 1638461 h 1919816"/>
                            <a:gd name="connsiteX10" fmla="*/ 330353 w 1293348"/>
                            <a:gd name="connsiteY10" fmla="*/ 1496837 h 1919816"/>
                            <a:gd name="connsiteX11" fmla="*/ 228622 w 1293348"/>
                            <a:gd name="connsiteY11" fmla="*/ 1494426 h 1919816"/>
                            <a:gd name="connsiteX12" fmla="*/ 0 w 1293348"/>
                            <a:gd name="connsiteY12" fmla="*/ 1439981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74674 w 1424144"/>
                            <a:gd name="connsiteY9" fmla="*/ 1638461 h 1919816"/>
                            <a:gd name="connsiteX10" fmla="*/ 461149 w 1424144"/>
                            <a:gd name="connsiteY10" fmla="*/ 1496837 h 1919816"/>
                            <a:gd name="connsiteX11" fmla="*/ 359418 w 1424144"/>
                            <a:gd name="connsiteY11" fmla="*/ 1494426 h 1919816"/>
                            <a:gd name="connsiteX12" fmla="*/ 0 w 1424144"/>
                            <a:gd name="connsiteY12" fmla="*/ 15201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74674 w 1424144"/>
                            <a:gd name="connsiteY9" fmla="*/ 1638461 h 1919816"/>
                            <a:gd name="connsiteX10" fmla="*/ 461149 w 1424144"/>
                            <a:gd name="connsiteY10" fmla="*/ 1496837 h 1919816"/>
                            <a:gd name="connsiteX11" fmla="*/ 289660 w 1424144"/>
                            <a:gd name="connsiteY11" fmla="*/ 1526489 h 1919816"/>
                            <a:gd name="connsiteX12" fmla="*/ 0 w 1424144"/>
                            <a:gd name="connsiteY12" fmla="*/ 15201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74674 w 1424144"/>
                            <a:gd name="connsiteY9" fmla="*/ 1638461 h 1919816"/>
                            <a:gd name="connsiteX10" fmla="*/ 461149 w 1424144"/>
                            <a:gd name="connsiteY10" fmla="*/ 1544932 h 1919816"/>
                            <a:gd name="connsiteX11" fmla="*/ 289660 w 1424144"/>
                            <a:gd name="connsiteY11" fmla="*/ 1526489 h 1919816"/>
                            <a:gd name="connsiteX12" fmla="*/ 0 w 1424144"/>
                            <a:gd name="connsiteY12" fmla="*/ 15201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60142 w 1424144"/>
                            <a:gd name="connsiteY9" fmla="*/ 1638461 h 1919816"/>
                            <a:gd name="connsiteX10" fmla="*/ 461149 w 1424144"/>
                            <a:gd name="connsiteY10" fmla="*/ 1544932 h 1919816"/>
                            <a:gd name="connsiteX11" fmla="*/ 289660 w 1424144"/>
                            <a:gd name="connsiteY11" fmla="*/ 1526489 h 1919816"/>
                            <a:gd name="connsiteX12" fmla="*/ 0 w 1424144"/>
                            <a:gd name="connsiteY12" fmla="*/ 15201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60142 w 1424144"/>
                            <a:gd name="connsiteY9" fmla="*/ 1638461 h 1919816"/>
                            <a:gd name="connsiteX10" fmla="*/ 442983 w 1424144"/>
                            <a:gd name="connsiteY10" fmla="*/ 1548272 h 1919816"/>
                            <a:gd name="connsiteX11" fmla="*/ 289660 w 1424144"/>
                            <a:gd name="connsiteY11" fmla="*/ 1526489 h 1919816"/>
                            <a:gd name="connsiteX12" fmla="*/ 0 w 1424144"/>
                            <a:gd name="connsiteY12" fmla="*/ 15201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60142 w 1424144"/>
                            <a:gd name="connsiteY9" fmla="*/ 1638461 h 1919816"/>
                            <a:gd name="connsiteX10" fmla="*/ 442983 w 1424144"/>
                            <a:gd name="connsiteY10" fmla="*/ 1548272 h 1919816"/>
                            <a:gd name="connsiteX11" fmla="*/ 289660 w 1424144"/>
                            <a:gd name="connsiteY11" fmla="*/ 1526489 h 1919816"/>
                            <a:gd name="connsiteX12" fmla="*/ 0 w 1424144"/>
                            <a:gd name="connsiteY12" fmla="*/ 15368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60142 w 1424144"/>
                            <a:gd name="connsiteY9" fmla="*/ 1638461 h 1919816"/>
                            <a:gd name="connsiteX10" fmla="*/ 442983 w 1424144"/>
                            <a:gd name="connsiteY10" fmla="*/ 1548272 h 1919816"/>
                            <a:gd name="connsiteX11" fmla="*/ 235162 w 1424144"/>
                            <a:gd name="connsiteY11" fmla="*/ 1536509 h 1919816"/>
                            <a:gd name="connsiteX12" fmla="*/ 0 w 1424144"/>
                            <a:gd name="connsiteY12" fmla="*/ 15368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60142 w 1424144"/>
                            <a:gd name="connsiteY9" fmla="*/ 1638461 h 1919816"/>
                            <a:gd name="connsiteX10" fmla="*/ 428450 w 1424144"/>
                            <a:gd name="connsiteY10" fmla="*/ 1554952 h 1919816"/>
                            <a:gd name="connsiteX11" fmla="*/ 235162 w 1424144"/>
                            <a:gd name="connsiteY11" fmla="*/ 1536509 h 1919816"/>
                            <a:gd name="connsiteX12" fmla="*/ 0 w 1424144"/>
                            <a:gd name="connsiteY12" fmla="*/ 15368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52875 w 1424144"/>
                            <a:gd name="connsiteY9" fmla="*/ 1648481 h 1919816"/>
                            <a:gd name="connsiteX10" fmla="*/ 428450 w 1424144"/>
                            <a:gd name="connsiteY10" fmla="*/ 1554952 h 1919816"/>
                            <a:gd name="connsiteX11" fmla="*/ 235162 w 1424144"/>
                            <a:gd name="connsiteY11" fmla="*/ 1536509 h 1919816"/>
                            <a:gd name="connsiteX12" fmla="*/ 0 w 1424144"/>
                            <a:gd name="connsiteY12" fmla="*/ 153683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12187 w 1307881"/>
                            <a:gd name="connsiteY10" fmla="*/ 1554952 h 1919816"/>
                            <a:gd name="connsiteX11" fmla="*/ 118899 w 1307881"/>
                            <a:gd name="connsiteY11" fmla="*/ 1536509 h 1919816"/>
                            <a:gd name="connsiteX12" fmla="*/ 0 w 1307881"/>
                            <a:gd name="connsiteY12" fmla="*/ 153349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12187 w 1307881"/>
                            <a:gd name="connsiteY10" fmla="*/ 1554952 h 1919816"/>
                            <a:gd name="connsiteX11" fmla="*/ 187930 w 1307881"/>
                            <a:gd name="connsiteY11" fmla="*/ 1543189 h 1919816"/>
                            <a:gd name="connsiteX12" fmla="*/ 0 w 1307881"/>
                            <a:gd name="connsiteY12" fmla="*/ 153349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44886 w 1307881"/>
                            <a:gd name="connsiteY10" fmla="*/ 1564971 h 1919816"/>
                            <a:gd name="connsiteX11" fmla="*/ 187930 w 1307881"/>
                            <a:gd name="connsiteY11" fmla="*/ 1543189 h 1919816"/>
                            <a:gd name="connsiteX12" fmla="*/ 0 w 1307881"/>
                            <a:gd name="connsiteY12" fmla="*/ 153349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44886 w 1307881"/>
                            <a:gd name="connsiteY10" fmla="*/ 1564971 h 1919816"/>
                            <a:gd name="connsiteX11" fmla="*/ 187930 w 1307881"/>
                            <a:gd name="connsiteY11" fmla="*/ 1543189 h 1919816"/>
                            <a:gd name="connsiteX12" fmla="*/ 0 w 1307881"/>
                            <a:gd name="connsiteY12" fmla="*/ 153349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44886 w 1307881"/>
                            <a:gd name="connsiteY10" fmla="*/ 1564971 h 1919816"/>
                            <a:gd name="connsiteX11" fmla="*/ 187930 w 1307881"/>
                            <a:gd name="connsiteY11" fmla="*/ 1543189 h 1919816"/>
                            <a:gd name="connsiteX12" fmla="*/ 0 w 1307881"/>
                            <a:gd name="connsiteY12" fmla="*/ 153349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44886 w 1307881"/>
                            <a:gd name="connsiteY10" fmla="*/ 1564971 h 1919816"/>
                            <a:gd name="connsiteX11" fmla="*/ 187930 w 1307881"/>
                            <a:gd name="connsiteY11" fmla="*/ 1543189 h 1919816"/>
                            <a:gd name="connsiteX12" fmla="*/ 0 w 1307881"/>
                            <a:gd name="connsiteY12" fmla="*/ 153683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44886 w 1307881"/>
                            <a:gd name="connsiteY10" fmla="*/ 1564971 h 1919816"/>
                            <a:gd name="connsiteX11" fmla="*/ 198830 w 1307881"/>
                            <a:gd name="connsiteY11" fmla="*/ 1536538 h 1919816"/>
                            <a:gd name="connsiteX12" fmla="*/ 0 w 1307881"/>
                            <a:gd name="connsiteY12" fmla="*/ 153683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52153 w 1307881"/>
                            <a:gd name="connsiteY10" fmla="*/ 1558321 h 1919816"/>
                            <a:gd name="connsiteX11" fmla="*/ 198830 w 1307881"/>
                            <a:gd name="connsiteY11" fmla="*/ 1536538 h 1919816"/>
                            <a:gd name="connsiteX12" fmla="*/ 0 w 1307881"/>
                            <a:gd name="connsiteY12" fmla="*/ 153683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52153 w 1307881"/>
                            <a:gd name="connsiteY10" fmla="*/ 1558321 h 1919816"/>
                            <a:gd name="connsiteX11" fmla="*/ 195197 w 1307881"/>
                            <a:gd name="connsiteY11" fmla="*/ 1526563 h 1919816"/>
                            <a:gd name="connsiteX12" fmla="*/ 0 w 1307881"/>
                            <a:gd name="connsiteY12" fmla="*/ 153683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52153 w 1307881"/>
                            <a:gd name="connsiteY10" fmla="*/ 1558321 h 1919816"/>
                            <a:gd name="connsiteX11" fmla="*/ 202463 w 1307881"/>
                            <a:gd name="connsiteY11" fmla="*/ 1533213 h 1919816"/>
                            <a:gd name="connsiteX12" fmla="*/ 0 w 1307881"/>
                            <a:gd name="connsiteY12" fmla="*/ 1536839 h 1919816"/>
                            <a:gd name="connsiteX0" fmla="*/ 1156403 w 1311514"/>
                            <a:gd name="connsiteY0" fmla="*/ 0 h 1919816"/>
                            <a:gd name="connsiteX1" fmla="*/ 1074647 w 1311514"/>
                            <a:gd name="connsiteY1" fmla="*/ 363785 h 1919816"/>
                            <a:gd name="connsiteX2" fmla="*/ 1110366 w 1311514"/>
                            <a:gd name="connsiteY2" fmla="*/ 722379 h 1919816"/>
                            <a:gd name="connsiteX3" fmla="*/ 1283403 w 1311514"/>
                            <a:gd name="connsiteY3" fmla="*/ 1230899 h 1919816"/>
                            <a:gd name="connsiteX4" fmla="*/ 1307216 w 1311514"/>
                            <a:gd name="connsiteY4" fmla="*/ 1557675 h 1919816"/>
                            <a:gd name="connsiteX5" fmla="*/ 1240541 w 1311514"/>
                            <a:gd name="connsiteY5" fmla="*/ 1773372 h 1919816"/>
                            <a:gd name="connsiteX6" fmla="*/ 1059566 w 1311514"/>
                            <a:gd name="connsiteY6" fmla="*/ 1908243 h 1919816"/>
                            <a:gd name="connsiteX7" fmla="*/ 860176 w 1311514"/>
                            <a:gd name="connsiteY7" fmla="*/ 1899231 h 1919816"/>
                            <a:gd name="connsiteX8" fmla="*/ 685086 w 1311514"/>
                            <a:gd name="connsiteY8" fmla="*/ 1790039 h 1919816"/>
                            <a:gd name="connsiteX9" fmla="*/ 540245 w 1311514"/>
                            <a:gd name="connsiteY9" fmla="*/ 1648481 h 1919816"/>
                            <a:gd name="connsiteX10" fmla="*/ 355786 w 1311514"/>
                            <a:gd name="connsiteY10" fmla="*/ 1558321 h 1919816"/>
                            <a:gd name="connsiteX11" fmla="*/ 206096 w 1311514"/>
                            <a:gd name="connsiteY11" fmla="*/ 1533213 h 1919816"/>
                            <a:gd name="connsiteX12" fmla="*/ 0 w 1311514"/>
                            <a:gd name="connsiteY12" fmla="*/ 1526863 h 1919816"/>
                            <a:gd name="connsiteX0" fmla="*/ 1156403 w 1311514"/>
                            <a:gd name="connsiteY0" fmla="*/ 0 h 1919816"/>
                            <a:gd name="connsiteX1" fmla="*/ 1074647 w 1311514"/>
                            <a:gd name="connsiteY1" fmla="*/ 363785 h 1919816"/>
                            <a:gd name="connsiteX2" fmla="*/ 1110366 w 1311514"/>
                            <a:gd name="connsiteY2" fmla="*/ 722379 h 1919816"/>
                            <a:gd name="connsiteX3" fmla="*/ 1283403 w 1311514"/>
                            <a:gd name="connsiteY3" fmla="*/ 1230899 h 1919816"/>
                            <a:gd name="connsiteX4" fmla="*/ 1307216 w 1311514"/>
                            <a:gd name="connsiteY4" fmla="*/ 1557675 h 1919816"/>
                            <a:gd name="connsiteX5" fmla="*/ 1240541 w 1311514"/>
                            <a:gd name="connsiteY5" fmla="*/ 1773372 h 1919816"/>
                            <a:gd name="connsiteX6" fmla="*/ 1059566 w 1311514"/>
                            <a:gd name="connsiteY6" fmla="*/ 1908243 h 1919816"/>
                            <a:gd name="connsiteX7" fmla="*/ 860176 w 1311514"/>
                            <a:gd name="connsiteY7" fmla="*/ 1899231 h 1919816"/>
                            <a:gd name="connsiteX8" fmla="*/ 685086 w 1311514"/>
                            <a:gd name="connsiteY8" fmla="*/ 1790039 h 1919816"/>
                            <a:gd name="connsiteX9" fmla="*/ 540245 w 1311514"/>
                            <a:gd name="connsiteY9" fmla="*/ 1648481 h 1919816"/>
                            <a:gd name="connsiteX10" fmla="*/ 366698 w 1311514"/>
                            <a:gd name="connsiteY10" fmla="*/ 1554985 h 1919816"/>
                            <a:gd name="connsiteX11" fmla="*/ 206096 w 1311514"/>
                            <a:gd name="connsiteY11" fmla="*/ 1533213 h 1919816"/>
                            <a:gd name="connsiteX12" fmla="*/ 0 w 1311514"/>
                            <a:gd name="connsiteY12" fmla="*/ 1526863 h 1919816"/>
                            <a:gd name="connsiteX0" fmla="*/ 1156403 w 1311514"/>
                            <a:gd name="connsiteY0" fmla="*/ 0 h 1919816"/>
                            <a:gd name="connsiteX1" fmla="*/ 1074647 w 1311514"/>
                            <a:gd name="connsiteY1" fmla="*/ 363785 h 1919816"/>
                            <a:gd name="connsiteX2" fmla="*/ 1110366 w 1311514"/>
                            <a:gd name="connsiteY2" fmla="*/ 722379 h 1919816"/>
                            <a:gd name="connsiteX3" fmla="*/ 1283403 w 1311514"/>
                            <a:gd name="connsiteY3" fmla="*/ 1230899 h 1919816"/>
                            <a:gd name="connsiteX4" fmla="*/ 1307216 w 1311514"/>
                            <a:gd name="connsiteY4" fmla="*/ 1557675 h 1919816"/>
                            <a:gd name="connsiteX5" fmla="*/ 1240541 w 1311514"/>
                            <a:gd name="connsiteY5" fmla="*/ 1773372 h 1919816"/>
                            <a:gd name="connsiteX6" fmla="*/ 1059566 w 1311514"/>
                            <a:gd name="connsiteY6" fmla="*/ 1908243 h 1919816"/>
                            <a:gd name="connsiteX7" fmla="*/ 860176 w 1311514"/>
                            <a:gd name="connsiteY7" fmla="*/ 1899231 h 1919816"/>
                            <a:gd name="connsiteX8" fmla="*/ 685086 w 1311514"/>
                            <a:gd name="connsiteY8" fmla="*/ 1790039 h 1919816"/>
                            <a:gd name="connsiteX9" fmla="*/ 547519 w 1311514"/>
                            <a:gd name="connsiteY9" fmla="*/ 1641809 h 1919816"/>
                            <a:gd name="connsiteX10" fmla="*/ 366698 w 1311514"/>
                            <a:gd name="connsiteY10" fmla="*/ 1554985 h 1919816"/>
                            <a:gd name="connsiteX11" fmla="*/ 206096 w 1311514"/>
                            <a:gd name="connsiteY11" fmla="*/ 1533213 h 1919816"/>
                            <a:gd name="connsiteX12" fmla="*/ 0 w 1311514"/>
                            <a:gd name="connsiteY12" fmla="*/ 1526863 h 1919816"/>
                            <a:gd name="connsiteX0" fmla="*/ 1156403 w 1311514"/>
                            <a:gd name="connsiteY0" fmla="*/ 0 h 1919816"/>
                            <a:gd name="connsiteX1" fmla="*/ 1074647 w 1311514"/>
                            <a:gd name="connsiteY1" fmla="*/ 363785 h 1919816"/>
                            <a:gd name="connsiteX2" fmla="*/ 1110366 w 1311514"/>
                            <a:gd name="connsiteY2" fmla="*/ 722379 h 1919816"/>
                            <a:gd name="connsiteX3" fmla="*/ 1283403 w 1311514"/>
                            <a:gd name="connsiteY3" fmla="*/ 1230899 h 1919816"/>
                            <a:gd name="connsiteX4" fmla="*/ 1307216 w 1311514"/>
                            <a:gd name="connsiteY4" fmla="*/ 1557675 h 1919816"/>
                            <a:gd name="connsiteX5" fmla="*/ 1240541 w 1311514"/>
                            <a:gd name="connsiteY5" fmla="*/ 1773372 h 1919816"/>
                            <a:gd name="connsiteX6" fmla="*/ 1059566 w 1311514"/>
                            <a:gd name="connsiteY6" fmla="*/ 1908243 h 1919816"/>
                            <a:gd name="connsiteX7" fmla="*/ 860176 w 1311514"/>
                            <a:gd name="connsiteY7" fmla="*/ 1899231 h 1919816"/>
                            <a:gd name="connsiteX8" fmla="*/ 685086 w 1311514"/>
                            <a:gd name="connsiteY8" fmla="*/ 1790039 h 1919816"/>
                            <a:gd name="connsiteX9" fmla="*/ 543882 w 1311514"/>
                            <a:gd name="connsiteY9" fmla="*/ 1648481 h 1919816"/>
                            <a:gd name="connsiteX10" fmla="*/ 366698 w 1311514"/>
                            <a:gd name="connsiteY10" fmla="*/ 1554985 h 1919816"/>
                            <a:gd name="connsiteX11" fmla="*/ 206096 w 1311514"/>
                            <a:gd name="connsiteY11" fmla="*/ 1533213 h 1919816"/>
                            <a:gd name="connsiteX12" fmla="*/ 0 w 1311514"/>
                            <a:gd name="connsiteY12" fmla="*/ 1526863 h 1919816"/>
                            <a:gd name="connsiteX0" fmla="*/ 1156403 w 1311514"/>
                            <a:gd name="connsiteY0" fmla="*/ 0 h 1917388"/>
                            <a:gd name="connsiteX1" fmla="*/ 1074647 w 1311514"/>
                            <a:gd name="connsiteY1" fmla="*/ 363785 h 1917388"/>
                            <a:gd name="connsiteX2" fmla="*/ 1110366 w 1311514"/>
                            <a:gd name="connsiteY2" fmla="*/ 722379 h 1917388"/>
                            <a:gd name="connsiteX3" fmla="*/ 1283403 w 1311514"/>
                            <a:gd name="connsiteY3" fmla="*/ 1230899 h 1917388"/>
                            <a:gd name="connsiteX4" fmla="*/ 1307216 w 1311514"/>
                            <a:gd name="connsiteY4" fmla="*/ 1557675 h 1917388"/>
                            <a:gd name="connsiteX5" fmla="*/ 1240541 w 1311514"/>
                            <a:gd name="connsiteY5" fmla="*/ 1773372 h 1917388"/>
                            <a:gd name="connsiteX6" fmla="*/ 1059566 w 1311514"/>
                            <a:gd name="connsiteY6" fmla="*/ 1908243 h 1917388"/>
                            <a:gd name="connsiteX7" fmla="*/ 860176 w 1311514"/>
                            <a:gd name="connsiteY7" fmla="*/ 1892559 h 1917388"/>
                            <a:gd name="connsiteX8" fmla="*/ 685086 w 1311514"/>
                            <a:gd name="connsiteY8" fmla="*/ 1790039 h 1917388"/>
                            <a:gd name="connsiteX9" fmla="*/ 543882 w 1311514"/>
                            <a:gd name="connsiteY9" fmla="*/ 1648481 h 1917388"/>
                            <a:gd name="connsiteX10" fmla="*/ 366698 w 1311514"/>
                            <a:gd name="connsiteY10" fmla="*/ 1554985 h 1917388"/>
                            <a:gd name="connsiteX11" fmla="*/ 206096 w 1311514"/>
                            <a:gd name="connsiteY11" fmla="*/ 1533213 h 1917388"/>
                            <a:gd name="connsiteX12" fmla="*/ 0 w 1311514"/>
                            <a:gd name="connsiteY12" fmla="*/ 1526863 h 1917388"/>
                            <a:gd name="connsiteX0" fmla="*/ 1156403 w 1311514"/>
                            <a:gd name="connsiteY0" fmla="*/ 0 h 1910028"/>
                            <a:gd name="connsiteX1" fmla="*/ 1074647 w 1311514"/>
                            <a:gd name="connsiteY1" fmla="*/ 363785 h 1910028"/>
                            <a:gd name="connsiteX2" fmla="*/ 1110366 w 1311514"/>
                            <a:gd name="connsiteY2" fmla="*/ 722379 h 1910028"/>
                            <a:gd name="connsiteX3" fmla="*/ 1283403 w 1311514"/>
                            <a:gd name="connsiteY3" fmla="*/ 1230899 h 1910028"/>
                            <a:gd name="connsiteX4" fmla="*/ 1307216 w 1311514"/>
                            <a:gd name="connsiteY4" fmla="*/ 1557675 h 1910028"/>
                            <a:gd name="connsiteX5" fmla="*/ 1240541 w 1311514"/>
                            <a:gd name="connsiteY5" fmla="*/ 1773372 h 1910028"/>
                            <a:gd name="connsiteX6" fmla="*/ 1059566 w 1311514"/>
                            <a:gd name="connsiteY6" fmla="*/ 1898235 h 1910028"/>
                            <a:gd name="connsiteX7" fmla="*/ 860176 w 1311514"/>
                            <a:gd name="connsiteY7" fmla="*/ 1892559 h 1910028"/>
                            <a:gd name="connsiteX8" fmla="*/ 685086 w 1311514"/>
                            <a:gd name="connsiteY8" fmla="*/ 1790039 h 1910028"/>
                            <a:gd name="connsiteX9" fmla="*/ 543882 w 1311514"/>
                            <a:gd name="connsiteY9" fmla="*/ 1648481 h 1910028"/>
                            <a:gd name="connsiteX10" fmla="*/ 366698 w 1311514"/>
                            <a:gd name="connsiteY10" fmla="*/ 1554985 h 1910028"/>
                            <a:gd name="connsiteX11" fmla="*/ 206096 w 1311514"/>
                            <a:gd name="connsiteY11" fmla="*/ 1533213 h 1910028"/>
                            <a:gd name="connsiteX12" fmla="*/ 0 w 1311514"/>
                            <a:gd name="connsiteY12" fmla="*/ 1526863 h 1910028"/>
                            <a:gd name="connsiteX0" fmla="*/ 1156403 w 1311514"/>
                            <a:gd name="connsiteY0" fmla="*/ 0 h 1907384"/>
                            <a:gd name="connsiteX1" fmla="*/ 1074647 w 1311514"/>
                            <a:gd name="connsiteY1" fmla="*/ 363785 h 1907384"/>
                            <a:gd name="connsiteX2" fmla="*/ 1110366 w 1311514"/>
                            <a:gd name="connsiteY2" fmla="*/ 722379 h 1907384"/>
                            <a:gd name="connsiteX3" fmla="*/ 1283403 w 1311514"/>
                            <a:gd name="connsiteY3" fmla="*/ 1230899 h 1907384"/>
                            <a:gd name="connsiteX4" fmla="*/ 1307216 w 1311514"/>
                            <a:gd name="connsiteY4" fmla="*/ 1557675 h 1907384"/>
                            <a:gd name="connsiteX5" fmla="*/ 1240541 w 1311514"/>
                            <a:gd name="connsiteY5" fmla="*/ 1773372 h 1907384"/>
                            <a:gd name="connsiteX6" fmla="*/ 1059566 w 1311514"/>
                            <a:gd name="connsiteY6" fmla="*/ 1898235 h 1907384"/>
                            <a:gd name="connsiteX7" fmla="*/ 863813 w 1311514"/>
                            <a:gd name="connsiteY7" fmla="*/ 1885888 h 1907384"/>
                            <a:gd name="connsiteX8" fmla="*/ 685086 w 1311514"/>
                            <a:gd name="connsiteY8" fmla="*/ 1790039 h 1907384"/>
                            <a:gd name="connsiteX9" fmla="*/ 543882 w 1311514"/>
                            <a:gd name="connsiteY9" fmla="*/ 1648481 h 1907384"/>
                            <a:gd name="connsiteX10" fmla="*/ 366698 w 1311514"/>
                            <a:gd name="connsiteY10" fmla="*/ 1554985 h 1907384"/>
                            <a:gd name="connsiteX11" fmla="*/ 206096 w 1311514"/>
                            <a:gd name="connsiteY11" fmla="*/ 1533213 h 1907384"/>
                            <a:gd name="connsiteX12" fmla="*/ 0 w 1311514"/>
                            <a:gd name="connsiteY12" fmla="*/ 1526863 h 1907384"/>
                            <a:gd name="connsiteX0" fmla="*/ 1156403 w 1311514"/>
                            <a:gd name="connsiteY0" fmla="*/ 0 h 1904897"/>
                            <a:gd name="connsiteX1" fmla="*/ 1074647 w 1311514"/>
                            <a:gd name="connsiteY1" fmla="*/ 363785 h 1904897"/>
                            <a:gd name="connsiteX2" fmla="*/ 1110366 w 1311514"/>
                            <a:gd name="connsiteY2" fmla="*/ 722379 h 1904897"/>
                            <a:gd name="connsiteX3" fmla="*/ 1283403 w 1311514"/>
                            <a:gd name="connsiteY3" fmla="*/ 1230899 h 1904897"/>
                            <a:gd name="connsiteX4" fmla="*/ 1307216 w 1311514"/>
                            <a:gd name="connsiteY4" fmla="*/ 1557675 h 1904897"/>
                            <a:gd name="connsiteX5" fmla="*/ 1240541 w 1311514"/>
                            <a:gd name="connsiteY5" fmla="*/ 1773372 h 1904897"/>
                            <a:gd name="connsiteX6" fmla="*/ 1081389 w 1311514"/>
                            <a:gd name="connsiteY6" fmla="*/ 1894899 h 1904897"/>
                            <a:gd name="connsiteX7" fmla="*/ 863813 w 1311514"/>
                            <a:gd name="connsiteY7" fmla="*/ 1885888 h 1904897"/>
                            <a:gd name="connsiteX8" fmla="*/ 685086 w 1311514"/>
                            <a:gd name="connsiteY8" fmla="*/ 1790039 h 1904897"/>
                            <a:gd name="connsiteX9" fmla="*/ 543882 w 1311514"/>
                            <a:gd name="connsiteY9" fmla="*/ 1648481 h 1904897"/>
                            <a:gd name="connsiteX10" fmla="*/ 366698 w 1311514"/>
                            <a:gd name="connsiteY10" fmla="*/ 1554985 h 1904897"/>
                            <a:gd name="connsiteX11" fmla="*/ 206096 w 1311514"/>
                            <a:gd name="connsiteY11" fmla="*/ 1533213 h 1904897"/>
                            <a:gd name="connsiteX12" fmla="*/ 0 w 1311514"/>
                            <a:gd name="connsiteY12" fmla="*/ 1526863 h 1904897"/>
                            <a:gd name="connsiteX0" fmla="*/ 1156403 w 1311514"/>
                            <a:gd name="connsiteY0" fmla="*/ 0 h 1904897"/>
                            <a:gd name="connsiteX1" fmla="*/ 1074647 w 1311514"/>
                            <a:gd name="connsiteY1" fmla="*/ 363785 h 1904897"/>
                            <a:gd name="connsiteX2" fmla="*/ 1110366 w 1311514"/>
                            <a:gd name="connsiteY2" fmla="*/ 722379 h 1904897"/>
                            <a:gd name="connsiteX3" fmla="*/ 1283403 w 1311514"/>
                            <a:gd name="connsiteY3" fmla="*/ 1230899 h 1904897"/>
                            <a:gd name="connsiteX4" fmla="*/ 1307216 w 1311514"/>
                            <a:gd name="connsiteY4" fmla="*/ 1557675 h 1904897"/>
                            <a:gd name="connsiteX5" fmla="*/ 1240541 w 1311514"/>
                            <a:gd name="connsiteY5" fmla="*/ 1773372 h 1904897"/>
                            <a:gd name="connsiteX6" fmla="*/ 1074115 w 1311514"/>
                            <a:gd name="connsiteY6" fmla="*/ 1894899 h 1904897"/>
                            <a:gd name="connsiteX7" fmla="*/ 863813 w 1311514"/>
                            <a:gd name="connsiteY7" fmla="*/ 1885888 h 1904897"/>
                            <a:gd name="connsiteX8" fmla="*/ 685086 w 1311514"/>
                            <a:gd name="connsiteY8" fmla="*/ 1790039 h 1904897"/>
                            <a:gd name="connsiteX9" fmla="*/ 543882 w 1311514"/>
                            <a:gd name="connsiteY9" fmla="*/ 1648481 h 1904897"/>
                            <a:gd name="connsiteX10" fmla="*/ 366698 w 1311514"/>
                            <a:gd name="connsiteY10" fmla="*/ 1554985 h 1904897"/>
                            <a:gd name="connsiteX11" fmla="*/ 206096 w 1311514"/>
                            <a:gd name="connsiteY11" fmla="*/ 1533213 h 1904897"/>
                            <a:gd name="connsiteX12" fmla="*/ 0 w 1311514"/>
                            <a:gd name="connsiteY12" fmla="*/ 1526863 h 1904897"/>
                            <a:gd name="connsiteX0" fmla="*/ 1165571 w 1311514"/>
                            <a:gd name="connsiteY0" fmla="*/ 0 h 1913254"/>
                            <a:gd name="connsiteX1" fmla="*/ 1074647 w 1311514"/>
                            <a:gd name="connsiteY1" fmla="*/ 372142 h 1913254"/>
                            <a:gd name="connsiteX2" fmla="*/ 1110366 w 1311514"/>
                            <a:gd name="connsiteY2" fmla="*/ 730736 h 1913254"/>
                            <a:gd name="connsiteX3" fmla="*/ 1283403 w 1311514"/>
                            <a:gd name="connsiteY3" fmla="*/ 1239256 h 1913254"/>
                            <a:gd name="connsiteX4" fmla="*/ 1307216 w 1311514"/>
                            <a:gd name="connsiteY4" fmla="*/ 1566032 h 1913254"/>
                            <a:gd name="connsiteX5" fmla="*/ 1240541 w 1311514"/>
                            <a:gd name="connsiteY5" fmla="*/ 1781729 h 1913254"/>
                            <a:gd name="connsiteX6" fmla="*/ 1074115 w 1311514"/>
                            <a:gd name="connsiteY6" fmla="*/ 1903256 h 1913254"/>
                            <a:gd name="connsiteX7" fmla="*/ 863813 w 1311514"/>
                            <a:gd name="connsiteY7" fmla="*/ 1894245 h 1913254"/>
                            <a:gd name="connsiteX8" fmla="*/ 685086 w 1311514"/>
                            <a:gd name="connsiteY8" fmla="*/ 1798396 h 1913254"/>
                            <a:gd name="connsiteX9" fmla="*/ 543882 w 1311514"/>
                            <a:gd name="connsiteY9" fmla="*/ 1656838 h 1913254"/>
                            <a:gd name="connsiteX10" fmla="*/ 366698 w 1311514"/>
                            <a:gd name="connsiteY10" fmla="*/ 1563342 h 1913254"/>
                            <a:gd name="connsiteX11" fmla="*/ 206096 w 1311514"/>
                            <a:gd name="connsiteY11" fmla="*/ 1541570 h 1913254"/>
                            <a:gd name="connsiteX12" fmla="*/ 0 w 1311514"/>
                            <a:gd name="connsiteY12" fmla="*/ 1535220 h 1913254"/>
                            <a:gd name="connsiteX0" fmla="*/ 1165571 w 1311514"/>
                            <a:gd name="connsiteY0" fmla="*/ 0 h 1913254"/>
                            <a:gd name="connsiteX1" fmla="*/ 1065479 w 1311514"/>
                            <a:gd name="connsiteY1" fmla="*/ 388857 h 1913254"/>
                            <a:gd name="connsiteX2" fmla="*/ 1110366 w 1311514"/>
                            <a:gd name="connsiteY2" fmla="*/ 730736 h 1913254"/>
                            <a:gd name="connsiteX3" fmla="*/ 1283403 w 1311514"/>
                            <a:gd name="connsiteY3" fmla="*/ 1239256 h 1913254"/>
                            <a:gd name="connsiteX4" fmla="*/ 1307216 w 1311514"/>
                            <a:gd name="connsiteY4" fmla="*/ 1566032 h 1913254"/>
                            <a:gd name="connsiteX5" fmla="*/ 1240541 w 1311514"/>
                            <a:gd name="connsiteY5" fmla="*/ 1781729 h 1913254"/>
                            <a:gd name="connsiteX6" fmla="*/ 1074115 w 1311514"/>
                            <a:gd name="connsiteY6" fmla="*/ 1903256 h 1913254"/>
                            <a:gd name="connsiteX7" fmla="*/ 863813 w 1311514"/>
                            <a:gd name="connsiteY7" fmla="*/ 1894245 h 1913254"/>
                            <a:gd name="connsiteX8" fmla="*/ 685086 w 1311514"/>
                            <a:gd name="connsiteY8" fmla="*/ 1798396 h 1913254"/>
                            <a:gd name="connsiteX9" fmla="*/ 543882 w 1311514"/>
                            <a:gd name="connsiteY9" fmla="*/ 1656838 h 1913254"/>
                            <a:gd name="connsiteX10" fmla="*/ 366698 w 1311514"/>
                            <a:gd name="connsiteY10" fmla="*/ 1563342 h 1913254"/>
                            <a:gd name="connsiteX11" fmla="*/ 206096 w 1311514"/>
                            <a:gd name="connsiteY11" fmla="*/ 1541570 h 1913254"/>
                            <a:gd name="connsiteX12" fmla="*/ 0 w 1311514"/>
                            <a:gd name="connsiteY12" fmla="*/ 1535220 h 1913254"/>
                            <a:gd name="connsiteX0" fmla="*/ 1165571 w 1311514"/>
                            <a:gd name="connsiteY0" fmla="*/ 0 h 1913254"/>
                            <a:gd name="connsiteX1" fmla="*/ 1070063 w 1311514"/>
                            <a:gd name="connsiteY1" fmla="*/ 351251 h 1913254"/>
                            <a:gd name="connsiteX2" fmla="*/ 1110366 w 1311514"/>
                            <a:gd name="connsiteY2" fmla="*/ 730736 h 1913254"/>
                            <a:gd name="connsiteX3" fmla="*/ 1283403 w 1311514"/>
                            <a:gd name="connsiteY3" fmla="*/ 1239256 h 1913254"/>
                            <a:gd name="connsiteX4" fmla="*/ 1307216 w 1311514"/>
                            <a:gd name="connsiteY4" fmla="*/ 1566032 h 1913254"/>
                            <a:gd name="connsiteX5" fmla="*/ 1240541 w 1311514"/>
                            <a:gd name="connsiteY5" fmla="*/ 1781729 h 1913254"/>
                            <a:gd name="connsiteX6" fmla="*/ 1074115 w 1311514"/>
                            <a:gd name="connsiteY6" fmla="*/ 1903256 h 1913254"/>
                            <a:gd name="connsiteX7" fmla="*/ 863813 w 1311514"/>
                            <a:gd name="connsiteY7" fmla="*/ 1894245 h 1913254"/>
                            <a:gd name="connsiteX8" fmla="*/ 685086 w 1311514"/>
                            <a:gd name="connsiteY8" fmla="*/ 1798396 h 1913254"/>
                            <a:gd name="connsiteX9" fmla="*/ 543882 w 1311514"/>
                            <a:gd name="connsiteY9" fmla="*/ 1656838 h 1913254"/>
                            <a:gd name="connsiteX10" fmla="*/ 366698 w 1311514"/>
                            <a:gd name="connsiteY10" fmla="*/ 1563342 h 1913254"/>
                            <a:gd name="connsiteX11" fmla="*/ 206096 w 1311514"/>
                            <a:gd name="connsiteY11" fmla="*/ 1541570 h 1913254"/>
                            <a:gd name="connsiteX12" fmla="*/ 0 w 1311514"/>
                            <a:gd name="connsiteY12" fmla="*/ 1535220 h 1913254"/>
                            <a:gd name="connsiteX0" fmla="*/ 1170133 w 1311514"/>
                            <a:gd name="connsiteY0" fmla="*/ 0 h 1932405"/>
                            <a:gd name="connsiteX1" fmla="*/ 1070063 w 1311514"/>
                            <a:gd name="connsiteY1" fmla="*/ 370402 h 1932405"/>
                            <a:gd name="connsiteX2" fmla="*/ 1110366 w 1311514"/>
                            <a:gd name="connsiteY2" fmla="*/ 749887 h 1932405"/>
                            <a:gd name="connsiteX3" fmla="*/ 1283403 w 1311514"/>
                            <a:gd name="connsiteY3" fmla="*/ 1258407 h 1932405"/>
                            <a:gd name="connsiteX4" fmla="*/ 1307216 w 1311514"/>
                            <a:gd name="connsiteY4" fmla="*/ 1585183 h 1932405"/>
                            <a:gd name="connsiteX5" fmla="*/ 1240541 w 1311514"/>
                            <a:gd name="connsiteY5" fmla="*/ 1800880 h 1932405"/>
                            <a:gd name="connsiteX6" fmla="*/ 1074115 w 1311514"/>
                            <a:gd name="connsiteY6" fmla="*/ 1922407 h 1932405"/>
                            <a:gd name="connsiteX7" fmla="*/ 863813 w 1311514"/>
                            <a:gd name="connsiteY7" fmla="*/ 1913396 h 1932405"/>
                            <a:gd name="connsiteX8" fmla="*/ 685086 w 1311514"/>
                            <a:gd name="connsiteY8" fmla="*/ 1817547 h 1932405"/>
                            <a:gd name="connsiteX9" fmla="*/ 543882 w 1311514"/>
                            <a:gd name="connsiteY9" fmla="*/ 1675989 h 1932405"/>
                            <a:gd name="connsiteX10" fmla="*/ 366698 w 1311514"/>
                            <a:gd name="connsiteY10" fmla="*/ 1582493 h 1932405"/>
                            <a:gd name="connsiteX11" fmla="*/ 206096 w 1311514"/>
                            <a:gd name="connsiteY11" fmla="*/ 1560721 h 1932405"/>
                            <a:gd name="connsiteX12" fmla="*/ 0 w 1311514"/>
                            <a:gd name="connsiteY12" fmla="*/ 1554371 h 1932405"/>
                            <a:gd name="connsiteX0" fmla="*/ 1179256 w 1311514"/>
                            <a:gd name="connsiteY0" fmla="*/ 0 h 1946768"/>
                            <a:gd name="connsiteX1" fmla="*/ 1070063 w 1311514"/>
                            <a:gd name="connsiteY1" fmla="*/ 384765 h 1946768"/>
                            <a:gd name="connsiteX2" fmla="*/ 1110366 w 1311514"/>
                            <a:gd name="connsiteY2" fmla="*/ 764250 h 1946768"/>
                            <a:gd name="connsiteX3" fmla="*/ 1283403 w 1311514"/>
                            <a:gd name="connsiteY3" fmla="*/ 1272770 h 1946768"/>
                            <a:gd name="connsiteX4" fmla="*/ 1307216 w 1311514"/>
                            <a:gd name="connsiteY4" fmla="*/ 1599546 h 1946768"/>
                            <a:gd name="connsiteX5" fmla="*/ 1240541 w 1311514"/>
                            <a:gd name="connsiteY5" fmla="*/ 1815243 h 1946768"/>
                            <a:gd name="connsiteX6" fmla="*/ 1074115 w 1311514"/>
                            <a:gd name="connsiteY6" fmla="*/ 1936770 h 1946768"/>
                            <a:gd name="connsiteX7" fmla="*/ 863813 w 1311514"/>
                            <a:gd name="connsiteY7" fmla="*/ 1927759 h 1946768"/>
                            <a:gd name="connsiteX8" fmla="*/ 685086 w 1311514"/>
                            <a:gd name="connsiteY8" fmla="*/ 1831910 h 1946768"/>
                            <a:gd name="connsiteX9" fmla="*/ 543882 w 1311514"/>
                            <a:gd name="connsiteY9" fmla="*/ 1690352 h 1946768"/>
                            <a:gd name="connsiteX10" fmla="*/ 366698 w 1311514"/>
                            <a:gd name="connsiteY10" fmla="*/ 1596856 h 1946768"/>
                            <a:gd name="connsiteX11" fmla="*/ 206096 w 1311514"/>
                            <a:gd name="connsiteY11" fmla="*/ 1575084 h 1946768"/>
                            <a:gd name="connsiteX12" fmla="*/ 0 w 1311514"/>
                            <a:gd name="connsiteY12" fmla="*/ 1568734 h 1946768"/>
                            <a:gd name="connsiteX0" fmla="*/ 1179256 w 1311514"/>
                            <a:gd name="connsiteY0" fmla="*/ 0 h 1946768"/>
                            <a:gd name="connsiteX1" fmla="*/ 1074625 w 1311514"/>
                            <a:gd name="connsiteY1" fmla="*/ 418278 h 1946768"/>
                            <a:gd name="connsiteX2" fmla="*/ 1110366 w 1311514"/>
                            <a:gd name="connsiteY2" fmla="*/ 764250 h 1946768"/>
                            <a:gd name="connsiteX3" fmla="*/ 1283403 w 1311514"/>
                            <a:gd name="connsiteY3" fmla="*/ 1272770 h 1946768"/>
                            <a:gd name="connsiteX4" fmla="*/ 1307216 w 1311514"/>
                            <a:gd name="connsiteY4" fmla="*/ 1599546 h 1946768"/>
                            <a:gd name="connsiteX5" fmla="*/ 1240541 w 1311514"/>
                            <a:gd name="connsiteY5" fmla="*/ 1815243 h 1946768"/>
                            <a:gd name="connsiteX6" fmla="*/ 1074115 w 1311514"/>
                            <a:gd name="connsiteY6" fmla="*/ 1936770 h 1946768"/>
                            <a:gd name="connsiteX7" fmla="*/ 863813 w 1311514"/>
                            <a:gd name="connsiteY7" fmla="*/ 1927759 h 1946768"/>
                            <a:gd name="connsiteX8" fmla="*/ 685086 w 1311514"/>
                            <a:gd name="connsiteY8" fmla="*/ 1831910 h 1946768"/>
                            <a:gd name="connsiteX9" fmla="*/ 543882 w 1311514"/>
                            <a:gd name="connsiteY9" fmla="*/ 1690352 h 1946768"/>
                            <a:gd name="connsiteX10" fmla="*/ 366698 w 1311514"/>
                            <a:gd name="connsiteY10" fmla="*/ 1596856 h 1946768"/>
                            <a:gd name="connsiteX11" fmla="*/ 206096 w 1311514"/>
                            <a:gd name="connsiteY11" fmla="*/ 1575084 h 1946768"/>
                            <a:gd name="connsiteX12" fmla="*/ 0 w 1311514"/>
                            <a:gd name="connsiteY12" fmla="*/ 1568734 h 1946768"/>
                            <a:gd name="connsiteX0" fmla="*/ 1179256 w 1311514"/>
                            <a:gd name="connsiteY0" fmla="*/ 0 h 1946768"/>
                            <a:gd name="connsiteX1" fmla="*/ 1070063 w 1311514"/>
                            <a:gd name="connsiteY1" fmla="*/ 413491 h 1946768"/>
                            <a:gd name="connsiteX2" fmla="*/ 1110366 w 1311514"/>
                            <a:gd name="connsiteY2" fmla="*/ 764250 h 1946768"/>
                            <a:gd name="connsiteX3" fmla="*/ 1283403 w 1311514"/>
                            <a:gd name="connsiteY3" fmla="*/ 1272770 h 1946768"/>
                            <a:gd name="connsiteX4" fmla="*/ 1307216 w 1311514"/>
                            <a:gd name="connsiteY4" fmla="*/ 1599546 h 1946768"/>
                            <a:gd name="connsiteX5" fmla="*/ 1240541 w 1311514"/>
                            <a:gd name="connsiteY5" fmla="*/ 1815243 h 1946768"/>
                            <a:gd name="connsiteX6" fmla="*/ 1074115 w 1311514"/>
                            <a:gd name="connsiteY6" fmla="*/ 1936770 h 1946768"/>
                            <a:gd name="connsiteX7" fmla="*/ 863813 w 1311514"/>
                            <a:gd name="connsiteY7" fmla="*/ 1927759 h 1946768"/>
                            <a:gd name="connsiteX8" fmla="*/ 685086 w 1311514"/>
                            <a:gd name="connsiteY8" fmla="*/ 1831910 h 1946768"/>
                            <a:gd name="connsiteX9" fmla="*/ 543882 w 1311514"/>
                            <a:gd name="connsiteY9" fmla="*/ 1690352 h 1946768"/>
                            <a:gd name="connsiteX10" fmla="*/ 366698 w 1311514"/>
                            <a:gd name="connsiteY10" fmla="*/ 1596856 h 1946768"/>
                            <a:gd name="connsiteX11" fmla="*/ 206096 w 1311514"/>
                            <a:gd name="connsiteY11" fmla="*/ 1575084 h 1946768"/>
                            <a:gd name="connsiteX12" fmla="*/ 0 w 1311514"/>
                            <a:gd name="connsiteY12" fmla="*/ 1568734 h 1946768"/>
                            <a:gd name="connsiteX0" fmla="*/ 1203022 w 1335280"/>
                            <a:gd name="connsiteY0" fmla="*/ 0 h 1946768"/>
                            <a:gd name="connsiteX1" fmla="*/ 1093829 w 1335280"/>
                            <a:gd name="connsiteY1" fmla="*/ 413491 h 1946768"/>
                            <a:gd name="connsiteX2" fmla="*/ 1134132 w 1335280"/>
                            <a:gd name="connsiteY2" fmla="*/ 764250 h 1946768"/>
                            <a:gd name="connsiteX3" fmla="*/ 1307169 w 1335280"/>
                            <a:gd name="connsiteY3" fmla="*/ 1272770 h 1946768"/>
                            <a:gd name="connsiteX4" fmla="*/ 1330982 w 1335280"/>
                            <a:gd name="connsiteY4" fmla="*/ 1599546 h 1946768"/>
                            <a:gd name="connsiteX5" fmla="*/ 1264307 w 1335280"/>
                            <a:gd name="connsiteY5" fmla="*/ 1815243 h 1946768"/>
                            <a:gd name="connsiteX6" fmla="*/ 1097881 w 1335280"/>
                            <a:gd name="connsiteY6" fmla="*/ 1936770 h 1946768"/>
                            <a:gd name="connsiteX7" fmla="*/ 887579 w 1335280"/>
                            <a:gd name="connsiteY7" fmla="*/ 1927759 h 1946768"/>
                            <a:gd name="connsiteX8" fmla="*/ 708852 w 1335280"/>
                            <a:gd name="connsiteY8" fmla="*/ 1831910 h 1946768"/>
                            <a:gd name="connsiteX9" fmla="*/ 567648 w 1335280"/>
                            <a:gd name="connsiteY9" fmla="*/ 1690352 h 1946768"/>
                            <a:gd name="connsiteX10" fmla="*/ 390464 w 1335280"/>
                            <a:gd name="connsiteY10" fmla="*/ 1596856 h 1946768"/>
                            <a:gd name="connsiteX11" fmla="*/ 229862 w 1335280"/>
                            <a:gd name="connsiteY11" fmla="*/ 1575084 h 1946768"/>
                            <a:gd name="connsiteX12" fmla="*/ 0 w 1335280"/>
                            <a:gd name="connsiteY12" fmla="*/ 1573983 h 1946768"/>
                            <a:gd name="connsiteX0" fmla="*/ 1203022 w 1335280"/>
                            <a:gd name="connsiteY0" fmla="*/ 0 h 1939945"/>
                            <a:gd name="connsiteX1" fmla="*/ 1093829 w 1335280"/>
                            <a:gd name="connsiteY1" fmla="*/ 413491 h 1939945"/>
                            <a:gd name="connsiteX2" fmla="*/ 1134132 w 1335280"/>
                            <a:gd name="connsiteY2" fmla="*/ 764250 h 1939945"/>
                            <a:gd name="connsiteX3" fmla="*/ 1307169 w 1335280"/>
                            <a:gd name="connsiteY3" fmla="*/ 1272770 h 1939945"/>
                            <a:gd name="connsiteX4" fmla="*/ 1330982 w 1335280"/>
                            <a:gd name="connsiteY4" fmla="*/ 1599546 h 1939945"/>
                            <a:gd name="connsiteX5" fmla="*/ 1264307 w 1335280"/>
                            <a:gd name="connsiteY5" fmla="*/ 1815243 h 1939945"/>
                            <a:gd name="connsiteX6" fmla="*/ 1083623 w 1335280"/>
                            <a:gd name="connsiteY6" fmla="*/ 1926272 h 1939945"/>
                            <a:gd name="connsiteX7" fmla="*/ 887579 w 1335280"/>
                            <a:gd name="connsiteY7" fmla="*/ 1927759 h 1939945"/>
                            <a:gd name="connsiteX8" fmla="*/ 708852 w 1335280"/>
                            <a:gd name="connsiteY8" fmla="*/ 1831910 h 1939945"/>
                            <a:gd name="connsiteX9" fmla="*/ 567648 w 1335280"/>
                            <a:gd name="connsiteY9" fmla="*/ 1690352 h 1939945"/>
                            <a:gd name="connsiteX10" fmla="*/ 390464 w 1335280"/>
                            <a:gd name="connsiteY10" fmla="*/ 1596856 h 1939945"/>
                            <a:gd name="connsiteX11" fmla="*/ 229862 w 1335280"/>
                            <a:gd name="connsiteY11" fmla="*/ 1575084 h 1939945"/>
                            <a:gd name="connsiteX12" fmla="*/ 0 w 1335280"/>
                            <a:gd name="connsiteY12" fmla="*/ 1573983 h 1939945"/>
                            <a:gd name="connsiteX0" fmla="*/ 1203022 w 1336687"/>
                            <a:gd name="connsiteY0" fmla="*/ 0 h 1940275"/>
                            <a:gd name="connsiteX1" fmla="*/ 1093829 w 1336687"/>
                            <a:gd name="connsiteY1" fmla="*/ 413491 h 1940275"/>
                            <a:gd name="connsiteX2" fmla="*/ 1134132 w 1336687"/>
                            <a:gd name="connsiteY2" fmla="*/ 764250 h 1940275"/>
                            <a:gd name="connsiteX3" fmla="*/ 1307169 w 1336687"/>
                            <a:gd name="connsiteY3" fmla="*/ 1272770 h 1940275"/>
                            <a:gd name="connsiteX4" fmla="*/ 1330982 w 1336687"/>
                            <a:gd name="connsiteY4" fmla="*/ 1599546 h 1940275"/>
                            <a:gd name="connsiteX5" fmla="*/ 1245295 w 1336687"/>
                            <a:gd name="connsiteY5" fmla="*/ 1809994 h 1940275"/>
                            <a:gd name="connsiteX6" fmla="*/ 1083623 w 1336687"/>
                            <a:gd name="connsiteY6" fmla="*/ 1926272 h 1940275"/>
                            <a:gd name="connsiteX7" fmla="*/ 887579 w 1336687"/>
                            <a:gd name="connsiteY7" fmla="*/ 1927759 h 1940275"/>
                            <a:gd name="connsiteX8" fmla="*/ 708852 w 1336687"/>
                            <a:gd name="connsiteY8" fmla="*/ 1831910 h 1940275"/>
                            <a:gd name="connsiteX9" fmla="*/ 567648 w 1336687"/>
                            <a:gd name="connsiteY9" fmla="*/ 1690352 h 1940275"/>
                            <a:gd name="connsiteX10" fmla="*/ 390464 w 1336687"/>
                            <a:gd name="connsiteY10" fmla="*/ 1596856 h 1940275"/>
                            <a:gd name="connsiteX11" fmla="*/ 229862 w 1336687"/>
                            <a:gd name="connsiteY11" fmla="*/ 1575084 h 1940275"/>
                            <a:gd name="connsiteX12" fmla="*/ 0 w 1336687"/>
                            <a:gd name="connsiteY12" fmla="*/ 1573983 h 1940275"/>
                            <a:gd name="connsiteX0" fmla="*/ 1203022 w 1327227"/>
                            <a:gd name="connsiteY0" fmla="*/ 0 h 1940275"/>
                            <a:gd name="connsiteX1" fmla="*/ 1093829 w 1327227"/>
                            <a:gd name="connsiteY1" fmla="*/ 413491 h 1940275"/>
                            <a:gd name="connsiteX2" fmla="*/ 1134132 w 1327227"/>
                            <a:gd name="connsiteY2" fmla="*/ 764250 h 1940275"/>
                            <a:gd name="connsiteX3" fmla="*/ 1307169 w 1327227"/>
                            <a:gd name="connsiteY3" fmla="*/ 1272770 h 1940275"/>
                            <a:gd name="connsiteX4" fmla="*/ 1316723 w 1327227"/>
                            <a:gd name="connsiteY4" fmla="*/ 1610044 h 1940275"/>
                            <a:gd name="connsiteX5" fmla="*/ 1245295 w 1327227"/>
                            <a:gd name="connsiteY5" fmla="*/ 1809994 h 1940275"/>
                            <a:gd name="connsiteX6" fmla="*/ 1083623 w 1327227"/>
                            <a:gd name="connsiteY6" fmla="*/ 1926272 h 1940275"/>
                            <a:gd name="connsiteX7" fmla="*/ 887579 w 1327227"/>
                            <a:gd name="connsiteY7" fmla="*/ 1927759 h 1940275"/>
                            <a:gd name="connsiteX8" fmla="*/ 708852 w 1327227"/>
                            <a:gd name="connsiteY8" fmla="*/ 1831910 h 1940275"/>
                            <a:gd name="connsiteX9" fmla="*/ 567648 w 1327227"/>
                            <a:gd name="connsiteY9" fmla="*/ 1690352 h 1940275"/>
                            <a:gd name="connsiteX10" fmla="*/ 390464 w 1327227"/>
                            <a:gd name="connsiteY10" fmla="*/ 1596856 h 1940275"/>
                            <a:gd name="connsiteX11" fmla="*/ 229862 w 1327227"/>
                            <a:gd name="connsiteY11" fmla="*/ 1575084 h 1940275"/>
                            <a:gd name="connsiteX12" fmla="*/ 0 w 1327227"/>
                            <a:gd name="connsiteY12" fmla="*/ 1573983 h 1940275"/>
                            <a:gd name="connsiteX0" fmla="*/ 1203022 w 1320848"/>
                            <a:gd name="connsiteY0" fmla="*/ 0 h 1940275"/>
                            <a:gd name="connsiteX1" fmla="*/ 1093829 w 1320848"/>
                            <a:gd name="connsiteY1" fmla="*/ 413491 h 1940275"/>
                            <a:gd name="connsiteX2" fmla="*/ 1134132 w 1320848"/>
                            <a:gd name="connsiteY2" fmla="*/ 764250 h 1940275"/>
                            <a:gd name="connsiteX3" fmla="*/ 1292909 w 1320848"/>
                            <a:gd name="connsiteY3" fmla="*/ 1278020 h 1940275"/>
                            <a:gd name="connsiteX4" fmla="*/ 1316723 w 1320848"/>
                            <a:gd name="connsiteY4" fmla="*/ 1610044 h 1940275"/>
                            <a:gd name="connsiteX5" fmla="*/ 1245295 w 1320848"/>
                            <a:gd name="connsiteY5" fmla="*/ 1809994 h 1940275"/>
                            <a:gd name="connsiteX6" fmla="*/ 1083623 w 1320848"/>
                            <a:gd name="connsiteY6" fmla="*/ 1926272 h 1940275"/>
                            <a:gd name="connsiteX7" fmla="*/ 887579 w 1320848"/>
                            <a:gd name="connsiteY7" fmla="*/ 1927759 h 1940275"/>
                            <a:gd name="connsiteX8" fmla="*/ 708852 w 1320848"/>
                            <a:gd name="connsiteY8" fmla="*/ 1831910 h 1940275"/>
                            <a:gd name="connsiteX9" fmla="*/ 567648 w 1320848"/>
                            <a:gd name="connsiteY9" fmla="*/ 1690352 h 1940275"/>
                            <a:gd name="connsiteX10" fmla="*/ 390464 w 1320848"/>
                            <a:gd name="connsiteY10" fmla="*/ 1596856 h 1940275"/>
                            <a:gd name="connsiteX11" fmla="*/ 229862 w 1320848"/>
                            <a:gd name="connsiteY11" fmla="*/ 1575084 h 1940275"/>
                            <a:gd name="connsiteX12" fmla="*/ 0 w 1320848"/>
                            <a:gd name="connsiteY12" fmla="*/ 1573983 h 1940275"/>
                            <a:gd name="connsiteX0" fmla="*/ 1203022 w 1321902"/>
                            <a:gd name="connsiteY0" fmla="*/ 0 h 1939945"/>
                            <a:gd name="connsiteX1" fmla="*/ 1093829 w 1321902"/>
                            <a:gd name="connsiteY1" fmla="*/ 413491 h 1939945"/>
                            <a:gd name="connsiteX2" fmla="*/ 1134132 w 1321902"/>
                            <a:gd name="connsiteY2" fmla="*/ 764250 h 1939945"/>
                            <a:gd name="connsiteX3" fmla="*/ 1292909 w 1321902"/>
                            <a:gd name="connsiteY3" fmla="*/ 1278020 h 1939945"/>
                            <a:gd name="connsiteX4" fmla="*/ 1316723 w 1321902"/>
                            <a:gd name="connsiteY4" fmla="*/ 1610044 h 1939945"/>
                            <a:gd name="connsiteX5" fmla="*/ 1231035 w 1321902"/>
                            <a:gd name="connsiteY5" fmla="*/ 1815243 h 1939945"/>
                            <a:gd name="connsiteX6" fmla="*/ 1083623 w 1321902"/>
                            <a:gd name="connsiteY6" fmla="*/ 1926272 h 1939945"/>
                            <a:gd name="connsiteX7" fmla="*/ 887579 w 1321902"/>
                            <a:gd name="connsiteY7" fmla="*/ 1927759 h 1939945"/>
                            <a:gd name="connsiteX8" fmla="*/ 708852 w 1321902"/>
                            <a:gd name="connsiteY8" fmla="*/ 1831910 h 1939945"/>
                            <a:gd name="connsiteX9" fmla="*/ 567648 w 1321902"/>
                            <a:gd name="connsiteY9" fmla="*/ 1690352 h 1939945"/>
                            <a:gd name="connsiteX10" fmla="*/ 390464 w 1321902"/>
                            <a:gd name="connsiteY10" fmla="*/ 1596856 h 1939945"/>
                            <a:gd name="connsiteX11" fmla="*/ 229862 w 1321902"/>
                            <a:gd name="connsiteY11" fmla="*/ 1575084 h 1939945"/>
                            <a:gd name="connsiteX12" fmla="*/ 0 w 1321902"/>
                            <a:gd name="connsiteY12" fmla="*/ 1573983 h 1939945"/>
                            <a:gd name="connsiteX0" fmla="*/ 1203022 w 1321902"/>
                            <a:gd name="connsiteY0" fmla="*/ 0 h 1933280"/>
                            <a:gd name="connsiteX1" fmla="*/ 1093829 w 1321902"/>
                            <a:gd name="connsiteY1" fmla="*/ 413491 h 1933280"/>
                            <a:gd name="connsiteX2" fmla="*/ 1134132 w 1321902"/>
                            <a:gd name="connsiteY2" fmla="*/ 764250 h 1933280"/>
                            <a:gd name="connsiteX3" fmla="*/ 1292909 w 1321902"/>
                            <a:gd name="connsiteY3" fmla="*/ 1278020 h 1933280"/>
                            <a:gd name="connsiteX4" fmla="*/ 1316723 w 1321902"/>
                            <a:gd name="connsiteY4" fmla="*/ 1610044 h 1933280"/>
                            <a:gd name="connsiteX5" fmla="*/ 1231035 w 1321902"/>
                            <a:gd name="connsiteY5" fmla="*/ 1815243 h 1933280"/>
                            <a:gd name="connsiteX6" fmla="*/ 1083623 w 1321902"/>
                            <a:gd name="connsiteY6" fmla="*/ 1926272 h 1933280"/>
                            <a:gd name="connsiteX7" fmla="*/ 882827 w 1321902"/>
                            <a:gd name="connsiteY7" fmla="*/ 1912011 h 1933280"/>
                            <a:gd name="connsiteX8" fmla="*/ 708852 w 1321902"/>
                            <a:gd name="connsiteY8" fmla="*/ 1831910 h 1933280"/>
                            <a:gd name="connsiteX9" fmla="*/ 567648 w 1321902"/>
                            <a:gd name="connsiteY9" fmla="*/ 1690352 h 1933280"/>
                            <a:gd name="connsiteX10" fmla="*/ 390464 w 1321902"/>
                            <a:gd name="connsiteY10" fmla="*/ 1596856 h 1933280"/>
                            <a:gd name="connsiteX11" fmla="*/ 229862 w 1321902"/>
                            <a:gd name="connsiteY11" fmla="*/ 1575084 h 1933280"/>
                            <a:gd name="connsiteX12" fmla="*/ 0 w 1321902"/>
                            <a:gd name="connsiteY12" fmla="*/ 1573983 h 1933280"/>
                            <a:gd name="connsiteX0" fmla="*/ 1203022 w 1321902"/>
                            <a:gd name="connsiteY0" fmla="*/ 0 h 1934629"/>
                            <a:gd name="connsiteX1" fmla="*/ 1093829 w 1321902"/>
                            <a:gd name="connsiteY1" fmla="*/ 413491 h 1934629"/>
                            <a:gd name="connsiteX2" fmla="*/ 1134132 w 1321902"/>
                            <a:gd name="connsiteY2" fmla="*/ 764250 h 1934629"/>
                            <a:gd name="connsiteX3" fmla="*/ 1292909 w 1321902"/>
                            <a:gd name="connsiteY3" fmla="*/ 1278020 h 1934629"/>
                            <a:gd name="connsiteX4" fmla="*/ 1316723 w 1321902"/>
                            <a:gd name="connsiteY4" fmla="*/ 1610044 h 1934629"/>
                            <a:gd name="connsiteX5" fmla="*/ 1231035 w 1321902"/>
                            <a:gd name="connsiteY5" fmla="*/ 1815243 h 1934629"/>
                            <a:gd name="connsiteX6" fmla="*/ 1083623 w 1321902"/>
                            <a:gd name="connsiteY6" fmla="*/ 1926272 h 1934629"/>
                            <a:gd name="connsiteX7" fmla="*/ 882827 w 1321902"/>
                            <a:gd name="connsiteY7" fmla="*/ 1912011 h 1934629"/>
                            <a:gd name="connsiteX8" fmla="*/ 708852 w 1321902"/>
                            <a:gd name="connsiteY8" fmla="*/ 1795166 h 1934629"/>
                            <a:gd name="connsiteX9" fmla="*/ 567648 w 1321902"/>
                            <a:gd name="connsiteY9" fmla="*/ 1690352 h 1934629"/>
                            <a:gd name="connsiteX10" fmla="*/ 390464 w 1321902"/>
                            <a:gd name="connsiteY10" fmla="*/ 1596856 h 1934629"/>
                            <a:gd name="connsiteX11" fmla="*/ 229862 w 1321902"/>
                            <a:gd name="connsiteY11" fmla="*/ 1575084 h 1934629"/>
                            <a:gd name="connsiteX12" fmla="*/ 0 w 1321902"/>
                            <a:gd name="connsiteY12" fmla="*/ 1573983 h 1934629"/>
                            <a:gd name="connsiteX0" fmla="*/ 1203022 w 1321902"/>
                            <a:gd name="connsiteY0" fmla="*/ 0 h 1934630"/>
                            <a:gd name="connsiteX1" fmla="*/ 1093829 w 1321902"/>
                            <a:gd name="connsiteY1" fmla="*/ 413491 h 1934630"/>
                            <a:gd name="connsiteX2" fmla="*/ 1134132 w 1321902"/>
                            <a:gd name="connsiteY2" fmla="*/ 764250 h 1934630"/>
                            <a:gd name="connsiteX3" fmla="*/ 1292909 w 1321902"/>
                            <a:gd name="connsiteY3" fmla="*/ 1278020 h 1934630"/>
                            <a:gd name="connsiteX4" fmla="*/ 1316723 w 1321902"/>
                            <a:gd name="connsiteY4" fmla="*/ 1610044 h 1934630"/>
                            <a:gd name="connsiteX5" fmla="*/ 1231035 w 1321902"/>
                            <a:gd name="connsiteY5" fmla="*/ 1815243 h 1934630"/>
                            <a:gd name="connsiteX6" fmla="*/ 1083623 w 1321902"/>
                            <a:gd name="connsiteY6" fmla="*/ 1926272 h 1934630"/>
                            <a:gd name="connsiteX7" fmla="*/ 882827 w 1321902"/>
                            <a:gd name="connsiteY7" fmla="*/ 1912011 h 1934630"/>
                            <a:gd name="connsiteX8" fmla="*/ 708852 w 1321902"/>
                            <a:gd name="connsiteY8" fmla="*/ 1795166 h 1934630"/>
                            <a:gd name="connsiteX9" fmla="*/ 558142 w 1321902"/>
                            <a:gd name="connsiteY9" fmla="*/ 1674603 h 1934630"/>
                            <a:gd name="connsiteX10" fmla="*/ 390464 w 1321902"/>
                            <a:gd name="connsiteY10" fmla="*/ 1596856 h 1934630"/>
                            <a:gd name="connsiteX11" fmla="*/ 229862 w 1321902"/>
                            <a:gd name="connsiteY11" fmla="*/ 1575084 h 1934630"/>
                            <a:gd name="connsiteX12" fmla="*/ 0 w 1321902"/>
                            <a:gd name="connsiteY12" fmla="*/ 1573983 h 1934630"/>
                            <a:gd name="connsiteX0" fmla="*/ 1209026 w 1321902"/>
                            <a:gd name="connsiteY0" fmla="*/ 0 h 1934630"/>
                            <a:gd name="connsiteX1" fmla="*/ 1093829 w 1321902"/>
                            <a:gd name="connsiteY1" fmla="*/ 413491 h 1934630"/>
                            <a:gd name="connsiteX2" fmla="*/ 1134132 w 1321902"/>
                            <a:gd name="connsiteY2" fmla="*/ 764250 h 1934630"/>
                            <a:gd name="connsiteX3" fmla="*/ 1292909 w 1321902"/>
                            <a:gd name="connsiteY3" fmla="*/ 1278020 h 1934630"/>
                            <a:gd name="connsiteX4" fmla="*/ 1316723 w 1321902"/>
                            <a:gd name="connsiteY4" fmla="*/ 1610044 h 1934630"/>
                            <a:gd name="connsiteX5" fmla="*/ 1231035 w 1321902"/>
                            <a:gd name="connsiteY5" fmla="*/ 1815243 h 1934630"/>
                            <a:gd name="connsiteX6" fmla="*/ 1083623 w 1321902"/>
                            <a:gd name="connsiteY6" fmla="*/ 1926272 h 1934630"/>
                            <a:gd name="connsiteX7" fmla="*/ 882827 w 1321902"/>
                            <a:gd name="connsiteY7" fmla="*/ 1912011 h 1934630"/>
                            <a:gd name="connsiteX8" fmla="*/ 708852 w 1321902"/>
                            <a:gd name="connsiteY8" fmla="*/ 1795166 h 1934630"/>
                            <a:gd name="connsiteX9" fmla="*/ 558142 w 1321902"/>
                            <a:gd name="connsiteY9" fmla="*/ 1674603 h 1934630"/>
                            <a:gd name="connsiteX10" fmla="*/ 390464 w 1321902"/>
                            <a:gd name="connsiteY10" fmla="*/ 1596856 h 1934630"/>
                            <a:gd name="connsiteX11" fmla="*/ 229862 w 1321902"/>
                            <a:gd name="connsiteY11" fmla="*/ 1575084 h 1934630"/>
                            <a:gd name="connsiteX12" fmla="*/ 0 w 1321902"/>
                            <a:gd name="connsiteY12" fmla="*/ 1573983 h 1934630"/>
                            <a:gd name="connsiteX0" fmla="*/ 1209026 w 1321902"/>
                            <a:gd name="connsiteY0" fmla="*/ 0 h 1934630"/>
                            <a:gd name="connsiteX1" fmla="*/ 1093829 w 1321902"/>
                            <a:gd name="connsiteY1" fmla="*/ 426909 h 1934630"/>
                            <a:gd name="connsiteX2" fmla="*/ 1134132 w 1321902"/>
                            <a:gd name="connsiteY2" fmla="*/ 764250 h 1934630"/>
                            <a:gd name="connsiteX3" fmla="*/ 1292909 w 1321902"/>
                            <a:gd name="connsiteY3" fmla="*/ 1278020 h 1934630"/>
                            <a:gd name="connsiteX4" fmla="*/ 1316723 w 1321902"/>
                            <a:gd name="connsiteY4" fmla="*/ 1610044 h 1934630"/>
                            <a:gd name="connsiteX5" fmla="*/ 1231035 w 1321902"/>
                            <a:gd name="connsiteY5" fmla="*/ 1815243 h 1934630"/>
                            <a:gd name="connsiteX6" fmla="*/ 1083623 w 1321902"/>
                            <a:gd name="connsiteY6" fmla="*/ 1926272 h 1934630"/>
                            <a:gd name="connsiteX7" fmla="*/ 882827 w 1321902"/>
                            <a:gd name="connsiteY7" fmla="*/ 1912011 h 1934630"/>
                            <a:gd name="connsiteX8" fmla="*/ 708852 w 1321902"/>
                            <a:gd name="connsiteY8" fmla="*/ 1795166 h 1934630"/>
                            <a:gd name="connsiteX9" fmla="*/ 558142 w 1321902"/>
                            <a:gd name="connsiteY9" fmla="*/ 1674603 h 1934630"/>
                            <a:gd name="connsiteX10" fmla="*/ 390464 w 1321902"/>
                            <a:gd name="connsiteY10" fmla="*/ 1596856 h 1934630"/>
                            <a:gd name="connsiteX11" fmla="*/ 229862 w 1321902"/>
                            <a:gd name="connsiteY11" fmla="*/ 1575084 h 1934630"/>
                            <a:gd name="connsiteX12" fmla="*/ 0 w 1321902"/>
                            <a:gd name="connsiteY12" fmla="*/ 1573983 h 1934630"/>
                            <a:gd name="connsiteX0" fmla="*/ 1209026 w 1321697"/>
                            <a:gd name="connsiteY0" fmla="*/ 0 h 1934630"/>
                            <a:gd name="connsiteX1" fmla="*/ 1093829 w 1321697"/>
                            <a:gd name="connsiteY1" fmla="*/ 426909 h 1934630"/>
                            <a:gd name="connsiteX2" fmla="*/ 1140135 w 1321697"/>
                            <a:gd name="connsiteY2" fmla="*/ 838046 h 1934630"/>
                            <a:gd name="connsiteX3" fmla="*/ 1292909 w 1321697"/>
                            <a:gd name="connsiteY3" fmla="*/ 1278020 h 1934630"/>
                            <a:gd name="connsiteX4" fmla="*/ 1316723 w 1321697"/>
                            <a:gd name="connsiteY4" fmla="*/ 1610044 h 1934630"/>
                            <a:gd name="connsiteX5" fmla="*/ 1231035 w 1321697"/>
                            <a:gd name="connsiteY5" fmla="*/ 1815243 h 1934630"/>
                            <a:gd name="connsiteX6" fmla="*/ 1083623 w 1321697"/>
                            <a:gd name="connsiteY6" fmla="*/ 1926272 h 1934630"/>
                            <a:gd name="connsiteX7" fmla="*/ 882827 w 1321697"/>
                            <a:gd name="connsiteY7" fmla="*/ 1912011 h 1934630"/>
                            <a:gd name="connsiteX8" fmla="*/ 708852 w 1321697"/>
                            <a:gd name="connsiteY8" fmla="*/ 1795166 h 1934630"/>
                            <a:gd name="connsiteX9" fmla="*/ 558142 w 1321697"/>
                            <a:gd name="connsiteY9" fmla="*/ 1674603 h 1934630"/>
                            <a:gd name="connsiteX10" fmla="*/ 390464 w 1321697"/>
                            <a:gd name="connsiteY10" fmla="*/ 1596856 h 1934630"/>
                            <a:gd name="connsiteX11" fmla="*/ 229862 w 1321697"/>
                            <a:gd name="connsiteY11" fmla="*/ 1575084 h 1934630"/>
                            <a:gd name="connsiteX12" fmla="*/ 0 w 1321697"/>
                            <a:gd name="connsiteY12" fmla="*/ 1573983 h 1934630"/>
                            <a:gd name="connsiteX0" fmla="*/ 1209026 w 1321697"/>
                            <a:gd name="connsiteY0" fmla="*/ 0 h 1934630"/>
                            <a:gd name="connsiteX1" fmla="*/ 1096831 w 1321697"/>
                            <a:gd name="connsiteY1" fmla="*/ 416846 h 1934630"/>
                            <a:gd name="connsiteX2" fmla="*/ 1140135 w 1321697"/>
                            <a:gd name="connsiteY2" fmla="*/ 838046 h 1934630"/>
                            <a:gd name="connsiteX3" fmla="*/ 1292909 w 1321697"/>
                            <a:gd name="connsiteY3" fmla="*/ 1278020 h 1934630"/>
                            <a:gd name="connsiteX4" fmla="*/ 1316723 w 1321697"/>
                            <a:gd name="connsiteY4" fmla="*/ 1610044 h 1934630"/>
                            <a:gd name="connsiteX5" fmla="*/ 1231035 w 1321697"/>
                            <a:gd name="connsiteY5" fmla="*/ 1815243 h 1934630"/>
                            <a:gd name="connsiteX6" fmla="*/ 1083623 w 1321697"/>
                            <a:gd name="connsiteY6" fmla="*/ 1926272 h 1934630"/>
                            <a:gd name="connsiteX7" fmla="*/ 882827 w 1321697"/>
                            <a:gd name="connsiteY7" fmla="*/ 1912011 h 1934630"/>
                            <a:gd name="connsiteX8" fmla="*/ 708852 w 1321697"/>
                            <a:gd name="connsiteY8" fmla="*/ 1795166 h 1934630"/>
                            <a:gd name="connsiteX9" fmla="*/ 558142 w 1321697"/>
                            <a:gd name="connsiteY9" fmla="*/ 1674603 h 1934630"/>
                            <a:gd name="connsiteX10" fmla="*/ 390464 w 1321697"/>
                            <a:gd name="connsiteY10" fmla="*/ 1596856 h 1934630"/>
                            <a:gd name="connsiteX11" fmla="*/ 229862 w 1321697"/>
                            <a:gd name="connsiteY11" fmla="*/ 1575084 h 1934630"/>
                            <a:gd name="connsiteX12" fmla="*/ 0 w 1321697"/>
                            <a:gd name="connsiteY12" fmla="*/ 1573983 h 1934630"/>
                            <a:gd name="connsiteX0" fmla="*/ 1209026 w 1321697"/>
                            <a:gd name="connsiteY0" fmla="*/ 0 h 1932501"/>
                            <a:gd name="connsiteX1" fmla="*/ 1096831 w 1321697"/>
                            <a:gd name="connsiteY1" fmla="*/ 416846 h 1932501"/>
                            <a:gd name="connsiteX2" fmla="*/ 1140135 w 1321697"/>
                            <a:gd name="connsiteY2" fmla="*/ 838046 h 1932501"/>
                            <a:gd name="connsiteX3" fmla="*/ 1292909 w 1321697"/>
                            <a:gd name="connsiteY3" fmla="*/ 1278020 h 1932501"/>
                            <a:gd name="connsiteX4" fmla="*/ 1316723 w 1321697"/>
                            <a:gd name="connsiteY4" fmla="*/ 1610044 h 1932501"/>
                            <a:gd name="connsiteX5" fmla="*/ 1231035 w 1321697"/>
                            <a:gd name="connsiteY5" fmla="*/ 1815243 h 1932501"/>
                            <a:gd name="connsiteX6" fmla="*/ 1083623 w 1321697"/>
                            <a:gd name="connsiteY6" fmla="*/ 1926272 h 1932501"/>
                            <a:gd name="connsiteX7" fmla="*/ 873821 w 1321697"/>
                            <a:gd name="connsiteY7" fmla="*/ 1905302 h 1932501"/>
                            <a:gd name="connsiteX8" fmla="*/ 708852 w 1321697"/>
                            <a:gd name="connsiteY8" fmla="*/ 1795166 h 1932501"/>
                            <a:gd name="connsiteX9" fmla="*/ 558142 w 1321697"/>
                            <a:gd name="connsiteY9" fmla="*/ 1674603 h 1932501"/>
                            <a:gd name="connsiteX10" fmla="*/ 390464 w 1321697"/>
                            <a:gd name="connsiteY10" fmla="*/ 1596856 h 1932501"/>
                            <a:gd name="connsiteX11" fmla="*/ 229862 w 1321697"/>
                            <a:gd name="connsiteY11" fmla="*/ 1575084 h 1932501"/>
                            <a:gd name="connsiteX12" fmla="*/ 0 w 1321697"/>
                            <a:gd name="connsiteY12" fmla="*/ 1573983 h 1932501"/>
                            <a:gd name="connsiteX0" fmla="*/ 1209026 w 1321697"/>
                            <a:gd name="connsiteY0" fmla="*/ 0 h 1932501"/>
                            <a:gd name="connsiteX1" fmla="*/ 1096831 w 1321697"/>
                            <a:gd name="connsiteY1" fmla="*/ 416846 h 1932501"/>
                            <a:gd name="connsiteX2" fmla="*/ 1140135 w 1321697"/>
                            <a:gd name="connsiteY2" fmla="*/ 838046 h 1932501"/>
                            <a:gd name="connsiteX3" fmla="*/ 1292909 w 1321697"/>
                            <a:gd name="connsiteY3" fmla="*/ 1278020 h 1932501"/>
                            <a:gd name="connsiteX4" fmla="*/ 1316723 w 1321697"/>
                            <a:gd name="connsiteY4" fmla="*/ 1610044 h 1932501"/>
                            <a:gd name="connsiteX5" fmla="*/ 1231035 w 1321697"/>
                            <a:gd name="connsiteY5" fmla="*/ 1815243 h 1932501"/>
                            <a:gd name="connsiteX6" fmla="*/ 1062610 w 1321697"/>
                            <a:gd name="connsiteY6" fmla="*/ 1926272 h 1932501"/>
                            <a:gd name="connsiteX7" fmla="*/ 873821 w 1321697"/>
                            <a:gd name="connsiteY7" fmla="*/ 1905302 h 1932501"/>
                            <a:gd name="connsiteX8" fmla="*/ 708852 w 1321697"/>
                            <a:gd name="connsiteY8" fmla="*/ 1795166 h 1932501"/>
                            <a:gd name="connsiteX9" fmla="*/ 558142 w 1321697"/>
                            <a:gd name="connsiteY9" fmla="*/ 1674603 h 1932501"/>
                            <a:gd name="connsiteX10" fmla="*/ 390464 w 1321697"/>
                            <a:gd name="connsiteY10" fmla="*/ 1596856 h 1932501"/>
                            <a:gd name="connsiteX11" fmla="*/ 229862 w 1321697"/>
                            <a:gd name="connsiteY11" fmla="*/ 1575084 h 1932501"/>
                            <a:gd name="connsiteX12" fmla="*/ 0 w 1321697"/>
                            <a:gd name="connsiteY12" fmla="*/ 1573983 h 1932501"/>
                            <a:gd name="connsiteX0" fmla="*/ 1209026 w 1323027"/>
                            <a:gd name="connsiteY0" fmla="*/ 0 h 1932501"/>
                            <a:gd name="connsiteX1" fmla="*/ 1096831 w 1323027"/>
                            <a:gd name="connsiteY1" fmla="*/ 416846 h 1932501"/>
                            <a:gd name="connsiteX2" fmla="*/ 1140135 w 1323027"/>
                            <a:gd name="connsiteY2" fmla="*/ 838046 h 1932501"/>
                            <a:gd name="connsiteX3" fmla="*/ 1292909 w 1323027"/>
                            <a:gd name="connsiteY3" fmla="*/ 1278020 h 1932501"/>
                            <a:gd name="connsiteX4" fmla="*/ 1316723 w 1323027"/>
                            <a:gd name="connsiteY4" fmla="*/ 1610044 h 1932501"/>
                            <a:gd name="connsiteX5" fmla="*/ 1213023 w 1323027"/>
                            <a:gd name="connsiteY5" fmla="*/ 1815243 h 1932501"/>
                            <a:gd name="connsiteX6" fmla="*/ 1062610 w 1323027"/>
                            <a:gd name="connsiteY6" fmla="*/ 1926272 h 1932501"/>
                            <a:gd name="connsiteX7" fmla="*/ 873821 w 1323027"/>
                            <a:gd name="connsiteY7" fmla="*/ 1905302 h 1932501"/>
                            <a:gd name="connsiteX8" fmla="*/ 708852 w 1323027"/>
                            <a:gd name="connsiteY8" fmla="*/ 1795166 h 1932501"/>
                            <a:gd name="connsiteX9" fmla="*/ 558142 w 1323027"/>
                            <a:gd name="connsiteY9" fmla="*/ 1674603 h 1932501"/>
                            <a:gd name="connsiteX10" fmla="*/ 390464 w 1323027"/>
                            <a:gd name="connsiteY10" fmla="*/ 1596856 h 1932501"/>
                            <a:gd name="connsiteX11" fmla="*/ 229862 w 1323027"/>
                            <a:gd name="connsiteY11" fmla="*/ 1575084 h 1932501"/>
                            <a:gd name="connsiteX12" fmla="*/ 0 w 1323027"/>
                            <a:gd name="connsiteY12" fmla="*/ 1573983 h 1932501"/>
                            <a:gd name="connsiteX0" fmla="*/ 1209026 w 1314303"/>
                            <a:gd name="connsiteY0" fmla="*/ 0 h 1932501"/>
                            <a:gd name="connsiteX1" fmla="*/ 1096831 w 1314303"/>
                            <a:gd name="connsiteY1" fmla="*/ 416846 h 1932501"/>
                            <a:gd name="connsiteX2" fmla="*/ 1140135 w 1314303"/>
                            <a:gd name="connsiteY2" fmla="*/ 838046 h 1932501"/>
                            <a:gd name="connsiteX3" fmla="*/ 1292909 w 1314303"/>
                            <a:gd name="connsiteY3" fmla="*/ 1278020 h 1932501"/>
                            <a:gd name="connsiteX4" fmla="*/ 1304715 w 1314303"/>
                            <a:gd name="connsiteY4" fmla="*/ 1586564 h 1932501"/>
                            <a:gd name="connsiteX5" fmla="*/ 1213023 w 1314303"/>
                            <a:gd name="connsiteY5" fmla="*/ 1815243 h 1932501"/>
                            <a:gd name="connsiteX6" fmla="*/ 1062610 w 1314303"/>
                            <a:gd name="connsiteY6" fmla="*/ 1926272 h 1932501"/>
                            <a:gd name="connsiteX7" fmla="*/ 873821 w 1314303"/>
                            <a:gd name="connsiteY7" fmla="*/ 1905302 h 1932501"/>
                            <a:gd name="connsiteX8" fmla="*/ 708852 w 1314303"/>
                            <a:gd name="connsiteY8" fmla="*/ 1795166 h 1932501"/>
                            <a:gd name="connsiteX9" fmla="*/ 558142 w 1314303"/>
                            <a:gd name="connsiteY9" fmla="*/ 1674603 h 1932501"/>
                            <a:gd name="connsiteX10" fmla="*/ 390464 w 1314303"/>
                            <a:gd name="connsiteY10" fmla="*/ 1596856 h 1932501"/>
                            <a:gd name="connsiteX11" fmla="*/ 229862 w 1314303"/>
                            <a:gd name="connsiteY11" fmla="*/ 1575084 h 1932501"/>
                            <a:gd name="connsiteX12" fmla="*/ 0 w 1314303"/>
                            <a:gd name="connsiteY12" fmla="*/ 1573983 h 1932501"/>
                            <a:gd name="connsiteX0" fmla="*/ 1209026 w 1308955"/>
                            <a:gd name="connsiteY0" fmla="*/ 0 h 1932501"/>
                            <a:gd name="connsiteX1" fmla="*/ 1096831 w 1308955"/>
                            <a:gd name="connsiteY1" fmla="*/ 416846 h 1932501"/>
                            <a:gd name="connsiteX2" fmla="*/ 1140135 w 1308955"/>
                            <a:gd name="connsiteY2" fmla="*/ 838046 h 1932501"/>
                            <a:gd name="connsiteX3" fmla="*/ 1277900 w 1308955"/>
                            <a:gd name="connsiteY3" fmla="*/ 1291437 h 1932501"/>
                            <a:gd name="connsiteX4" fmla="*/ 1304715 w 1308955"/>
                            <a:gd name="connsiteY4" fmla="*/ 1586564 h 1932501"/>
                            <a:gd name="connsiteX5" fmla="*/ 1213023 w 1308955"/>
                            <a:gd name="connsiteY5" fmla="*/ 1815243 h 1932501"/>
                            <a:gd name="connsiteX6" fmla="*/ 1062610 w 1308955"/>
                            <a:gd name="connsiteY6" fmla="*/ 1926272 h 1932501"/>
                            <a:gd name="connsiteX7" fmla="*/ 873821 w 1308955"/>
                            <a:gd name="connsiteY7" fmla="*/ 1905302 h 1932501"/>
                            <a:gd name="connsiteX8" fmla="*/ 708852 w 1308955"/>
                            <a:gd name="connsiteY8" fmla="*/ 1795166 h 1932501"/>
                            <a:gd name="connsiteX9" fmla="*/ 558142 w 1308955"/>
                            <a:gd name="connsiteY9" fmla="*/ 1674603 h 1932501"/>
                            <a:gd name="connsiteX10" fmla="*/ 390464 w 1308955"/>
                            <a:gd name="connsiteY10" fmla="*/ 1596856 h 1932501"/>
                            <a:gd name="connsiteX11" fmla="*/ 229862 w 1308955"/>
                            <a:gd name="connsiteY11" fmla="*/ 1575084 h 1932501"/>
                            <a:gd name="connsiteX12" fmla="*/ 0 w 1308955"/>
                            <a:gd name="connsiteY12" fmla="*/ 1573983 h 1932501"/>
                            <a:gd name="connsiteX0" fmla="*/ 1209026 w 1301684"/>
                            <a:gd name="connsiteY0" fmla="*/ 0 h 1932501"/>
                            <a:gd name="connsiteX1" fmla="*/ 1096831 w 1301684"/>
                            <a:gd name="connsiteY1" fmla="*/ 416846 h 1932501"/>
                            <a:gd name="connsiteX2" fmla="*/ 1140135 w 1301684"/>
                            <a:gd name="connsiteY2" fmla="*/ 838046 h 1932501"/>
                            <a:gd name="connsiteX3" fmla="*/ 1277900 w 1301684"/>
                            <a:gd name="connsiteY3" fmla="*/ 1291437 h 1932501"/>
                            <a:gd name="connsiteX4" fmla="*/ 1295710 w 1301684"/>
                            <a:gd name="connsiteY4" fmla="*/ 1593273 h 1932501"/>
                            <a:gd name="connsiteX5" fmla="*/ 1213023 w 1301684"/>
                            <a:gd name="connsiteY5" fmla="*/ 1815243 h 1932501"/>
                            <a:gd name="connsiteX6" fmla="*/ 1062610 w 1301684"/>
                            <a:gd name="connsiteY6" fmla="*/ 1926272 h 1932501"/>
                            <a:gd name="connsiteX7" fmla="*/ 873821 w 1301684"/>
                            <a:gd name="connsiteY7" fmla="*/ 1905302 h 1932501"/>
                            <a:gd name="connsiteX8" fmla="*/ 708852 w 1301684"/>
                            <a:gd name="connsiteY8" fmla="*/ 1795166 h 1932501"/>
                            <a:gd name="connsiteX9" fmla="*/ 558142 w 1301684"/>
                            <a:gd name="connsiteY9" fmla="*/ 1674603 h 1932501"/>
                            <a:gd name="connsiteX10" fmla="*/ 390464 w 1301684"/>
                            <a:gd name="connsiteY10" fmla="*/ 1596856 h 1932501"/>
                            <a:gd name="connsiteX11" fmla="*/ 229862 w 1301684"/>
                            <a:gd name="connsiteY11" fmla="*/ 1575084 h 1932501"/>
                            <a:gd name="connsiteX12" fmla="*/ 0 w 1301684"/>
                            <a:gd name="connsiteY12" fmla="*/ 1573983 h 1932501"/>
                            <a:gd name="connsiteX0" fmla="*/ 1209026 w 1302127"/>
                            <a:gd name="connsiteY0" fmla="*/ 0 h 1931523"/>
                            <a:gd name="connsiteX1" fmla="*/ 1096831 w 1302127"/>
                            <a:gd name="connsiteY1" fmla="*/ 416846 h 1931523"/>
                            <a:gd name="connsiteX2" fmla="*/ 1140135 w 1302127"/>
                            <a:gd name="connsiteY2" fmla="*/ 838046 h 1931523"/>
                            <a:gd name="connsiteX3" fmla="*/ 1277900 w 1302127"/>
                            <a:gd name="connsiteY3" fmla="*/ 1291437 h 1931523"/>
                            <a:gd name="connsiteX4" fmla="*/ 1295710 w 1302127"/>
                            <a:gd name="connsiteY4" fmla="*/ 1593273 h 1931523"/>
                            <a:gd name="connsiteX5" fmla="*/ 1207020 w 1302127"/>
                            <a:gd name="connsiteY5" fmla="*/ 1828661 h 1931523"/>
                            <a:gd name="connsiteX6" fmla="*/ 1062610 w 1302127"/>
                            <a:gd name="connsiteY6" fmla="*/ 1926272 h 1931523"/>
                            <a:gd name="connsiteX7" fmla="*/ 873821 w 1302127"/>
                            <a:gd name="connsiteY7" fmla="*/ 1905302 h 1931523"/>
                            <a:gd name="connsiteX8" fmla="*/ 708852 w 1302127"/>
                            <a:gd name="connsiteY8" fmla="*/ 1795166 h 1931523"/>
                            <a:gd name="connsiteX9" fmla="*/ 558142 w 1302127"/>
                            <a:gd name="connsiteY9" fmla="*/ 1674603 h 1931523"/>
                            <a:gd name="connsiteX10" fmla="*/ 390464 w 1302127"/>
                            <a:gd name="connsiteY10" fmla="*/ 1596856 h 1931523"/>
                            <a:gd name="connsiteX11" fmla="*/ 229862 w 1302127"/>
                            <a:gd name="connsiteY11" fmla="*/ 1575084 h 1931523"/>
                            <a:gd name="connsiteX12" fmla="*/ 0 w 1302127"/>
                            <a:gd name="connsiteY12" fmla="*/ 1573983 h 1931523"/>
                            <a:gd name="connsiteX0" fmla="*/ 1209026 w 1302127"/>
                            <a:gd name="connsiteY0" fmla="*/ 0 h 1931523"/>
                            <a:gd name="connsiteX1" fmla="*/ 1105836 w 1302127"/>
                            <a:gd name="connsiteY1" fmla="*/ 413491 h 1931523"/>
                            <a:gd name="connsiteX2" fmla="*/ 1140135 w 1302127"/>
                            <a:gd name="connsiteY2" fmla="*/ 838046 h 1931523"/>
                            <a:gd name="connsiteX3" fmla="*/ 1277900 w 1302127"/>
                            <a:gd name="connsiteY3" fmla="*/ 1291437 h 1931523"/>
                            <a:gd name="connsiteX4" fmla="*/ 1295710 w 1302127"/>
                            <a:gd name="connsiteY4" fmla="*/ 1593273 h 1931523"/>
                            <a:gd name="connsiteX5" fmla="*/ 1207020 w 1302127"/>
                            <a:gd name="connsiteY5" fmla="*/ 1828661 h 1931523"/>
                            <a:gd name="connsiteX6" fmla="*/ 1062610 w 1302127"/>
                            <a:gd name="connsiteY6" fmla="*/ 1926272 h 1931523"/>
                            <a:gd name="connsiteX7" fmla="*/ 873821 w 1302127"/>
                            <a:gd name="connsiteY7" fmla="*/ 1905302 h 1931523"/>
                            <a:gd name="connsiteX8" fmla="*/ 708852 w 1302127"/>
                            <a:gd name="connsiteY8" fmla="*/ 1795166 h 1931523"/>
                            <a:gd name="connsiteX9" fmla="*/ 558142 w 1302127"/>
                            <a:gd name="connsiteY9" fmla="*/ 1674603 h 1931523"/>
                            <a:gd name="connsiteX10" fmla="*/ 390464 w 1302127"/>
                            <a:gd name="connsiteY10" fmla="*/ 1596856 h 1931523"/>
                            <a:gd name="connsiteX11" fmla="*/ 229862 w 1302127"/>
                            <a:gd name="connsiteY11" fmla="*/ 1575084 h 1931523"/>
                            <a:gd name="connsiteX12" fmla="*/ 0 w 1302127"/>
                            <a:gd name="connsiteY12" fmla="*/ 1573983 h 1931523"/>
                            <a:gd name="connsiteX0" fmla="*/ 1209026 w 1298892"/>
                            <a:gd name="connsiteY0" fmla="*/ 0 h 1931523"/>
                            <a:gd name="connsiteX1" fmla="*/ 1105836 w 1298892"/>
                            <a:gd name="connsiteY1" fmla="*/ 413491 h 1931523"/>
                            <a:gd name="connsiteX2" fmla="*/ 1140135 w 1298892"/>
                            <a:gd name="connsiteY2" fmla="*/ 838046 h 1931523"/>
                            <a:gd name="connsiteX3" fmla="*/ 1265893 w 1298892"/>
                            <a:gd name="connsiteY3" fmla="*/ 1298146 h 1931523"/>
                            <a:gd name="connsiteX4" fmla="*/ 1295710 w 1298892"/>
                            <a:gd name="connsiteY4" fmla="*/ 1593273 h 1931523"/>
                            <a:gd name="connsiteX5" fmla="*/ 1207020 w 1298892"/>
                            <a:gd name="connsiteY5" fmla="*/ 1828661 h 1931523"/>
                            <a:gd name="connsiteX6" fmla="*/ 1062610 w 1298892"/>
                            <a:gd name="connsiteY6" fmla="*/ 1926272 h 1931523"/>
                            <a:gd name="connsiteX7" fmla="*/ 873821 w 1298892"/>
                            <a:gd name="connsiteY7" fmla="*/ 1905302 h 1931523"/>
                            <a:gd name="connsiteX8" fmla="*/ 708852 w 1298892"/>
                            <a:gd name="connsiteY8" fmla="*/ 1795166 h 1931523"/>
                            <a:gd name="connsiteX9" fmla="*/ 558142 w 1298892"/>
                            <a:gd name="connsiteY9" fmla="*/ 1674603 h 1931523"/>
                            <a:gd name="connsiteX10" fmla="*/ 390464 w 1298892"/>
                            <a:gd name="connsiteY10" fmla="*/ 1596856 h 1931523"/>
                            <a:gd name="connsiteX11" fmla="*/ 229862 w 1298892"/>
                            <a:gd name="connsiteY11" fmla="*/ 1575084 h 1931523"/>
                            <a:gd name="connsiteX12" fmla="*/ 0 w 1298892"/>
                            <a:gd name="connsiteY12" fmla="*/ 1573983 h 1931523"/>
                            <a:gd name="connsiteX0" fmla="*/ 1209026 w 1293651"/>
                            <a:gd name="connsiteY0" fmla="*/ 0 h 1931523"/>
                            <a:gd name="connsiteX1" fmla="*/ 1105836 w 1293651"/>
                            <a:gd name="connsiteY1" fmla="*/ 413491 h 1931523"/>
                            <a:gd name="connsiteX2" fmla="*/ 1140135 w 1293651"/>
                            <a:gd name="connsiteY2" fmla="*/ 838046 h 1931523"/>
                            <a:gd name="connsiteX3" fmla="*/ 1265893 w 1293651"/>
                            <a:gd name="connsiteY3" fmla="*/ 1298146 h 1931523"/>
                            <a:gd name="connsiteX4" fmla="*/ 1289707 w 1293651"/>
                            <a:gd name="connsiteY4" fmla="*/ 1603336 h 1931523"/>
                            <a:gd name="connsiteX5" fmla="*/ 1207020 w 1293651"/>
                            <a:gd name="connsiteY5" fmla="*/ 1828661 h 1931523"/>
                            <a:gd name="connsiteX6" fmla="*/ 1062610 w 1293651"/>
                            <a:gd name="connsiteY6" fmla="*/ 1926272 h 1931523"/>
                            <a:gd name="connsiteX7" fmla="*/ 873821 w 1293651"/>
                            <a:gd name="connsiteY7" fmla="*/ 1905302 h 1931523"/>
                            <a:gd name="connsiteX8" fmla="*/ 708852 w 1293651"/>
                            <a:gd name="connsiteY8" fmla="*/ 1795166 h 1931523"/>
                            <a:gd name="connsiteX9" fmla="*/ 558142 w 1293651"/>
                            <a:gd name="connsiteY9" fmla="*/ 1674603 h 1931523"/>
                            <a:gd name="connsiteX10" fmla="*/ 390464 w 1293651"/>
                            <a:gd name="connsiteY10" fmla="*/ 1596856 h 1931523"/>
                            <a:gd name="connsiteX11" fmla="*/ 229862 w 1293651"/>
                            <a:gd name="connsiteY11" fmla="*/ 1575084 h 1931523"/>
                            <a:gd name="connsiteX12" fmla="*/ 0 w 1293651"/>
                            <a:gd name="connsiteY12" fmla="*/ 1573983 h 1931523"/>
                            <a:gd name="connsiteX0" fmla="*/ 1200020 w 1293651"/>
                            <a:gd name="connsiteY0" fmla="*/ 0 h 1891270"/>
                            <a:gd name="connsiteX1" fmla="*/ 1105836 w 1293651"/>
                            <a:gd name="connsiteY1" fmla="*/ 373238 h 1891270"/>
                            <a:gd name="connsiteX2" fmla="*/ 1140135 w 1293651"/>
                            <a:gd name="connsiteY2" fmla="*/ 797793 h 1891270"/>
                            <a:gd name="connsiteX3" fmla="*/ 1265893 w 1293651"/>
                            <a:gd name="connsiteY3" fmla="*/ 1257893 h 1891270"/>
                            <a:gd name="connsiteX4" fmla="*/ 1289707 w 1293651"/>
                            <a:gd name="connsiteY4" fmla="*/ 1563083 h 1891270"/>
                            <a:gd name="connsiteX5" fmla="*/ 1207020 w 1293651"/>
                            <a:gd name="connsiteY5" fmla="*/ 1788408 h 1891270"/>
                            <a:gd name="connsiteX6" fmla="*/ 1062610 w 1293651"/>
                            <a:gd name="connsiteY6" fmla="*/ 1886019 h 1891270"/>
                            <a:gd name="connsiteX7" fmla="*/ 873821 w 1293651"/>
                            <a:gd name="connsiteY7" fmla="*/ 1865049 h 1891270"/>
                            <a:gd name="connsiteX8" fmla="*/ 708852 w 1293651"/>
                            <a:gd name="connsiteY8" fmla="*/ 1754913 h 1891270"/>
                            <a:gd name="connsiteX9" fmla="*/ 558142 w 1293651"/>
                            <a:gd name="connsiteY9" fmla="*/ 1634350 h 1891270"/>
                            <a:gd name="connsiteX10" fmla="*/ 390464 w 1293651"/>
                            <a:gd name="connsiteY10" fmla="*/ 1556603 h 1891270"/>
                            <a:gd name="connsiteX11" fmla="*/ 229862 w 1293651"/>
                            <a:gd name="connsiteY11" fmla="*/ 1534831 h 1891270"/>
                            <a:gd name="connsiteX12" fmla="*/ 0 w 1293651"/>
                            <a:gd name="connsiteY12" fmla="*/ 1533730 h 1891270"/>
                            <a:gd name="connsiteX0" fmla="*/ 1194016 w 1293651"/>
                            <a:gd name="connsiteY0" fmla="*/ 0 h 1884561"/>
                            <a:gd name="connsiteX1" fmla="*/ 1105836 w 1293651"/>
                            <a:gd name="connsiteY1" fmla="*/ 366529 h 1884561"/>
                            <a:gd name="connsiteX2" fmla="*/ 1140135 w 1293651"/>
                            <a:gd name="connsiteY2" fmla="*/ 791084 h 1884561"/>
                            <a:gd name="connsiteX3" fmla="*/ 1265893 w 1293651"/>
                            <a:gd name="connsiteY3" fmla="*/ 1251184 h 1884561"/>
                            <a:gd name="connsiteX4" fmla="*/ 1289707 w 1293651"/>
                            <a:gd name="connsiteY4" fmla="*/ 1556374 h 1884561"/>
                            <a:gd name="connsiteX5" fmla="*/ 1207020 w 1293651"/>
                            <a:gd name="connsiteY5" fmla="*/ 1781699 h 1884561"/>
                            <a:gd name="connsiteX6" fmla="*/ 1062610 w 1293651"/>
                            <a:gd name="connsiteY6" fmla="*/ 1879310 h 1884561"/>
                            <a:gd name="connsiteX7" fmla="*/ 873821 w 1293651"/>
                            <a:gd name="connsiteY7" fmla="*/ 1858340 h 1884561"/>
                            <a:gd name="connsiteX8" fmla="*/ 708852 w 1293651"/>
                            <a:gd name="connsiteY8" fmla="*/ 1748204 h 1884561"/>
                            <a:gd name="connsiteX9" fmla="*/ 558142 w 1293651"/>
                            <a:gd name="connsiteY9" fmla="*/ 1627641 h 1884561"/>
                            <a:gd name="connsiteX10" fmla="*/ 390464 w 1293651"/>
                            <a:gd name="connsiteY10" fmla="*/ 1549894 h 1884561"/>
                            <a:gd name="connsiteX11" fmla="*/ 229862 w 1293651"/>
                            <a:gd name="connsiteY11" fmla="*/ 1528122 h 1884561"/>
                            <a:gd name="connsiteX12" fmla="*/ 0 w 1293651"/>
                            <a:gd name="connsiteY12" fmla="*/ 1527021 h 1884561"/>
                            <a:gd name="connsiteX0" fmla="*/ 1194016 w 1293651"/>
                            <a:gd name="connsiteY0" fmla="*/ 0 h 1884561"/>
                            <a:gd name="connsiteX1" fmla="*/ 1090827 w 1293651"/>
                            <a:gd name="connsiteY1" fmla="*/ 440325 h 1884561"/>
                            <a:gd name="connsiteX2" fmla="*/ 1140135 w 1293651"/>
                            <a:gd name="connsiteY2" fmla="*/ 791084 h 1884561"/>
                            <a:gd name="connsiteX3" fmla="*/ 1265893 w 1293651"/>
                            <a:gd name="connsiteY3" fmla="*/ 1251184 h 1884561"/>
                            <a:gd name="connsiteX4" fmla="*/ 1289707 w 1293651"/>
                            <a:gd name="connsiteY4" fmla="*/ 1556374 h 1884561"/>
                            <a:gd name="connsiteX5" fmla="*/ 1207020 w 1293651"/>
                            <a:gd name="connsiteY5" fmla="*/ 1781699 h 1884561"/>
                            <a:gd name="connsiteX6" fmla="*/ 1062610 w 1293651"/>
                            <a:gd name="connsiteY6" fmla="*/ 1879310 h 1884561"/>
                            <a:gd name="connsiteX7" fmla="*/ 873821 w 1293651"/>
                            <a:gd name="connsiteY7" fmla="*/ 1858340 h 1884561"/>
                            <a:gd name="connsiteX8" fmla="*/ 708852 w 1293651"/>
                            <a:gd name="connsiteY8" fmla="*/ 1748204 h 1884561"/>
                            <a:gd name="connsiteX9" fmla="*/ 558142 w 1293651"/>
                            <a:gd name="connsiteY9" fmla="*/ 1627641 h 1884561"/>
                            <a:gd name="connsiteX10" fmla="*/ 390464 w 1293651"/>
                            <a:gd name="connsiteY10" fmla="*/ 1549894 h 1884561"/>
                            <a:gd name="connsiteX11" fmla="*/ 229862 w 1293651"/>
                            <a:gd name="connsiteY11" fmla="*/ 1528122 h 1884561"/>
                            <a:gd name="connsiteX12" fmla="*/ 0 w 1293651"/>
                            <a:gd name="connsiteY12" fmla="*/ 1527021 h 1884561"/>
                            <a:gd name="connsiteX0" fmla="*/ 1194016 w 1293651"/>
                            <a:gd name="connsiteY0" fmla="*/ 0 h 1884561"/>
                            <a:gd name="connsiteX1" fmla="*/ 1087825 w 1293651"/>
                            <a:gd name="connsiteY1" fmla="*/ 460450 h 1884561"/>
                            <a:gd name="connsiteX2" fmla="*/ 1140135 w 1293651"/>
                            <a:gd name="connsiteY2" fmla="*/ 791084 h 1884561"/>
                            <a:gd name="connsiteX3" fmla="*/ 1265893 w 1293651"/>
                            <a:gd name="connsiteY3" fmla="*/ 1251184 h 1884561"/>
                            <a:gd name="connsiteX4" fmla="*/ 1289707 w 1293651"/>
                            <a:gd name="connsiteY4" fmla="*/ 1556374 h 1884561"/>
                            <a:gd name="connsiteX5" fmla="*/ 1207020 w 1293651"/>
                            <a:gd name="connsiteY5" fmla="*/ 1781699 h 1884561"/>
                            <a:gd name="connsiteX6" fmla="*/ 1062610 w 1293651"/>
                            <a:gd name="connsiteY6" fmla="*/ 1879310 h 1884561"/>
                            <a:gd name="connsiteX7" fmla="*/ 873821 w 1293651"/>
                            <a:gd name="connsiteY7" fmla="*/ 1858340 h 1884561"/>
                            <a:gd name="connsiteX8" fmla="*/ 708852 w 1293651"/>
                            <a:gd name="connsiteY8" fmla="*/ 1748204 h 1884561"/>
                            <a:gd name="connsiteX9" fmla="*/ 558142 w 1293651"/>
                            <a:gd name="connsiteY9" fmla="*/ 1627641 h 1884561"/>
                            <a:gd name="connsiteX10" fmla="*/ 390464 w 1293651"/>
                            <a:gd name="connsiteY10" fmla="*/ 1549894 h 1884561"/>
                            <a:gd name="connsiteX11" fmla="*/ 229862 w 1293651"/>
                            <a:gd name="connsiteY11" fmla="*/ 1528122 h 1884561"/>
                            <a:gd name="connsiteX12" fmla="*/ 0 w 1293651"/>
                            <a:gd name="connsiteY12" fmla="*/ 1527021 h 1884561"/>
                            <a:gd name="connsiteX0" fmla="*/ 1194016 w 1293349"/>
                            <a:gd name="connsiteY0" fmla="*/ 0 h 1884561"/>
                            <a:gd name="connsiteX1" fmla="*/ 1087825 w 1293349"/>
                            <a:gd name="connsiteY1" fmla="*/ 460450 h 1884561"/>
                            <a:gd name="connsiteX2" fmla="*/ 1152143 w 1293349"/>
                            <a:gd name="connsiteY2" fmla="*/ 868233 h 1884561"/>
                            <a:gd name="connsiteX3" fmla="*/ 1265893 w 1293349"/>
                            <a:gd name="connsiteY3" fmla="*/ 1251184 h 1884561"/>
                            <a:gd name="connsiteX4" fmla="*/ 1289707 w 1293349"/>
                            <a:gd name="connsiteY4" fmla="*/ 1556374 h 1884561"/>
                            <a:gd name="connsiteX5" fmla="*/ 1207020 w 1293349"/>
                            <a:gd name="connsiteY5" fmla="*/ 1781699 h 1884561"/>
                            <a:gd name="connsiteX6" fmla="*/ 1062610 w 1293349"/>
                            <a:gd name="connsiteY6" fmla="*/ 1879310 h 1884561"/>
                            <a:gd name="connsiteX7" fmla="*/ 873821 w 1293349"/>
                            <a:gd name="connsiteY7" fmla="*/ 1858340 h 1884561"/>
                            <a:gd name="connsiteX8" fmla="*/ 708852 w 1293349"/>
                            <a:gd name="connsiteY8" fmla="*/ 1748204 h 1884561"/>
                            <a:gd name="connsiteX9" fmla="*/ 558142 w 1293349"/>
                            <a:gd name="connsiteY9" fmla="*/ 1627641 h 1884561"/>
                            <a:gd name="connsiteX10" fmla="*/ 390464 w 1293349"/>
                            <a:gd name="connsiteY10" fmla="*/ 1549894 h 1884561"/>
                            <a:gd name="connsiteX11" fmla="*/ 229862 w 1293349"/>
                            <a:gd name="connsiteY11" fmla="*/ 1528122 h 1884561"/>
                            <a:gd name="connsiteX12" fmla="*/ 0 w 1293349"/>
                            <a:gd name="connsiteY12" fmla="*/ 1527021 h 1884561"/>
                            <a:gd name="connsiteX0" fmla="*/ 1194016 w 1293349"/>
                            <a:gd name="connsiteY0" fmla="*/ 0 h 1884561"/>
                            <a:gd name="connsiteX1" fmla="*/ 1096830 w 1293349"/>
                            <a:gd name="connsiteY1" fmla="*/ 467159 h 1884561"/>
                            <a:gd name="connsiteX2" fmla="*/ 1152143 w 1293349"/>
                            <a:gd name="connsiteY2" fmla="*/ 868233 h 1884561"/>
                            <a:gd name="connsiteX3" fmla="*/ 1265893 w 1293349"/>
                            <a:gd name="connsiteY3" fmla="*/ 1251184 h 1884561"/>
                            <a:gd name="connsiteX4" fmla="*/ 1289707 w 1293349"/>
                            <a:gd name="connsiteY4" fmla="*/ 1556374 h 1884561"/>
                            <a:gd name="connsiteX5" fmla="*/ 1207020 w 1293349"/>
                            <a:gd name="connsiteY5" fmla="*/ 1781699 h 1884561"/>
                            <a:gd name="connsiteX6" fmla="*/ 1062610 w 1293349"/>
                            <a:gd name="connsiteY6" fmla="*/ 1879310 h 1884561"/>
                            <a:gd name="connsiteX7" fmla="*/ 873821 w 1293349"/>
                            <a:gd name="connsiteY7" fmla="*/ 1858340 h 1884561"/>
                            <a:gd name="connsiteX8" fmla="*/ 708852 w 1293349"/>
                            <a:gd name="connsiteY8" fmla="*/ 1748204 h 1884561"/>
                            <a:gd name="connsiteX9" fmla="*/ 558142 w 1293349"/>
                            <a:gd name="connsiteY9" fmla="*/ 1627641 h 1884561"/>
                            <a:gd name="connsiteX10" fmla="*/ 390464 w 1293349"/>
                            <a:gd name="connsiteY10" fmla="*/ 1549894 h 1884561"/>
                            <a:gd name="connsiteX11" fmla="*/ 229862 w 1293349"/>
                            <a:gd name="connsiteY11" fmla="*/ 1528122 h 1884561"/>
                            <a:gd name="connsiteX12" fmla="*/ 0 w 1293349"/>
                            <a:gd name="connsiteY12" fmla="*/ 1527021 h 1884561"/>
                            <a:gd name="connsiteX0" fmla="*/ 1194016 w 1293349"/>
                            <a:gd name="connsiteY0" fmla="*/ 0 h 1884561"/>
                            <a:gd name="connsiteX1" fmla="*/ 1136071 w 1293349"/>
                            <a:gd name="connsiteY1" fmla="*/ 198470 h 1884561"/>
                            <a:gd name="connsiteX2" fmla="*/ 1096830 w 1293349"/>
                            <a:gd name="connsiteY2" fmla="*/ 467159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36071 w 1293349"/>
                            <a:gd name="connsiteY1" fmla="*/ 198470 h 1884561"/>
                            <a:gd name="connsiteX2" fmla="*/ 1099832 w 1293349"/>
                            <a:gd name="connsiteY2" fmla="*/ 500703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27066 w 1293349"/>
                            <a:gd name="connsiteY1" fmla="*/ 201823 h 1884561"/>
                            <a:gd name="connsiteX2" fmla="*/ 1099832 w 1293349"/>
                            <a:gd name="connsiteY2" fmla="*/ 500703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21062 w 1293349"/>
                            <a:gd name="connsiteY1" fmla="*/ 218595 h 1884561"/>
                            <a:gd name="connsiteX2" fmla="*/ 1099832 w 1293349"/>
                            <a:gd name="connsiteY2" fmla="*/ 500703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24065 w 1293349"/>
                            <a:gd name="connsiteY1" fmla="*/ 225303 h 1884561"/>
                            <a:gd name="connsiteX2" fmla="*/ 1099832 w 1293349"/>
                            <a:gd name="connsiteY2" fmla="*/ 500703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24065 w 1293349"/>
                            <a:gd name="connsiteY1" fmla="*/ 225303 h 1884561"/>
                            <a:gd name="connsiteX2" fmla="*/ 1099832 w 1293349"/>
                            <a:gd name="connsiteY2" fmla="*/ 55101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24065 w 1293349"/>
                            <a:gd name="connsiteY1" fmla="*/ 225303 h 1884561"/>
                            <a:gd name="connsiteX2" fmla="*/ 1099832 w 1293349"/>
                            <a:gd name="connsiteY2" fmla="*/ 55101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12058 w 1293349"/>
                            <a:gd name="connsiteY1" fmla="*/ 262201 h 1884561"/>
                            <a:gd name="connsiteX2" fmla="*/ 1099832 w 1293349"/>
                            <a:gd name="connsiteY2" fmla="*/ 55101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18062 w 1293349"/>
                            <a:gd name="connsiteY1" fmla="*/ 272264 h 1884561"/>
                            <a:gd name="connsiteX2" fmla="*/ 1099832 w 1293349"/>
                            <a:gd name="connsiteY2" fmla="*/ 55101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12058 w 1293349"/>
                            <a:gd name="connsiteY1" fmla="*/ 265555 h 1884561"/>
                            <a:gd name="connsiteX2" fmla="*/ 1099832 w 1293349"/>
                            <a:gd name="connsiteY2" fmla="*/ 55101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12058 w 1293349"/>
                            <a:gd name="connsiteY1" fmla="*/ 265555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24066 w 1293349"/>
                            <a:gd name="connsiteY1" fmla="*/ 218595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15059 w 1293349"/>
                            <a:gd name="connsiteY1" fmla="*/ 252137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098875 w 1293349"/>
                            <a:gd name="connsiteY1" fmla="*/ 301862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06967 w 1293349"/>
                            <a:gd name="connsiteY1" fmla="*/ 315423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06967 w 1293349"/>
                            <a:gd name="connsiteY1" fmla="*/ 315423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06967 w 1293349"/>
                            <a:gd name="connsiteY1" fmla="*/ 315423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934533 w 1293349"/>
                            <a:gd name="connsiteY0" fmla="*/ 0 h 2095126"/>
                            <a:gd name="connsiteX1" fmla="*/ 1106967 w 1293349"/>
                            <a:gd name="connsiteY1" fmla="*/ 525988 h 2095126"/>
                            <a:gd name="connsiteX2" fmla="*/ 1099832 w 1293349"/>
                            <a:gd name="connsiteY2" fmla="*/ 785063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1021283 w 1293349"/>
                            <a:gd name="connsiteY1" fmla="*/ 509045 h 2095126"/>
                            <a:gd name="connsiteX2" fmla="*/ 1099832 w 1293349"/>
                            <a:gd name="connsiteY2" fmla="*/ 785063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1021283 w 1293349"/>
                            <a:gd name="connsiteY1" fmla="*/ 509045 h 2095126"/>
                            <a:gd name="connsiteX2" fmla="*/ 1099832 w 1293349"/>
                            <a:gd name="connsiteY2" fmla="*/ 785063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1021283 w 1293349"/>
                            <a:gd name="connsiteY1" fmla="*/ 509045 h 2095126"/>
                            <a:gd name="connsiteX2" fmla="*/ 1099832 w 1293349"/>
                            <a:gd name="connsiteY2" fmla="*/ 785063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1021283 w 1293349"/>
                            <a:gd name="connsiteY1" fmla="*/ 509045 h 2095126"/>
                            <a:gd name="connsiteX2" fmla="*/ 1064122 w 1293349"/>
                            <a:gd name="connsiteY2" fmla="*/ 749899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991229 w 1293349"/>
                            <a:gd name="connsiteY1" fmla="*/ 413747 h 2095126"/>
                            <a:gd name="connsiteX2" fmla="*/ 1064122 w 1293349"/>
                            <a:gd name="connsiteY2" fmla="*/ 749899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991229 w 1293349"/>
                            <a:gd name="connsiteY1" fmla="*/ 413747 h 2095126"/>
                            <a:gd name="connsiteX2" fmla="*/ 1064122 w 1293349"/>
                            <a:gd name="connsiteY2" fmla="*/ 749899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991229 w 1293349"/>
                            <a:gd name="connsiteY1" fmla="*/ 413747 h 2095126"/>
                            <a:gd name="connsiteX2" fmla="*/ 1064122 w 1293349"/>
                            <a:gd name="connsiteY2" fmla="*/ 749899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19886 w 1293349"/>
                            <a:gd name="connsiteY0" fmla="*/ 0 h 2092258"/>
                            <a:gd name="connsiteX1" fmla="*/ 991229 w 1293349"/>
                            <a:gd name="connsiteY1" fmla="*/ 410879 h 2092258"/>
                            <a:gd name="connsiteX2" fmla="*/ 1064122 w 1293349"/>
                            <a:gd name="connsiteY2" fmla="*/ 747031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8142 w 1293349"/>
                            <a:gd name="connsiteY10" fmla="*/ 1835338 h 2092258"/>
                            <a:gd name="connsiteX11" fmla="*/ 390464 w 1293349"/>
                            <a:gd name="connsiteY11" fmla="*/ 1757591 h 2092258"/>
                            <a:gd name="connsiteX12" fmla="*/ 229862 w 1293349"/>
                            <a:gd name="connsiteY12" fmla="*/ 1735819 h 2092258"/>
                            <a:gd name="connsiteX13" fmla="*/ 0 w 1293349"/>
                            <a:gd name="connsiteY13" fmla="*/ 1734718 h 2092258"/>
                            <a:gd name="connsiteX0" fmla="*/ 919886 w 1293349"/>
                            <a:gd name="connsiteY0" fmla="*/ 0 h 2092258"/>
                            <a:gd name="connsiteX1" fmla="*/ 991229 w 1293349"/>
                            <a:gd name="connsiteY1" fmla="*/ 410879 h 2092258"/>
                            <a:gd name="connsiteX2" fmla="*/ 1064122 w 1293349"/>
                            <a:gd name="connsiteY2" fmla="*/ 747031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8142 w 1293349"/>
                            <a:gd name="connsiteY10" fmla="*/ 1835338 h 2092258"/>
                            <a:gd name="connsiteX11" fmla="*/ 390464 w 1293349"/>
                            <a:gd name="connsiteY11" fmla="*/ 1757591 h 2092258"/>
                            <a:gd name="connsiteX12" fmla="*/ 229862 w 1293349"/>
                            <a:gd name="connsiteY12" fmla="*/ 1735819 h 2092258"/>
                            <a:gd name="connsiteX13" fmla="*/ 0 w 1293349"/>
                            <a:gd name="connsiteY13" fmla="*/ 1734718 h 2092258"/>
                            <a:gd name="connsiteX0" fmla="*/ 919886 w 1293349"/>
                            <a:gd name="connsiteY0" fmla="*/ 0 h 2092258"/>
                            <a:gd name="connsiteX1" fmla="*/ 997650 w 1293349"/>
                            <a:gd name="connsiteY1" fmla="*/ 451782 h 2092258"/>
                            <a:gd name="connsiteX2" fmla="*/ 1064122 w 1293349"/>
                            <a:gd name="connsiteY2" fmla="*/ 747031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8142 w 1293349"/>
                            <a:gd name="connsiteY10" fmla="*/ 1835338 h 2092258"/>
                            <a:gd name="connsiteX11" fmla="*/ 390464 w 1293349"/>
                            <a:gd name="connsiteY11" fmla="*/ 1757591 h 2092258"/>
                            <a:gd name="connsiteX12" fmla="*/ 229862 w 1293349"/>
                            <a:gd name="connsiteY12" fmla="*/ 1735819 h 2092258"/>
                            <a:gd name="connsiteX13" fmla="*/ 0 w 1293349"/>
                            <a:gd name="connsiteY13" fmla="*/ 1734718 h 2092258"/>
                            <a:gd name="connsiteX0" fmla="*/ 919886 w 1293349"/>
                            <a:gd name="connsiteY0" fmla="*/ 0 h 2092258"/>
                            <a:gd name="connsiteX1" fmla="*/ 997650 w 1293349"/>
                            <a:gd name="connsiteY1" fmla="*/ 451782 h 2092258"/>
                            <a:gd name="connsiteX2" fmla="*/ 1064122 w 1293349"/>
                            <a:gd name="connsiteY2" fmla="*/ 747031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8142 w 1293349"/>
                            <a:gd name="connsiteY10" fmla="*/ 1835338 h 2092258"/>
                            <a:gd name="connsiteX11" fmla="*/ 390464 w 1293349"/>
                            <a:gd name="connsiteY11" fmla="*/ 1757591 h 2092258"/>
                            <a:gd name="connsiteX12" fmla="*/ 229862 w 1293349"/>
                            <a:gd name="connsiteY12" fmla="*/ 1735819 h 2092258"/>
                            <a:gd name="connsiteX13" fmla="*/ 0 w 1293349"/>
                            <a:gd name="connsiteY13" fmla="*/ 1734718 h 2092258"/>
                            <a:gd name="connsiteX0" fmla="*/ 919886 w 1293349"/>
                            <a:gd name="connsiteY0" fmla="*/ 0 h 2092258"/>
                            <a:gd name="connsiteX1" fmla="*/ 997650 w 1293349"/>
                            <a:gd name="connsiteY1" fmla="*/ 451782 h 2092258"/>
                            <a:gd name="connsiteX2" fmla="*/ 1080433 w 1293349"/>
                            <a:gd name="connsiteY2" fmla="*/ 802859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8142 w 1293349"/>
                            <a:gd name="connsiteY10" fmla="*/ 1835338 h 2092258"/>
                            <a:gd name="connsiteX11" fmla="*/ 390464 w 1293349"/>
                            <a:gd name="connsiteY11" fmla="*/ 1757591 h 2092258"/>
                            <a:gd name="connsiteX12" fmla="*/ 229862 w 1293349"/>
                            <a:gd name="connsiteY12" fmla="*/ 1735819 h 2092258"/>
                            <a:gd name="connsiteX13" fmla="*/ 0 w 1293349"/>
                            <a:gd name="connsiteY13" fmla="*/ 1734718 h 2092258"/>
                            <a:gd name="connsiteX0" fmla="*/ 919886 w 1293349"/>
                            <a:gd name="connsiteY0" fmla="*/ 0 h 2092258"/>
                            <a:gd name="connsiteX1" fmla="*/ 997650 w 1293349"/>
                            <a:gd name="connsiteY1" fmla="*/ 451782 h 2092258"/>
                            <a:gd name="connsiteX2" fmla="*/ 1080433 w 1293349"/>
                            <a:gd name="connsiteY2" fmla="*/ 802859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8142 w 1293349"/>
                            <a:gd name="connsiteY10" fmla="*/ 1835338 h 2092258"/>
                            <a:gd name="connsiteX11" fmla="*/ 376722 w 1293349"/>
                            <a:gd name="connsiteY11" fmla="*/ 1718121 h 2092258"/>
                            <a:gd name="connsiteX12" fmla="*/ 229862 w 1293349"/>
                            <a:gd name="connsiteY12" fmla="*/ 1735819 h 2092258"/>
                            <a:gd name="connsiteX13" fmla="*/ 0 w 1293349"/>
                            <a:gd name="connsiteY13" fmla="*/ 1734718 h 2092258"/>
                            <a:gd name="connsiteX0" fmla="*/ 919886 w 1293349"/>
                            <a:gd name="connsiteY0" fmla="*/ 0 h 2092258"/>
                            <a:gd name="connsiteX1" fmla="*/ 997650 w 1293349"/>
                            <a:gd name="connsiteY1" fmla="*/ 451782 h 2092258"/>
                            <a:gd name="connsiteX2" fmla="*/ 1080433 w 1293349"/>
                            <a:gd name="connsiteY2" fmla="*/ 802859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1721 w 1293349"/>
                            <a:gd name="connsiteY10" fmla="*/ 1794436 h 2092258"/>
                            <a:gd name="connsiteX11" fmla="*/ 376722 w 1293349"/>
                            <a:gd name="connsiteY11" fmla="*/ 1718121 h 2092258"/>
                            <a:gd name="connsiteX12" fmla="*/ 229862 w 1293349"/>
                            <a:gd name="connsiteY12" fmla="*/ 1735819 h 2092258"/>
                            <a:gd name="connsiteX13" fmla="*/ 0 w 1293349"/>
                            <a:gd name="connsiteY13" fmla="*/ 1734718 h 2092258"/>
                            <a:gd name="connsiteX0" fmla="*/ 919886 w 1293349"/>
                            <a:gd name="connsiteY0" fmla="*/ 0 h 2085797"/>
                            <a:gd name="connsiteX1" fmla="*/ 997650 w 1293349"/>
                            <a:gd name="connsiteY1" fmla="*/ 451782 h 2085797"/>
                            <a:gd name="connsiteX2" fmla="*/ 1080433 w 1293349"/>
                            <a:gd name="connsiteY2" fmla="*/ 802859 h 2085797"/>
                            <a:gd name="connsiteX3" fmla="*/ 1152143 w 1293349"/>
                            <a:gd name="connsiteY3" fmla="*/ 1075930 h 2085797"/>
                            <a:gd name="connsiteX4" fmla="*/ 1265893 w 1293349"/>
                            <a:gd name="connsiteY4" fmla="*/ 1458881 h 2085797"/>
                            <a:gd name="connsiteX5" fmla="*/ 1289707 w 1293349"/>
                            <a:gd name="connsiteY5" fmla="*/ 1764071 h 2085797"/>
                            <a:gd name="connsiteX6" fmla="*/ 1207020 w 1293349"/>
                            <a:gd name="connsiteY6" fmla="*/ 1989396 h 2085797"/>
                            <a:gd name="connsiteX7" fmla="*/ 1061326 w 1293349"/>
                            <a:gd name="connsiteY7" fmla="*/ 2078826 h 2085797"/>
                            <a:gd name="connsiteX8" fmla="*/ 873821 w 1293349"/>
                            <a:gd name="connsiteY8" fmla="*/ 2066037 h 2085797"/>
                            <a:gd name="connsiteX9" fmla="*/ 708852 w 1293349"/>
                            <a:gd name="connsiteY9" fmla="*/ 1955901 h 2085797"/>
                            <a:gd name="connsiteX10" fmla="*/ 551721 w 1293349"/>
                            <a:gd name="connsiteY10" fmla="*/ 1794436 h 2085797"/>
                            <a:gd name="connsiteX11" fmla="*/ 376722 w 1293349"/>
                            <a:gd name="connsiteY11" fmla="*/ 1718121 h 2085797"/>
                            <a:gd name="connsiteX12" fmla="*/ 229862 w 1293349"/>
                            <a:gd name="connsiteY12" fmla="*/ 1735819 h 2085797"/>
                            <a:gd name="connsiteX13" fmla="*/ 0 w 1293349"/>
                            <a:gd name="connsiteY13" fmla="*/ 1734718 h 2085797"/>
                            <a:gd name="connsiteX0" fmla="*/ 919886 w 1293349"/>
                            <a:gd name="connsiteY0" fmla="*/ 0 h 2085797"/>
                            <a:gd name="connsiteX1" fmla="*/ 997650 w 1293349"/>
                            <a:gd name="connsiteY1" fmla="*/ 451782 h 2085797"/>
                            <a:gd name="connsiteX2" fmla="*/ 1080433 w 1293349"/>
                            <a:gd name="connsiteY2" fmla="*/ 802859 h 2085797"/>
                            <a:gd name="connsiteX3" fmla="*/ 1152143 w 1293349"/>
                            <a:gd name="connsiteY3" fmla="*/ 1075930 h 2085797"/>
                            <a:gd name="connsiteX4" fmla="*/ 1265893 w 1293349"/>
                            <a:gd name="connsiteY4" fmla="*/ 1458881 h 2085797"/>
                            <a:gd name="connsiteX5" fmla="*/ 1289707 w 1293349"/>
                            <a:gd name="connsiteY5" fmla="*/ 1764071 h 2085797"/>
                            <a:gd name="connsiteX6" fmla="*/ 1207020 w 1293349"/>
                            <a:gd name="connsiteY6" fmla="*/ 1989396 h 2085797"/>
                            <a:gd name="connsiteX7" fmla="*/ 1061326 w 1293349"/>
                            <a:gd name="connsiteY7" fmla="*/ 2078826 h 2085797"/>
                            <a:gd name="connsiteX8" fmla="*/ 873821 w 1293349"/>
                            <a:gd name="connsiteY8" fmla="*/ 2066037 h 2085797"/>
                            <a:gd name="connsiteX9" fmla="*/ 708852 w 1293349"/>
                            <a:gd name="connsiteY9" fmla="*/ 1955901 h 2085797"/>
                            <a:gd name="connsiteX10" fmla="*/ 551721 w 1293349"/>
                            <a:gd name="connsiteY10" fmla="*/ 1794436 h 2085797"/>
                            <a:gd name="connsiteX11" fmla="*/ 420658 w 1293349"/>
                            <a:gd name="connsiteY11" fmla="*/ 1709513 h 2085797"/>
                            <a:gd name="connsiteX12" fmla="*/ 229862 w 1293349"/>
                            <a:gd name="connsiteY12" fmla="*/ 1735819 h 2085797"/>
                            <a:gd name="connsiteX13" fmla="*/ 0 w 1293349"/>
                            <a:gd name="connsiteY13" fmla="*/ 1734718 h 2085797"/>
                            <a:gd name="connsiteX0" fmla="*/ 919886 w 1293349"/>
                            <a:gd name="connsiteY0" fmla="*/ 0 h 2085797"/>
                            <a:gd name="connsiteX1" fmla="*/ 997650 w 1293349"/>
                            <a:gd name="connsiteY1" fmla="*/ 451782 h 2085797"/>
                            <a:gd name="connsiteX2" fmla="*/ 1080433 w 1293349"/>
                            <a:gd name="connsiteY2" fmla="*/ 802859 h 2085797"/>
                            <a:gd name="connsiteX3" fmla="*/ 1152143 w 1293349"/>
                            <a:gd name="connsiteY3" fmla="*/ 1075930 h 2085797"/>
                            <a:gd name="connsiteX4" fmla="*/ 1265893 w 1293349"/>
                            <a:gd name="connsiteY4" fmla="*/ 1458881 h 2085797"/>
                            <a:gd name="connsiteX5" fmla="*/ 1289707 w 1293349"/>
                            <a:gd name="connsiteY5" fmla="*/ 1764071 h 2085797"/>
                            <a:gd name="connsiteX6" fmla="*/ 1207020 w 1293349"/>
                            <a:gd name="connsiteY6" fmla="*/ 1989396 h 2085797"/>
                            <a:gd name="connsiteX7" fmla="*/ 1061326 w 1293349"/>
                            <a:gd name="connsiteY7" fmla="*/ 2078826 h 2085797"/>
                            <a:gd name="connsiteX8" fmla="*/ 873821 w 1293349"/>
                            <a:gd name="connsiteY8" fmla="*/ 2066037 h 2085797"/>
                            <a:gd name="connsiteX9" fmla="*/ 708852 w 1293349"/>
                            <a:gd name="connsiteY9" fmla="*/ 1955901 h 2085797"/>
                            <a:gd name="connsiteX10" fmla="*/ 551721 w 1293349"/>
                            <a:gd name="connsiteY10" fmla="*/ 1794436 h 2085797"/>
                            <a:gd name="connsiteX11" fmla="*/ 420658 w 1293349"/>
                            <a:gd name="connsiteY11" fmla="*/ 1709513 h 2085797"/>
                            <a:gd name="connsiteX12" fmla="*/ 274320 w 1293349"/>
                            <a:gd name="connsiteY12" fmla="*/ 1634356 h 2085797"/>
                            <a:gd name="connsiteX13" fmla="*/ 0 w 1293349"/>
                            <a:gd name="connsiteY13" fmla="*/ 1734718 h 2085797"/>
                            <a:gd name="connsiteX0" fmla="*/ 958928 w 1332391"/>
                            <a:gd name="connsiteY0" fmla="*/ 0 h 2085797"/>
                            <a:gd name="connsiteX1" fmla="*/ 1036692 w 1332391"/>
                            <a:gd name="connsiteY1" fmla="*/ 451782 h 2085797"/>
                            <a:gd name="connsiteX2" fmla="*/ 1119475 w 1332391"/>
                            <a:gd name="connsiteY2" fmla="*/ 802859 h 2085797"/>
                            <a:gd name="connsiteX3" fmla="*/ 1191185 w 1332391"/>
                            <a:gd name="connsiteY3" fmla="*/ 1075930 h 2085797"/>
                            <a:gd name="connsiteX4" fmla="*/ 1304935 w 1332391"/>
                            <a:gd name="connsiteY4" fmla="*/ 1458881 h 2085797"/>
                            <a:gd name="connsiteX5" fmla="*/ 1328749 w 1332391"/>
                            <a:gd name="connsiteY5" fmla="*/ 1764071 h 2085797"/>
                            <a:gd name="connsiteX6" fmla="*/ 1246062 w 1332391"/>
                            <a:gd name="connsiteY6" fmla="*/ 1989396 h 2085797"/>
                            <a:gd name="connsiteX7" fmla="*/ 1100368 w 1332391"/>
                            <a:gd name="connsiteY7" fmla="*/ 2078826 h 2085797"/>
                            <a:gd name="connsiteX8" fmla="*/ 912863 w 1332391"/>
                            <a:gd name="connsiteY8" fmla="*/ 2066037 h 2085797"/>
                            <a:gd name="connsiteX9" fmla="*/ 747894 w 1332391"/>
                            <a:gd name="connsiteY9" fmla="*/ 1955901 h 2085797"/>
                            <a:gd name="connsiteX10" fmla="*/ 590763 w 1332391"/>
                            <a:gd name="connsiteY10" fmla="*/ 1794436 h 2085797"/>
                            <a:gd name="connsiteX11" fmla="*/ 459700 w 1332391"/>
                            <a:gd name="connsiteY11" fmla="*/ 1709513 h 2085797"/>
                            <a:gd name="connsiteX12" fmla="*/ 313362 w 1332391"/>
                            <a:gd name="connsiteY12" fmla="*/ 1634356 h 2085797"/>
                            <a:gd name="connsiteX13" fmla="*/ 0 w 1332391"/>
                            <a:gd name="connsiteY13" fmla="*/ 1582156 h 2085797"/>
                            <a:gd name="connsiteX0" fmla="*/ 958928 w 1332391"/>
                            <a:gd name="connsiteY0" fmla="*/ 0 h 2085797"/>
                            <a:gd name="connsiteX1" fmla="*/ 1036692 w 1332391"/>
                            <a:gd name="connsiteY1" fmla="*/ 451782 h 2085797"/>
                            <a:gd name="connsiteX2" fmla="*/ 1119475 w 1332391"/>
                            <a:gd name="connsiteY2" fmla="*/ 802859 h 2085797"/>
                            <a:gd name="connsiteX3" fmla="*/ 1191185 w 1332391"/>
                            <a:gd name="connsiteY3" fmla="*/ 1075930 h 2085797"/>
                            <a:gd name="connsiteX4" fmla="*/ 1304935 w 1332391"/>
                            <a:gd name="connsiteY4" fmla="*/ 1458881 h 2085797"/>
                            <a:gd name="connsiteX5" fmla="*/ 1328749 w 1332391"/>
                            <a:gd name="connsiteY5" fmla="*/ 1764071 h 2085797"/>
                            <a:gd name="connsiteX6" fmla="*/ 1246062 w 1332391"/>
                            <a:gd name="connsiteY6" fmla="*/ 1989396 h 2085797"/>
                            <a:gd name="connsiteX7" fmla="*/ 1100368 w 1332391"/>
                            <a:gd name="connsiteY7" fmla="*/ 2078826 h 2085797"/>
                            <a:gd name="connsiteX8" fmla="*/ 912863 w 1332391"/>
                            <a:gd name="connsiteY8" fmla="*/ 2066037 h 2085797"/>
                            <a:gd name="connsiteX9" fmla="*/ 747894 w 1332391"/>
                            <a:gd name="connsiteY9" fmla="*/ 1955901 h 2085797"/>
                            <a:gd name="connsiteX10" fmla="*/ 590763 w 1332391"/>
                            <a:gd name="connsiteY10" fmla="*/ 1794436 h 2085797"/>
                            <a:gd name="connsiteX11" fmla="*/ 459700 w 1332391"/>
                            <a:gd name="connsiteY11" fmla="*/ 1709513 h 2085797"/>
                            <a:gd name="connsiteX12" fmla="*/ 275082 w 1332391"/>
                            <a:gd name="connsiteY12" fmla="*/ 1582830 h 2085797"/>
                            <a:gd name="connsiteX13" fmla="*/ 0 w 1332391"/>
                            <a:gd name="connsiteY13" fmla="*/ 1582156 h 2085797"/>
                            <a:gd name="connsiteX0" fmla="*/ 958928 w 1332391"/>
                            <a:gd name="connsiteY0" fmla="*/ 0 h 2085797"/>
                            <a:gd name="connsiteX1" fmla="*/ 1036692 w 1332391"/>
                            <a:gd name="connsiteY1" fmla="*/ 451782 h 2085797"/>
                            <a:gd name="connsiteX2" fmla="*/ 1119475 w 1332391"/>
                            <a:gd name="connsiteY2" fmla="*/ 802859 h 2085797"/>
                            <a:gd name="connsiteX3" fmla="*/ 1191185 w 1332391"/>
                            <a:gd name="connsiteY3" fmla="*/ 1075930 h 2085797"/>
                            <a:gd name="connsiteX4" fmla="*/ 1304935 w 1332391"/>
                            <a:gd name="connsiteY4" fmla="*/ 1458881 h 2085797"/>
                            <a:gd name="connsiteX5" fmla="*/ 1328749 w 1332391"/>
                            <a:gd name="connsiteY5" fmla="*/ 1764071 h 2085797"/>
                            <a:gd name="connsiteX6" fmla="*/ 1246062 w 1332391"/>
                            <a:gd name="connsiteY6" fmla="*/ 1989396 h 2085797"/>
                            <a:gd name="connsiteX7" fmla="*/ 1100368 w 1332391"/>
                            <a:gd name="connsiteY7" fmla="*/ 2078826 h 2085797"/>
                            <a:gd name="connsiteX8" fmla="*/ 912863 w 1332391"/>
                            <a:gd name="connsiteY8" fmla="*/ 2066037 h 2085797"/>
                            <a:gd name="connsiteX9" fmla="*/ 747894 w 1332391"/>
                            <a:gd name="connsiteY9" fmla="*/ 1955901 h 2085797"/>
                            <a:gd name="connsiteX10" fmla="*/ 589862 w 1332391"/>
                            <a:gd name="connsiteY10" fmla="*/ 1836776 h 2085797"/>
                            <a:gd name="connsiteX11" fmla="*/ 459700 w 1332391"/>
                            <a:gd name="connsiteY11" fmla="*/ 1709513 h 2085797"/>
                            <a:gd name="connsiteX12" fmla="*/ 275082 w 1332391"/>
                            <a:gd name="connsiteY12" fmla="*/ 1582830 h 2085797"/>
                            <a:gd name="connsiteX13" fmla="*/ 0 w 1332391"/>
                            <a:gd name="connsiteY13" fmla="*/ 1582156 h 2085797"/>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59700 w 1332391"/>
                            <a:gd name="connsiteY11" fmla="*/ 1709513 h 2085342"/>
                            <a:gd name="connsiteX12" fmla="*/ 275082 w 1332391"/>
                            <a:gd name="connsiteY12" fmla="*/ 1582830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59700 w 1332391"/>
                            <a:gd name="connsiteY11" fmla="*/ 1709513 h 2085342"/>
                            <a:gd name="connsiteX12" fmla="*/ 275082 w 1332391"/>
                            <a:gd name="connsiteY12" fmla="*/ 1582830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59700 w 1332391"/>
                            <a:gd name="connsiteY11" fmla="*/ 1709513 h 2085342"/>
                            <a:gd name="connsiteX12" fmla="*/ 206612 w 1332391"/>
                            <a:gd name="connsiteY12" fmla="*/ 1579377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25274 w 1332391"/>
                            <a:gd name="connsiteY11" fmla="*/ 1682531 h 2085342"/>
                            <a:gd name="connsiteX12" fmla="*/ 206612 w 1332391"/>
                            <a:gd name="connsiteY12" fmla="*/ 1579377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25274 w 1332391"/>
                            <a:gd name="connsiteY11" fmla="*/ 1682531 h 2085342"/>
                            <a:gd name="connsiteX12" fmla="*/ 206612 w 1332391"/>
                            <a:gd name="connsiteY12" fmla="*/ 1579377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25274 w 1332391"/>
                            <a:gd name="connsiteY11" fmla="*/ 1682531 h 2085342"/>
                            <a:gd name="connsiteX12" fmla="*/ 206612 w 1332391"/>
                            <a:gd name="connsiteY12" fmla="*/ 1579377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57132 w 1332391"/>
                            <a:gd name="connsiteY11" fmla="*/ 1693155 h 2085342"/>
                            <a:gd name="connsiteX12" fmla="*/ 206612 w 1332391"/>
                            <a:gd name="connsiteY12" fmla="*/ 1579377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57132 w 1332391"/>
                            <a:gd name="connsiteY11" fmla="*/ 1693155 h 2085342"/>
                            <a:gd name="connsiteX12" fmla="*/ 183363 w 1332391"/>
                            <a:gd name="connsiteY12" fmla="*/ 1575500 h 2085342"/>
                            <a:gd name="connsiteX13" fmla="*/ 0 w 1332391"/>
                            <a:gd name="connsiteY13" fmla="*/ 1582156 h 2085342"/>
                            <a:gd name="connsiteX0" fmla="*/ 994257 w 1367720"/>
                            <a:gd name="connsiteY0" fmla="*/ 0 h 2085342"/>
                            <a:gd name="connsiteX1" fmla="*/ 1072021 w 1367720"/>
                            <a:gd name="connsiteY1" fmla="*/ 451782 h 2085342"/>
                            <a:gd name="connsiteX2" fmla="*/ 1154804 w 1367720"/>
                            <a:gd name="connsiteY2" fmla="*/ 802859 h 2085342"/>
                            <a:gd name="connsiteX3" fmla="*/ 1226514 w 1367720"/>
                            <a:gd name="connsiteY3" fmla="*/ 1075930 h 2085342"/>
                            <a:gd name="connsiteX4" fmla="*/ 1340264 w 1367720"/>
                            <a:gd name="connsiteY4" fmla="*/ 1458881 h 2085342"/>
                            <a:gd name="connsiteX5" fmla="*/ 1364078 w 1367720"/>
                            <a:gd name="connsiteY5" fmla="*/ 1764071 h 2085342"/>
                            <a:gd name="connsiteX6" fmla="*/ 1281391 w 1367720"/>
                            <a:gd name="connsiteY6" fmla="*/ 1989396 h 2085342"/>
                            <a:gd name="connsiteX7" fmla="*/ 1135697 w 1367720"/>
                            <a:gd name="connsiteY7" fmla="*/ 2078826 h 2085342"/>
                            <a:gd name="connsiteX8" fmla="*/ 948192 w 1367720"/>
                            <a:gd name="connsiteY8" fmla="*/ 2066037 h 2085342"/>
                            <a:gd name="connsiteX9" fmla="*/ 769863 w 1367720"/>
                            <a:gd name="connsiteY9" fmla="*/ 1966954 h 2085342"/>
                            <a:gd name="connsiteX10" fmla="*/ 625191 w 1367720"/>
                            <a:gd name="connsiteY10" fmla="*/ 1836776 h 2085342"/>
                            <a:gd name="connsiteX11" fmla="*/ 492461 w 1367720"/>
                            <a:gd name="connsiteY11" fmla="*/ 1693155 h 2085342"/>
                            <a:gd name="connsiteX12" fmla="*/ 218692 w 1367720"/>
                            <a:gd name="connsiteY12" fmla="*/ 1575500 h 2085342"/>
                            <a:gd name="connsiteX13" fmla="*/ -1 w 1367720"/>
                            <a:gd name="connsiteY13" fmla="*/ 1597507 h 2085342"/>
                            <a:gd name="connsiteX0" fmla="*/ 1046140 w 1367720"/>
                            <a:gd name="connsiteY0" fmla="*/ 1 h 1850973"/>
                            <a:gd name="connsiteX1" fmla="*/ 1072021 w 1367720"/>
                            <a:gd name="connsiteY1" fmla="*/ 217413 h 1850973"/>
                            <a:gd name="connsiteX2" fmla="*/ 1154804 w 1367720"/>
                            <a:gd name="connsiteY2" fmla="*/ 568490 h 1850973"/>
                            <a:gd name="connsiteX3" fmla="*/ 1226514 w 1367720"/>
                            <a:gd name="connsiteY3" fmla="*/ 841561 h 1850973"/>
                            <a:gd name="connsiteX4" fmla="*/ 1340264 w 1367720"/>
                            <a:gd name="connsiteY4" fmla="*/ 1224512 h 1850973"/>
                            <a:gd name="connsiteX5" fmla="*/ 1364078 w 1367720"/>
                            <a:gd name="connsiteY5" fmla="*/ 1529702 h 1850973"/>
                            <a:gd name="connsiteX6" fmla="*/ 1281391 w 1367720"/>
                            <a:gd name="connsiteY6" fmla="*/ 1755027 h 1850973"/>
                            <a:gd name="connsiteX7" fmla="*/ 1135697 w 1367720"/>
                            <a:gd name="connsiteY7" fmla="*/ 1844457 h 1850973"/>
                            <a:gd name="connsiteX8" fmla="*/ 948192 w 1367720"/>
                            <a:gd name="connsiteY8" fmla="*/ 1831668 h 1850973"/>
                            <a:gd name="connsiteX9" fmla="*/ 769863 w 1367720"/>
                            <a:gd name="connsiteY9" fmla="*/ 1732585 h 1850973"/>
                            <a:gd name="connsiteX10" fmla="*/ 625191 w 1367720"/>
                            <a:gd name="connsiteY10" fmla="*/ 1602407 h 1850973"/>
                            <a:gd name="connsiteX11" fmla="*/ 492461 w 1367720"/>
                            <a:gd name="connsiteY11" fmla="*/ 1458786 h 1850973"/>
                            <a:gd name="connsiteX12" fmla="*/ 218692 w 1367720"/>
                            <a:gd name="connsiteY12" fmla="*/ 1341131 h 1850973"/>
                            <a:gd name="connsiteX13" fmla="*/ -1 w 1367720"/>
                            <a:gd name="connsiteY13" fmla="*/ 1363138 h 1850973"/>
                            <a:gd name="connsiteX0" fmla="*/ 1046140 w 1367720"/>
                            <a:gd name="connsiteY0" fmla="*/ 1 h 1850973"/>
                            <a:gd name="connsiteX1" fmla="*/ 1072021 w 1367720"/>
                            <a:gd name="connsiteY1" fmla="*/ 217413 h 1850973"/>
                            <a:gd name="connsiteX2" fmla="*/ 1131552 w 1367720"/>
                            <a:gd name="connsiteY2" fmla="*/ 564612 h 1850973"/>
                            <a:gd name="connsiteX3" fmla="*/ 1226514 w 1367720"/>
                            <a:gd name="connsiteY3" fmla="*/ 841561 h 1850973"/>
                            <a:gd name="connsiteX4" fmla="*/ 1340264 w 1367720"/>
                            <a:gd name="connsiteY4" fmla="*/ 1224512 h 1850973"/>
                            <a:gd name="connsiteX5" fmla="*/ 1364078 w 1367720"/>
                            <a:gd name="connsiteY5" fmla="*/ 1529702 h 1850973"/>
                            <a:gd name="connsiteX6" fmla="*/ 1281391 w 1367720"/>
                            <a:gd name="connsiteY6" fmla="*/ 1755027 h 1850973"/>
                            <a:gd name="connsiteX7" fmla="*/ 1135697 w 1367720"/>
                            <a:gd name="connsiteY7" fmla="*/ 1844457 h 1850973"/>
                            <a:gd name="connsiteX8" fmla="*/ 948192 w 1367720"/>
                            <a:gd name="connsiteY8" fmla="*/ 1831668 h 1850973"/>
                            <a:gd name="connsiteX9" fmla="*/ 769863 w 1367720"/>
                            <a:gd name="connsiteY9" fmla="*/ 1732585 h 1850973"/>
                            <a:gd name="connsiteX10" fmla="*/ 625191 w 1367720"/>
                            <a:gd name="connsiteY10" fmla="*/ 1602407 h 1850973"/>
                            <a:gd name="connsiteX11" fmla="*/ 492461 w 1367720"/>
                            <a:gd name="connsiteY11" fmla="*/ 1458786 h 1850973"/>
                            <a:gd name="connsiteX12" fmla="*/ 218692 w 1367720"/>
                            <a:gd name="connsiteY12" fmla="*/ 1341131 h 1850973"/>
                            <a:gd name="connsiteX13" fmla="*/ -1 w 1367720"/>
                            <a:gd name="connsiteY13" fmla="*/ 1363138 h 1850973"/>
                            <a:gd name="connsiteX0" fmla="*/ 1046140 w 1367600"/>
                            <a:gd name="connsiteY0" fmla="*/ 1 h 1850973"/>
                            <a:gd name="connsiteX1" fmla="*/ 1072021 w 1367600"/>
                            <a:gd name="connsiteY1" fmla="*/ 217413 h 1850973"/>
                            <a:gd name="connsiteX2" fmla="*/ 1131552 w 1367600"/>
                            <a:gd name="connsiteY2" fmla="*/ 564612 h 1850973"/>
                            <a:gd name="connsiteX3" fmla="*/ 1231650 w 1367600"/>
                            <a:gd name="connsiteY3" fmla="*/ 874283 h 1850973"/>
                            <a:gd name="connsiteX4" fmla="*/ 1340264 w 1367600"/>
                            <a:gd name="connsiteY4" fmla="*/ 1224512 h 1850973"/>
                            <a:gd name="connsiteX5" fmla="*/ 1364078 w 1367600"/>
                            <a:gd name="connsiteY5" fmla="*/ 1529702 h 1850973"/>
                            <a:gd name="connsiteX6" fmla="*/ 1281391 w 1367600"/>
                            <a:gd name="connsiteY6" fmla="*/ 1755027 h 1850973"/>
                            <a:gd name="connsiteX7" fmla="*/ 1135697 w 1367600"/>
                            <a:gd name="connsiteY7" fmla="*/ 1844457 h 1850973"/>
                            <a:gd name="connsiteX8" fmla="*/ 948192 w 1367600"/>
                            <a:gd name="connsiteY8" fmla="*/ 1831668 h 1850973"/>
                            <a:gd name="connsiteX9" fmla="*/ 769863 w 1367600"/>
                            <a:gd name="connsiteY9" fmla="*/ 1732585 h 1850973"/>
                            <a:gd name="connsiteX10" fmla="*/ 625191 w 1367600"/>
                            <a:gd name="connsiteY10" fmla="*/ 1602407 h 1850973"/>
                            <a:gd name="connsiteX11" fmla="*/ 492461 w 1367600"/>
                            <a:gd name="connsiteY11" fmla="*/ 1458786 h 1850973"/>
                            <a:gd name="connsiteX12" fmla="*/ 218692 w 1367600"/>
                            <a:gd name="connsiteY12" fmla="*/ 1341131 h 1850973"/>
                            <a:gd name="connsiteX13" fmla="*/ -1 w 1367600"/>
                            <a:gd name="connsiteY13" fmla="*/ 1363138 h 1850973"/>
                            <a:gd name="connsiteX0" fmla="*/ 1046140 w 1367600"/>
                            <a:gd name="connsiteY0" fmla="*/ 1 h 1850973"/>
                            <a:gd name="connsiteX1" fmla="*/ 1072021 w 1367600"/>
                            <a:gd name="connsiteY1" fmla="*/ 217413 h 1850973"/>
                            <a:gd name="connsiteX2" fmla="*/ 1135020 w 1367600"/>
                            <a:gd name="connsiteY2" fmla="*/ 538636 h 1850973"/>
                            <a:gd name="connsiteX3" fmla="*/ 1231650 w 1367600"/>
                            <a:gd name="connsiteY3" fmla="*/ 874283 h 1850973"/>
                            <a:gd name="connsiteX4" fmla="*/ 1340264 w 1367600"/>
                            <a:gd name="connsiteY4" fmla="*/ 1224512 h 1850973"/>
                            <a:gd name="connsiteX5" fmla="*/ 1364078 w 1367600"/>
                            <a:gd name="connsiteY5" fmla="*/ 1529702 h 1850973"/>
                            <a:gd name="connsiteX6" fmla="*/ 1281391 w 1367600"/>
                            <a:gd name="connsiteY6" fmla="*/ 1755027 h 1850973"/>
                            <a:gd name="connsiteX7" fmla="*/ 1135697 w 1367600"/>
                            <a:gd name="connsiteY7" fmla="*/ 1844457 h 1850973"/>
                            <a:gd name="connsiteX8" fmla="*/ 948192 w 1367600"/>
                            <a:gd name="connsiteY8" fmla="*/ 1831668 h 1850973"/>
                            <a:gd name="connsiteX9" fmla="*/ 769863 w 1367600"/>
                            <a:gd name="connsiteY9" fmla="*/ 1732585 h 1850973"/>
                            <a:gd name="connsiteX10" fmla="*/ 625191 w 1367600"/>
                            <a:gd name="connsiteY10" fmla="*/ 1602407 h 1850973"/>
                            <a:gd name="connsiteX11" fmla="*/ 492461 w 1367600"/>
                            <a:gd name="connsiteY11" fmla="*/ 1458786 h 1850973"/>
                            <a:gd name="connsiteX12" fmla="*/ 218692 w 1367600"/>
                            <a:gd name="connsiteY12" fmla="*/ 1341131 h 1850973"/>
                            <a:gd name="connsiteX13" fmla="*/ -1 w 1367600"/>
                            <a:gd name="connsiteY13" fmla="*/ 1363138 h 1850973"/>
                            <a:gd name="connsiteX0" fmla="*/ 1046140 w 1367600"/>
                            <a:gd name="connsiteY0" fmla="*/ 1 h 1850973"/>
                            <a:gd name="connsiteX1" fmla="*/ 1081912 w 1367600"/>
                            <a:gd name="connsiteY1" fmla="*/ 232343 h 1850973"/>
                            <a:gd name="connsiteX2" fmla="*/ 1135020 w 1367600"/>
                            <a:gd name="connsiteY2" fmla="*/ 538636 h 1850973"/>
                            <a:gd name="connsiteX3" fmla="*/ 1231650 w 1367600"/>
                            <a:gd name="connsiteY3" fmla="*/ 874283 h 1850973"/>
                            <a:gd name="connsiteX4" fmla="*/ 1340264 w 1367600"/>
                            <a:gd name="connsiteY4" fmla="*/ 1224512 h 1850973"/>
                            <a:gd name="connsiteX5" fmla="*/ 1364078 w 1367600"/>
                            <a:gd name="connsiteY5" fmla="*/ 1529702 h 1850973"/>
                            <a:gd name="connsiteX6" fmla="*/ 1281391 w 1367600"/>
                            <a:gd name="connsiteY6" fmla="*/ 1755027 h 1850973"/>
                            <a:gd name="connsiteX7" fmla="*/ 1135697 w 1367600"/>
                            <a:gd name="connsiteY7" fmla="*/ 1844457 h 1850973"/>
                            <a:gd name="connsiteX8" fmla="*/ 948192 w 1367600"/>
                            <a:gd name="connsiteY8" fmla="*/ 1831668 h 1850973"/>
                            <a:gd name="connsiteX9" fmla="*/ 769863 w 1367600"/>
                            <a:gd name="connsiteY9" fmla="*/ 1732585 h 1850973"/>
                            <a:gd name="connsiteX10" fmla="*/ 625191 w 1367600"/>
                            <a:gd name="connsiteY10" fmla="*/ 1602407 h 1850973"/>
                            <a:gd name="connsiteX11" fmla="*/ 492461 w 1367600"/>
                            <a:gd name="connsiteY11" fmla="*/ 1458786 h 1850973"/>
                            <a:gd name="connsiteX12" fmla="*/ 218692 w 1367600"/>
                            <a:gd name="connsiteY12" fmla="*/ 1341131 h 1850973"/>
                            <a:gd name="connsiteX13" fmla="*/ -1 w 1367600"/>
                            <a:gd name="connsiteY13" fmla="*/ 1363138 h 1850973"/>
                            <a:gd name="connsiteX0" fmla="*/ 1046140 w 1367600"/>
                            <a:gd name="connsiteY0" fmla="*/ 1 h 1850973"/>
                            <a:gd name="connsiteX1" fmla="*/ 1081912 w 1367600"/>
                            <a:gd name="connsiteY1" fmla="*/ 232343 h 1850973"/>
                            <a:gd name="connsiteX2" fmla="*/ 1135020 w 1367600"/>
                            <a:gd name="connsiteY2" fmla="*/ 538636 h 1850973"/>
                            <a:gd name="connsiteX3" fmla="*/ 1231650 w 1367600"/>
                            <a:gd name="connsiteY3" fmla="*/ 874283 h 1850973"/>
                            <a:gd name="connsiteX4" fmla="*/ 1340264 w 1367600"/>
                            <a:gd name="connsiteY4" fmla="*/ 1224512 h 1850973"/>
                            <a:gd name="connsiteX5" fmla="*/ 1364078 w 1367600"/>
                            <a:gd name="connsiteY5" fmla="*/ 1529702 h 1850973"/>
                            <a:gd name="connsiteX6" fmla="*/ 1281391 w 1367600"/>
                            <a:gd name="connsiteY6" fmla="*/ 1755027 h 1850973"/>
                            <a:gd name="connsiteX7" fmla="*/ 1135697 w 1367600"/>
                            <a:gd name="connsiteY7" fmla="*/ 1844457 h 1850973"/>
                            <a:gd name="connsiteX8" fmla="*/ 948192 w 1367600"/>
                            <a:gd name="connsiteY8" fmla="*/ 1831668 h 1850973"/>
                            <a:gd name="connsiteX9" fmla="*/ 769863 w 1367600"/>
                            <a:gd name="connsiteY9" fmla="*/ 1732585 h 1850973"/>
                            <a:gd name="connsiteX10" fmla="*/ 625191 w 1367600"/>
                            <a:gd name="connsiteY10" fmla="*/ 1602407 h 1850973"/>
                            <a:gd name="connsiteX11" fmla="*/ 492461 w 1367600"/>
                            <a:gd name="connsiteY11" fmla="*/ 1458786 h 1850973"/>
                            <a:gd name="connsiteX12" fmla="*/ 218692 w 1367600"/>
                            <a:gd name="connsiteY12" fmla="*/ 1341131 h 1850973"/>
                            <a:gd name="connsiteX13" fmla="*/ -1 w 1367600"/>
                            <a:gd name="connsiteY13" fmla="*/ 1363138 h 1850973"/>
                            <a:gd name="connsiteX0" fmla="*/ 1046140 w 1367600"/>
                            <a:gd name="connsiteY0" fmla="*/ 1 h 1850973"/>
                            <a:gd name="connsiteX1" fmla="*/ 1067742 w 1367600"/>
                            <a:gd name="connsiteY1" fmla="*/ 227619 h 1850973"/>
                            <a:gd name="connsiteX2" fmla="*/ 1135020 w 1367600"/>
                            <a:gd name="connsiteY2" fmla="*/ 538636 h 1850973"/>
                            <a:gd name="connsiteX3" fmla="*/ 1231650 w 1367600"/>
                            <a:gd name="connsiteY3" fmla="*/ 874283 h 1850973"/>
                            <a:gd name="connsiteX4" fmla="*/ 1340264 w 1367600"/>
                            <a:gd name="connsiteY4" fmla="*/ 1224512 h 1850973"/>
                            <a:gd name="connsiteX5" fmla="*/ 1364078 w 1367600"/>
                            <a:gd name="connsiteY5" fmla="*/ 1529702 h 1850973"/>
                            <a:gd name="connsiteX6" fmla="*/ 1281391 w 1367600"/>
                            <a:gd name="connsiteY6" fmla="*/ 1755027 h 1850973"/>
                            <a:gd name="connsiteX7" fmla="*/ 1135697 w 1367600"/>
                            <a:gd name="connsiteY7" fmla="*/ 1844457 h 1850973"/>
                            <a:gd name="connsiteX8" fmla="*/ 948192 w 1367600"/>
                            <a:gd name="connsiteY8" fmla="*/ 1831668 h 1850973"/>
                            <a:gd name="connsiteX9" fmla="*/ 769863 w 1367600"/>
                            <a:gd name="connsiteY9" fmla="*/ 1732585 h 1850973"/>
                            <a:gd name="connsiteX10" fmla="*/ 625191 w 1367600"/>
                            <a:gd name="connsiteY10" fmla="*/ 1602407 h 1850973"/>
                            <a:gd name="connsiteX11" fmla="*/ 492461 w 1367600"/>
                            <a:gd name="connsiteY11" fmla="*/ 1458786 h 1850973"/>
                            <a:gd name="connsiteX12" fmla="*/ 218692 w 1367600"/>
                            <a:gd name="connsiteY12" fmla="*/ 1341131 h 1850973"/>
                            <a:gd name="connsiteX13" fmla="*/ -1 w 1367600"/>
                            <a:gd name="connsiteY13" fmla="*/ 1363138 h 1850973"/>
                            <a:gd name="connsiteX0" fmla="*/ 1046140 w 1367600"/>
                            <a:gd name="connsiteY0" fmla="*/ 1 h 1850973"/>
                            <a:gd name="connsiteX1" fmla="*/ 1067742 w 1367600"/>
                            <a:gd name="connsiteY1" fmla="*/ 227619 h 1850973"/>
                            <a:gd name="connsiteX2" fmla="*/ 1135020 w 1367600"/>
                            <a:gd name="connsiteY2" fmla="*/ 538636 h 1850973"/>
                            <a:gd name="connsiteX3" fmla="*/ 1231650 w 1367600"/>
                            <a:gd name="connsiteY3" fmla="*/ 874283 h 1850973"/>
                            <a:gd name="connsiteX4" fmla="*/ 1340264 w 1367600"/>
                            <a:gd name="connsiteY4" fmla="*/ 1224512 h 1850973"/>
                            <a:gd name="connsiteX5" fmla="*/ 1364078 w 1367600"/>
                            <a:gd name="connsiteY5" fmla="*/ 1529702 h 1850973"/>
                            <a:gd name="connsiteX6" fmla="*/ 1281391 w 1367600"/>
                            <a:gd name="connsiteY6" fmla="*/ 1755027 h 1850973"/>
                            <a:gd name="connsiteX7" fmla="*/ 1135697 w 1367600"/>
                            <a:gd name="connsiteY7" fmla="*/ 1844457 h 1850973"/>
                            <a:gd name="connsiteX8" fmla="*/ 948192 w 1367600"/>
                            <a:gd name="connsiteY8" fmla="*/ 1831668 h 1850973"/>
                            <a:gd name="connsiteX9" fmla="*/ 769863 w 1367600"/>
                            <a:gd name="connsiteY9" fmla="*/ 1732585 h 1850973"/>
                            <a:gd name="connsiteX10" fmla="*/ 625191 w 1367600"/>
                            <a:gd name="connsiteY10" fmla="*/ 1602407 h 1850973"/>
                            <a:gd name="connsiteX11" fmla="*/ 492461 w 1367600"/>
                            <a:gd name="connsiteY11" fmla="*/ 1458786 h 1850973"/>
                            <a:gd name="connsiteX12" fmla="*/ 218692 w 1367600"/>
                            <a:gd name="connsiteY12" fmla="*/ 1341131 h 1850973"/>
                            <a:gd name="connsiteX13" fmla="*/ -1 w 1367600"/>
                            <a:gd name="connsiteY13" fmla="*/ 1363138 h 1850973"/>
                            <a:gd name="connsiteX0" fmla="*/ 1049566 w 1367600"/>
                            <a:gd name="connsiteY0" fmla="*/ 0 h 1829151"/>
                            <a:gd name="connsiteX1" fmla="*/ 1067742 w 1367600"/>
                            <a:gd name="connsiteY1" fmla="*/ 205797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67742 w 1367600"/>
                            <a:gd name="connsiteY1" fmla="*/ 205797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83055 w 1367600"/>
                            <a:gd name="connsiteY1" fmla="*/ 217791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83055 w 1367600"/>
                            <a:gd name="connsiteY1" fmla="*/ 217791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77684 w 1367600"/>
                            <a:gd name="connsiteY1" fmla="*/ 226340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77684 w 1367600"/>
                            <a:gd name="connsiteY1" fmla="*/ 226340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77684 w 1367600"/>
                            <a:gd name="connsiteY1" fmla="*/ 226340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77684 w 1367600"/>
                            <a:gd name="connsiteY1" fmla="*/ 226340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4688 w 1367600"/>
                            <a:gd name="connsiteY0" fmla="*/ -1 h 1828195"/>
                            <a:gd name="connsiteX1" fmla="*/ 1077684 w 1367600"/>
                            <a:gd name="connsiteY1" fmla="*/ 225384 h 1828195"/>
                            <a:gd name="connsiteX2" fmla="*/ 1135020 w 1367600"/>
                            <a:gd name="connsiteY2" fmla="*/ 515858 h 1828195"/>
                            <a:gd name="connsiteX3" fmla="*/ 1231650 w 1367600"/>
                            <a:gd name="connsiteY3" fmla="*/ 851505 h 1828195"/>
                            <a:gd name="connsiteX4" fmla="*/ 1340264 w 1367600"/>
                            <a:gd name="connsiteY4" fmla="*/ 1201734 h 1828195"/>
                            <a:gd name="connsiteX5" fmla="*/ 1364078 w 1367600"/>
                            <a:gd name="connsiteY5" fmla="*/ 1506924 h 1828195"/>
                            <a:gd name="connsiteX6" fmla="*/ 1281391 w 1367600"/>
                            <a:gd name="connsiteY6" fmla="*/ 1732249 h 1828195"/>
                            <a:gd name="connsiteX7" fmla="*/ 1135697 w 1367600"/>
                            <a:gd name="connsiteY7" fmla="*/ 1821679 h 1828195"/>
                            <a:gd name="connsiteX8" fmla="*/ 948192 w 1367600"/>
                            <a:gd name="connsiteY8" fmla="*/ 1808890 h 1828195"/>
                            <a:gd name="connsiteX9" fmla="*/ 769863 w 1367600"/>
                            <a:gd name="connsiteY9" fmla="*/ 1709807 h 1828195"/>
                            <a:gd name="connsiteX10" fmla="*/ 625191 w 1367600"/>
                            <a:gd name="connsiteY10" fmla="*/ 1579629 h 1828195"/>
                            <a:gd name="connsiteX11" fmla="*/ 492461 w 1367600"/>
                            <a:gd name="connsiteY11" fmla="*/ 1436008 h 1828195"/>
                            <a:gd name="connsiteX12" fmla="*/ 218692 w 1367600"/>
                            <a:gd name="connsiteY12" fmla="*/ 1318353 h 1828195"/>
                            <a:gd name="connsiteX13" fmla="*/ -1 w 1367600"/>
                            <a:gd name="connsiteY13" fmla="*/ 134036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0292 w 1349201"/>
                            <a:gd name="connsiteY12" fmla="*/ 1318353 h 1828195"/>
                            <a:gd name="connsiteX13" fmla="*/ 0 w 1349201"/>
                            <a:gd name="connsiteY13" fmla="*/ 1229854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0292 w 1349201"/>
                            <a:gd name="connsiteY12" fmla="*/ 1229947 h 1828195"/>
                            <a:gd name="connsiteX13" fmla="*/ 0 w 1349201"/>
                            <a:gd name="connsiteY13" fmla="*/ 1229854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0292 w 1349201"/>
                            <a:gd name="connsiteY12" fmla="*/ 1229947 h 1828195"/>
                            <a:gd name="connsiteX13" fmla="*/ 0 w 1349201"/>
                            <a:gd name="connsiteY13" fmla="*/ 119910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8823 w 1349201"/>
                            <a:gd name="connsiteY12" fmla="*/ 1206881 h 1828195"/>
                            <a:gd name="connsiteX13" fmla="*/ 0 w 1349201"/>
                            <a:gd name="connsiteY13" fmla="*/ 119910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8823 w 1349201"/>
                            <a:gd name="connsiteY12" fmla="*/ 1229946 h 1828195"/>
                            <a:gd name="connsiteX13" fmla="*/ 0 w 1349201"/>
                            <a:gd name="connsiteY13" fmla="*/ 119910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8823 w 1349201"/>
                            <a:gd name="connsiteY12" fmla="*/ 1229946 h 1828195"/>
                            <a:gd name="connsiteX13" fmla="*/ 0 w 1349201"/>
                            <a:gd name="connsiteY13" fmla="*/ 119910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8823 w 1349201"/>
                            <a:gd name="connsiteY12" fmla="*/ 1229946 h 1828195"/>
                            <a:gd name="connsiteX13" fmla="*/ 0 w 1349201"/>
                            <a:gd name="connsiteY13" fmla="*/ 119910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34417 w 1349201"/>
                            <a:gd name="connsiteY12" fmla="*/ 1229946 h 1828195"/>
                            <a:gd name="connsiteX13" fmla="*/ 0 w 1349201"/>
                            <a:gd name="connsiteY13" fmla="*/ 119910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13089 w 1349201"/>
                            <a:gd name="connsiteY12" fmla="*/ 1229946 h 1828195"/>
                            <a:gd name="connsiteX13" fmla="*/ 0 w 1349201"/>
                            <a:gd name="connsiteY13" fmla="*/ 1199100 h 1828195"/>
                            <a:gd name="connsiteX0" fmla="*/ 1657601 w 1658109"/>
                            <a:gd name="connsiteY0" fmla="*/ 0 h 1728246"/>
                            <a:gd name="connsiteX1" fmla="*/ 1059284 w 1658109"/>
                            <a:gd name="connsiteY1" fmla="*/ 125435 h 1728246"/>
                            <a:gd name="connsiteX2" fmla="*/ 1116620 w 1658109"/>
                            <a:gd name="connsiteY2" fmla="*/ 415909 h 1728246"/>
                            <a:gd name="connsiteX3" fmla="*/ 1213250 w 1658109"/>
                            <a:gd name="connsiteY3" fmla="*/ 751556 h 1728246"/>
                            <a:gd name="connsiteX4" fmla="*/ 1321864 w 1658109"/>
                            <a:gd name="connsiteY4" fmla="*/ 1101785 h 1728246"/>
                            <a:gd name="connsiteX5" fmla="*/ 1345678 w 1658109"/>
                            <a:gd name="connsiteY5" fmla="*/ 1406975 h 1728246"/>
                            <a:gd name="connsiteX6" fmla="*/ 1262991 w 1658109"/>
                            <a:gd name="connsiteY6" fmla="*/ 1632300 h 1728246"/>
                            <a:gd name="connsiteX7" fmla="*/ 1117297 w 1658109"/>
                            <a:gd name="connsiteY7" fmla="*/ 1721730 h 1728246"/>
                            <a:gd name="connsiteX8" fmla="*/ 929792 w 1658109"/>
                            <a:gd name="connsiteY8" fmla="*/ 1708941 h 1728246"/>
                            <a:gd name="connsiteX9" fmla="*/ 751463 w 1658109"/>
                            <a:gd name="connsiteY9" fmla="*/ 1609858 h 1728246"/>
                            <a:gd name="connsiteX10" fmla="*/ 606791 w 1658109"/>
                            <a:gd name="connsiteY10" fmla="*/ 1479680 h 1728246"/>
                            <a:gd name="connsiteX11" fmla="*/ 474061 w 1658109"/>
                            <a:gd name="connsiteY11" fmla="*/ 1336059 h 1728246"/>
                            <a:gd name="connsiteX12" fmla="*/ 213089 w 1658109"/>
                            <a:gd name="connsiteY12" fmla="*/ 1129997 h 1728246"/>
                            <a:gd name="connsiteX13" fmla="*/ 0 w 1658109"/>
                            <a:gd name="connsiteY13" fmla="*/ 1099151 h 1728246"/>
                            <a:gd name="connsiteX0" fmla="*/ 1657601 w 1662586"/>
                            <a:gd name="connsiteY0" fmla="*/ 0 h 1728246"/>
                            <a:gd name="connsiteX1" fmla="*/ 1656472 w 1662586"/>
                            <a:gd name="connsiteY1" fmla="*/ 333022 h 1728246"/>
                            <a:gd name="connsiteX2" fmla="*/ 1116620 w 1662586"/>
                            <a:gd name="connsiteY2" fmla="*/ 415909 h 1728246"/>
                            <a:gd name="connsiteX3" fmla="*/ 1213250 w 1662586"/>
                            <a:gd name="connsiteY3" fmla="*/ 751556 h 1728246"/>
                            <a:gd name="connsiteX4" fmla="*/ 1321864 w 1662586"/>
                            <a:gd name="connsiteY4" fmla="*/ 1101785 h 1728246"/>
                            <a:gd name="connsiteX5" fmla="*/ 1345678 w 1662586"/>
                            <a:gd name="connsiteY5" fmla="*/ 1406975 h 1728246"/>
                            <a:gd name="connsiteX6" fmla="*/ 1262991 w 1662586"/>
                            <a:gd name="connsiteY6" fmla="*/ 1632300 h 1728246"/>
                            <a:gd name="connsiteX7" fmla="*/ 1117297 w 1662586"/>
                            <a:gd name="connsiteY7" fmla="*/ 1721730 h 1728246"/>
                            <a:gd name="connsiteX8" fmla="*/ 929792 w 1662586"/>
                            <a:gd name="connsiteY8" fmla="*/ 1708941 h 1728246"/>
                            <a:gd name="connsiteX9" fmla="*/ 751463 w 1662586"/>
                            <a:gd name="connsiteY9" fmla="*/ 1609858 h 1728246"/>
                            <a:gd name="connsiteX10" fmla="*/ 606791 w 1662586"/>
                            <a:gd name="connsiteY10" fmla="*/ 1479680 h 1728246"/>
                            <a:gd name="connsiteX11" fmla="*/ 474061 w 1662586"/>
                            <a:gd name="connsiteY11" fmla="*/ 1336059 h 1728246"/>
                            <a:gd name="connsiteX12" fmla="*/ 213089 w 1662586"/>
                            <a:gd name="connsiteY12" fmla="*/ 1129997 h 1728246"/>
                            <a:gd name="connsiteX13" fmla="*/ 0 w 1662586"/>
                            <a:gd name="connsiteY13" fmla="*/ 1099151 h 1728246"/>
                            <a:gd name="connsiteX0" fmla="*/ 1657601 w 1672205"/>
                            <a:gd name="connsiteY0" fmla="*/ 0 h 1728246"/>
                            <a:gd name="connsiteX1" fmla="*/ 1656472 w 1672205"/>
                            <a:gd name="connsiteY1" fmla="*/ 333022 h 1728246"/>
                            <a:gd name="connsiteX2" fmla="*/ 1611433 w 1672205"/>
                            <a:gd name="connsiteY2" fmla="*/ 677314 h 1728246"/>
                            <a:gd name="connsiteX3" fmla="*/ 1213250 w 1672205"/>
                            <a:gd name="connsiteY3" fmla="*/ 751556 h 1728246"/>
                            <a:gd name="connsiteX4" fmla="*/ 1321864 w 1672205"/>
                            <a:gd name="connsiteY4" fmla="*/ 1101785 h 1728246"/>
                            <a:gd name="connsiteX5" fmla="*/ 1345678 w 1672205"/>
                            <a:gd name="connsiteY5" fmla="*/ 1406975 h 1728246"/>
                            <a:gd name="connsiteX6" fmla="*/ 1262991 w 1672205"/>
                            <a:gd name="connsiteY6" fmla="*/ 1632300 h 1728246"/>
                            <a:gd name="connsiteX7" fmla="*/ 1117297 w 1672205"/>
                            <a:gd name="connsiteY7" fmla="*/ 1721730 h 1728246"/>
                            <a:gd name="connsiteX8" fmla="*/ 929792 w 1672205"/>
                            <a:gd name="connsiteY8" fmla="*/ 1708941 h 1728246"/>
                            <a:gd name="connsiteX9" fmla="*/ 751463 w 1672205"/>
                            <a:gd name="connsiteY9" fmla="*/ 1609858 h 1728246"/>
                            <a:gd name="connsiteX10" fmla="*/ 606791 w 1672205"/>
                            <a:gd name="connsiteY10" fmla="*/ 1479680 h 1728246"/>
                            <a:gd name="connsiteX11" fmla="*/ 474061 w 1672205"/>
                            <a:gd name="connsiteY11" fmla="*/ 1336059 h 1728246"/>
                            <a:gd name="connsiteX12" fmla="*/ 213089 w 1672205"/>
                            <a:gd name="connsiteY12" fmla="*/ 1129997 h 1728246"/>
                            <a:gd name="connsiteX13" fmla="*/ 0 w 1672205"/>
                            <a:gd name="connsiteY13" fmla="*/ 1099151 h 1728246"/>
                            <a:gd name="connsiteX0" fmla="*/ 1657601 w 1662748"/>
                            <a:gd name="connsiteY0" fmla="*/ 0 h 1728246"/>
                            <a:gd name="connsiteX1" fmla="*/ 1656472 w 1662748"/>
                            <a:gd name="connsiteY1" fmla="*/ 333022 h 1728246"/>
                            <a:gd name="connsiteX2" fmla="*/ 1611433 w 1662748"/>
                            <a:gd name="connsiteY2" fmla="*/ 677314 h 1728246"/>
                            <a:gd name="connsiteX3" fmla="*/ 1545969 w 1662748"/>
                            <a:gd name="connsiteY3" fmla="*/ 1128286 h 1728246"/>
                            <a:gd name="connsiteX4" fmla="*/ 1321864 w 1662748"/>
                            <a:gd name="connsiteY4" fmla="*/ 1101785 h 1728246"/>
                            <a:gd name="connsiteX5" fmla="*/ 1345678 w 1662748"/>
                            <a:gd name="connsiteY5" fmla="*/ 1406975 h 1728246"/>
                            <a:gd name="connsiteX6" fmla="*/ 1262991 w 1662748"/>
                            <a:gd name="connsiteY6" fmla="*/ 1632300 h 1728246"/>
                            <a:gd name="connsiteX7" fmla="*/ 1117297 w 1662748"/>
                            <a:gd name="connsiteY7" fmla="*/ 1721730 h 1728246"/>
                            <a:gd name="connsiteX8" fmla="*/ 929792 w 1662748"/>
                            <a:gd name="connsiteY8" fmla="*/ 1708941 h 1728246"/>
                            <a:gd name="connsiteX9" fmla="*/ 751463 w 1662748"/>
                            <a:gd name="connsiteY9" fmla="*/ 1609858 h 1728246"/>
                            <a:gd name="connsiteX10" fmla="*/ 606791 w 1662748"/>
                            <a:gd name="connsiteY10" fmla="*/ 1479680 h 1728246"/>
                            <a:gd name="connsiteX11" fmla="*/ 474061 w 1662748"/>
                            <a:gd name="connsiteY11" fmla="*/ 1336059 h 1728246"/>
                            <a:gd name="connsiteX12" fmla="*/ 213089 w 1662748"/>
                            <a:gd name="connsiteY12" fmla="*/ 1129997 h 1728246"/>
                            <a:gd name="connsiteX13" fmla="*/ 0 w 1662748"/>
                            <a:gd name="connsiteY13" fmla="*/ 1099151 h 1728246"/>
                            <a:gd name="connsiteX0" fmla="*/ 1657601 w 1662748"/>
                            <a:gd name="connsiteY0" fmla="*/ 0 h 1728246"/>
                            <a:gd name="connsiteX1" fmla="*/ 1656472 w 1662748"/>
                            <a:gd name="connsiteY1" fmla="*/ 333022 h 1728246"/>
                            <a:gd name="connsiteX2" fmla="*/ 1611433 w 1662748"/>
                            <a:gd name="connsiteY2" fmla="*/ 677314 h 1728246"/>
                            <a:gd name="connsiteX3" fmla="*/ 1545969 w 1662748"/>
                            <a:gd name="connsiteY3" fmla="*/ 1128286 h 1728246"/>
                            <a:gd name="connsiteX4" fmla="*/ 1488224 w 1662748"/>
                            <a:gd name="connsiteY4" fmla="*/ 1324748 h 1728246"/>
                            <a:gd name="connsiteX5" fmla="*/ 1345678 w 1662748"/>
                            <a:gd name="connsiteY5" fmla="*/ 1406975 h 1728246"/>
                            <a:gd name="connsiteX6" fmla="*/ 1262991 w 1662748"/>
                            <a:gd name="connsiteY6" fmla="*/ 1632300 h 1728246"/>
                            <a:gd name="connsiteX7" fmla="*/ 1117297 w 1662748"/>
                            <a:gd name="connsiteY7" fmla="*/ 1721730 h 1728246"/>
                            <a:gd name="connsiteX8" fmla="*/ 929792 w 1662748"/>
                            <a:gd name="connsiteY8" fmla="*/ 1708941 h 1728246"/>
                            <a:gd name="connsiteX9" fmla="*/ 751463 w 1662748"/>
                            <a:gd name="connsiteY9" fmla="*/ 1609858 h 1728246"/>
                            <a:gd name="connsiteX10" fmla="*/ 606791 w 1662748"/>
                            <a:gd name="connsiteY10" fmla="*/ 1479680 h 1728246"/>
                            <a:gd name="connsiteX11" fmla="*/ 474061 w 1662748"/>
                            <a:gd name="connsiteY11" fmla="*/ 1336059 h 1728246"/>
                            <a:gd name="connsiteX12" fmla="*/ 213089 w 1662748"/>
                            <a:gd name="connsiteY12" fmla="*/ 1129997 h 1728246"/>
                            <a:gd name="connsiteX13" fmla="*/ 0 w 1662748"/>
                            <a:gd name="connsiteY13" fmla="*/ 1099151 h 1728246"/>
                            <a:gd name="connsiteX0" fmla="*/ 1657601 w 1662748"/>
                            <a:gd name="connsiteY0" fmla="*/ 0 h 1728246"/>
                            <a:gd name="connsiteX1" fmla="*/ 1656472 w 1662748"/>
                            <a:gd name="connsiteY1" fmla="*/ 333022 h 1728246"/>
                            <a:gd name="connsiteX2" fmla="*/ 1611433 w 1662748"/>
                            <a:gd name="connsiteY2" fmla="*/ 677314 h 1728246"/>
                            <a:gd name="connsiteX3" fmla="*/ 1545969 w 1662748"/>
                            <a:gd name="connsiteY3" fmla="*/ 1128286 h 1728246"/>
                            <a:gd name="connsiteX4" fmla="*/ 1488224 w 1662748"/>
                            <a:gd name="connsiteY4" fmla="*/ 1324748 h 1728246"/>
                            <a:gd name="connsiteX5" fmla="*/ 1401131 w 1662748"/>
                            <a:gd name="connsiteY5" fmla="*/ 1460793 h 1728246"/>
                            <a:gd name="connsiteX6" fmla="*/ 1262991 w 1662748"/>
                            <a:gd name="connsiteY6" fmla="*/ 1632300 h 1728246"/>
                            <a:gd name="connsiteX7" fmla="*/ 1117297 w 1662748"/>
                            <a:gd name="connsiteY7" fmla="*/ 1721730 h 1728246"/>
                            <a:gd name="connsiteX8" fmla="*/ 929792 w 1662748"/>
                            <a:gd name="connsiteY8" fmla="*/ 1708941 h 1728246"/>
                            <a:gd name="connsiteX9" fmla="*/ 751463 w 1662748"/>
                            <a:gd name="connsiteY9" fmla="*/ 1609858 h 1728246"/>
                            <a:gd name="connsiteX10" fmla="*/ 606791 w 1662748"/>
                            <a:gd name="connsiteY10" fmla="*/ 1479680 h 1728246"/>
                            <a:gd name="connsiteX11" fmla="*/ 474061 w 1662748"/>
                            <a:gd name="connsiteY11" fmla="*/ 1336059 h 1728246"/>
                            <a:gd name="connsiteX12" fmla="*/ 213089 w 1662748"/>
                            <a:gd name="connsiteY12" fmla="*/ 1129997 h 1728246"/>
                            <a:gd name="connsiteX13" fmla="*/ 0 w 1662748"/>
                            <a:gd name="connsiteY13" fmla="*/ 1099151 h 1728246"/>
                            <a:gd name="connsiteX0" fmla="*/ 1657601 w 1662748"/>
                            <a:gd name="connsiteY0" fmla="*/ 0 h 1728246"/>
                            <a:gd name="connsiteX1" fmla="*/ 1656472 w 1662748"/>
                            <a:gd name="connsiteY1" fmla="*/ 333022 h 1728246"/>
                            <a:gd name="connsiteX2" fmla="*/ 1611433 w 1662748"/>
                            <a:gd name="connsiteY2" fmla="*/ 677314 h 1728246"/>
                            <a:gd name="connsiteX3" fmla="*/ 1545969 w 1662748"/>
                            <a:gd name="connsiteY3" fmla="*/ 1128286 h 1728246"/>
                            <a:gd name="connsiteX4" fmla="*/ 1488224 w 1662748"/>
                            <a:gd name="connsiteY4" fmla="*/ 1324748 h 1728246"/>
                            <a:gd name="connsiteX5" fmla="*/ 1401131 w 1662748"/>
                            <a:gd name="connsiteY5" fmla="*/ 1491547 h 1728246"/>
                            <a:gd name="connsiteX6" fmla="*/ 1262991 w 1662748"/>
                            <a:gd name="connsiteY6" fmla="*/ 1632300 h 1728246"/>
                            <a:gd name="connsiteX7" fmla="*/ 1117297 w 1662748"/>
                            <a:gd name="connsiteY7" fmla="*/ 1721730 h 1728246"/>
                            <a:gd name="connsiteX8" fmla="*/ 929792 w 1662748"/>
                            <a:gd name="connsiteY8" fmla="*/ 1708941 h 1728246"/>
                            <a:gd name="connsiteX9" fmla="*/ 751463 w 1662748"/>
                            <a:gd name="connsiteY9" fmla="*/ 1609858 h 1728246"/>
                            <a:gd name="connsiteX10" fmla="*/ 606791 w 1662748"/>
                            <a:gd name="connsiteY10" fmla="*/ 1479680 h 1728246"/>
                            <a:gd name="connsiteX11" fmla="*/ 474061 w 1662748"/>
                            <a:gd name="connsiteY11" fmla="*/ 1336059 h 1728246"/>
                            <a:gd name="connsiteX12" fmla="*/ 213089 w 1662748"/>
                            <a:gd name="connsiteY12" fmla="*/ 1129997 h 1728246"/>
                            <a:gd name="connsiteX13" fmla="*/ 0 w 1662748"/>
                            <a:gd name="connsiteY13" fmla="*/ 1099151 h 1728246"/>
                            <a:gd name="connsiteX0" fmla="*/ 1657601 w 1662748"/>
                            <a:gd name="connsiteY0" fmla="*/ 0 h 1728246"/>
                            <a:gd name="connsiteX1" fmla="*/ 1656472 w 1662748"/>
                            <a:gd name="connsiteY1" fmla="*/ 333022 h 1728246"/>
                            <a:gd name="connsiteX2" fmla="*/ 1611433 w 1662748"/>
                            <a:gd name="connsiteY2" fmla="*/ 677314 h 1728246"/>
                            <a:gd name="connsiteX3" fmla="*/ 1545969 w 1662748"/>
                            <a:gd name="connsiteY3" fmla="*/ 1128286 h 1728246"/>
                            <a:gd name="connsiteX4" fmla="*/ 1488224 w 1662748"/>
                            <a:gd name="connsiteY4" fmla="*/ 1324748 h 1728246"/>
                            <a:gd name="connsiteX5" fmla="*/ 1401131 w 1662748"/>
                            <a:gd name="connsiteY5" fmla="*/ 1491547 h 1728246"/>
                            <a:gd name="connsiteX6" fmla="*/ 1275788 w 1662748"/>
                            <a:gd name="connsiteY6" fmla="*/ 1632301 h 1728246"/>
                            <a:gd name="connsiteX7" fmla="*/ 1117297 w 1662748"/>
                            <a:gd name="connsiteY7" fmla="*/ 1721730 h 1728246"/>
                            <a:gd name="connsiteX8" fmla="*/ 929792 w 1662748"/>
                            <a:gd name="connsiteY8" fmla="*/ 1708941 h 1728246"/>
                            <a:gd name="connsiteX9" fmla="*/ 751463 w 1662748"/>
                            <a:gd name="connsiteY9" fmla="*/ 1609858 h 1728246"/>
                            <a:gd name="connsiteX10" fmla="*/ 606791 w 1662748"/>
                            <a:gd name="connsiteY10" fmla="*/ 1479680 h 1728246"/>
                            <a:gd name="connsiteX11" fmla="*/ 474061 w 1662748"/>
                            <a:gd name="connsiteY11" fmla="*/ 1336059 h 1728246"/>
                            <a:gd name="connsiteX12" fmla="*/ 213089 w 1662748"/>
                            <a:gd name="connsiteY12" fmla="*/ 1129997 h 1728246"/>
                            <a:gd name="connsiteX13" fmla="*/ 0 w 1662748"/>
                            <a:gd name="connsiteY13" fmla="*/ 1099151 h 1728246"/>
                            <a:gd name="connsiteX0" fmla="*/ 1717320 w 1719952"/>
                            <a:gd name="connsiteY0" fmla="*/ 0 h 1728246"/>
                            <a:gd name="connsiteX1" fmla="*/ 1656472 w 1719952"/>
                            <a:gd name="connsiteY1" fmla="*/ 333022 h 1728246"/>
                            <a:gd name="connsiteX2" fmla="*/ 1611433 w 1719952"/>
                            <a:gd name="connsiteY2" fmla="*/ 677314 h 1728246"/>
                            <a:gd name="connsiteX3" fmla="*/ 1545969 w 1719952"/>
                            <a:gd name="connsiteY3" fmla="*/ 1128286 h 1728246"/>
                            <a:gd name="connsiteX4" fmla="*/ 1488224 w 1719952"/>
                            <a:gd name="connsiteY4" fmla="*/ 1324748 h 1728246"/>
                            <a:gd name="connsiteX5" fmla="*/ 1401131 w 1719952"/>
                            <a:gd name="connsiteY5" fmla="*/ 1491547 h 1728246"/>
                            <a:gd name="connsiteX6" fmla="*/ 1275788 w 1719952"/>
                            <a:gd name="connsiteY6" fmla="*/ 1632301 h 1728246"/>
                            <a:gd name="connsiteX7" fmla="*/ 1117297 w 1719952"/>
                            <a:gd name="connsiteY7" fmla="*/ 1721730 h 1728246"/>
                            <a:gd name="connsiteX8" fmla="*/ 929792 w 1719952"/>
                            <a:gd name="connsiteY8" fmla="*/ 1708941 h 1728246"/>
                            <a:gd name="connsiteX9" fmla="*/ 751463 w 1719952"/>
                            <a:gd name="connsiteY9" fmla="*/ 1609858 h 1728246"/>
                            <a:gd name="connsiteX10" fmla="*/ 606791 w 1719952"/>
                            <a:gd name="connsiteY10" fmla="*/ 1479680 h 1728246"/>
                            <a:gd name="connsiteX11" fmla="*/ 474061 w 1719952"/>
                            <a:gd name="connsiteY11" fmla="*/ 1336059 h 1728246"/>
                            <a:gd name="connsiteX12" fmla="*/ 213089 w 1719952"/>
                            <a:gd name="connsiteY12" fmla="*/ 1129997 h 1728246"/>
                            <a:gd name="connsiteX13" fmla="*/ 0 w 1719952"/>
                            <a:gd name="connsiteY13" fmla="*/ 1099151 h 1728246"/>
                            <a:gd name="connsiteX0" fmla="*/ 1717320 w 1717320"/>
                            <a:gd name="connsiteY0" fmla="*/ 0 h 1728246"/>
                            <a:gd name="connsiteX1" fmla="*/ 1656472 w 1717320"/>
                            <a:gd name="connsiteY1" fmla="*/ 333022 h 1728246"/>
                            <a:gd name="connsiteX2" fmla="*/ 1611433 w 1717320"/>
                            <a:gd name="connsiteY2" fmla="*/ 677314 h 1728246"/>
                            <a:gd name="connsiteX3" fmla="*/ 1545969 w 1717320"/>
                            <a:gd name="connsiteY3" fmla="*/ 1128286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699128 w 1717320"/>
                            <a:gd name="connsiteY1" fmla="*/ 371464 h 1728246"/>
                            <a:gd name="connsiteX2" fmla="*/ 1611433 w 1717320"/>
                            <a:gd name="connsiteY2" fmla="*/ 677314 h 1728246"/>
                            <a:gd name="connsiteX3" fmla="*/ 1545969 w 1717320"/>
                            <a:gd name="connsiteY3" fmla="*/ 1128286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699128 w 1717320"/>
                            <a:gd name="connsiteY1" fmla="*/ 371464 h 1728246"/>
                            <a:gd name="connsiteX2" fmla="*/ 1611433 w 1717320"/>
                            <a:gd name="connsiteY2" fmla="*/ 677314 h 1728246"/>
                            <a:gd name="connsiteX3" fmla="*/ 1545969 w 1717320"/>
                            <a:gd name="connsiteY3" fmla="*/ 1128286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699128 w 1717320"/>
                            <a:gd name="connsiteY1" fmla="*/ 371464 h 1728246"/>
                            <a:gd name="connsiteX2" fmla="*/ 1654089 w 1717320"/>
                            <a:gd name="connsiteY2" fmla="*/ 746509 h 1728246"/>
                            <a:gd name="connsiteX3" fmla="*/ 1545969 w 1717320"/>
                            <a:gd name="connsiteY3" fmla="*/ 1128286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699128 w 1717320"/>
                            <a:gd name="connsiteY1" fmla="*/ 371464 h 1728246"/>
                            <a:gd name="connsiteX2" fmla="*/ 1654089 w 1717320"/>
                            <a:gd name="connsiteY2" fmla="*/ 746509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703393 w 1717320"/>
                            <a:gd name="connsiteY1" fmla="*/ 317645 h 1728246"/>
                            <a:gd name="connsiteX2" fmla="*/ 1654089 w 1717320"/>
                            <a:gd name="connsiteY2" fmla="*/ 746509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703393 w 1717320"/>
                            <a:gd name="connsiteY1" fmla="*/ 317645 h 1728246"/>
                            <a:gd name="connsiteX2" fmla="*/ 1654089 w 1717320"/>
                            <a:gd name="connsiteY2" fmla="*/ 746509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703393 w 1717320"/>
                            <a:gd name="connsiteY1" fmla="*/ 317645 h 1728246"/>
                            <a:gd name="connsiteX2" fmla="*/ 1666886 w 1717320"/>
                            <a:gd name="connsiteY2" fmla="*/ 761886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703393 w 1717320"/>
                            <a:gd name="connsiteY1" fmla="*/ 317645 h 1728246"/>
                            <a:gd name="connsiteX2" fmla="*/ 1666886 w 1717320"/>
                            <a:gd name="connsiteY2" fmla="*/ 761886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703393 w 1717320"/>
                            <a:gd name="connsiteY1" fmla="*/ 317645 h 1728246"/>
                            <a:gd name="connsiteX2" fmla="*/ 1666886 w 1717320"/>
                            <a:gd name="connsiteY2" fmla="*/ 761886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716190 w 1717320"/>
                            <a:gd name="connsiteY1" fmla="*/ 309957 h 1728246"/>
                            <a:gd name="connsiteX2" fmla="*/ 1666886 w 1717320"/>
                            <a:gd name="connsiteY2" fmla="*/ 761886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30117 w 1730117"/>
                            <a:gd name="connsiteY0" fmla="*/ 0 h 1674427"/>
                            <a:gd name="connsiteX1" fmla="*/ 1716190 w 1730117"/>
                            <a:gd name="connsiteY1" fmla="*/ 256138 h 1674427"/>
                            <a:gd name="connsiteX2" fmla="*/ 1666886 w 1730117"/>
                            <a:gd name="connsiteY2" fmla="*/ 708067 h 1674427"/>
                            <a:gd name="connsiteX3" fmla="*/ 1575828 w 1730117"/>
                            <a:gd name="connsiteY3" fmla="*/ 1036025 h 1674427"/>
                            <a:gd name="connsiteX4" fmla="*/ 1488224 w 1730117"/>
                            <a:gd name="connsiteY4" fmla="*/ 1270929 h 1674427"/>
                            <a:gd name="connsiteX5" fmla="*/ 1401131 w 1730117"/>
                            <a:gd name="connsiteY5" fmla="*/ 1437728 h 1674427"/>
                            <a:gd name="connsiteX6" fmla="*/ 1275788 w 1730117"/>
                            <a:gd name="connsiteY6" fmla="*/ 1578482 h 1674427"/>
                            <a:gd name="connsiteX7" fmla="*/ 1117297 w 1730117"/>
                            <a:gd name="connsiteY7" fmla="*/ 1667911 h 1674427"/>
                            <a:gd name="connsiteX8" fmla="*/ 929792 w 1730117"/>
                            <a:gd name="connsiteY8" fmla="*/ 1655122 h 1674427"/>
                            <a:gd name="connsiteX9" fmla="*/ 751463 w 1730117"/>
                            <a:gd name="connsiteY9" fmla="*/ 1556039 h 1674427"/>
                            <a:gd name="connsiteX10" fmla="*/ 606791 w 1730117"/>
                            <a:gd name="connsiteY10" fmla="*/ 1425861 h 1674427"/>
                            <a:gd name="connsiteX11" fmla="*/ 474061 w 1730117"/>
                            <a:gd name="connsiteY11" fmla="*/ 1282240 h 1674427"/>
                            <a:gd name="connsiteX12" fmla="*/ 213089 w 1730117"/>
                            <a:gd name="connsiteY12" fmla="*/ 1076178 h 1674427"/>
                            <a:gd name="connsiteX13" fmla="*/ 0 w 1730117"/>
                            <a:gd name="connsiteY13" fmla="*/ 1045332 h 1674427"/>
                            <a:gd name="connsiteX0" fmla="*/ 1716190 w 1716190"/>
                            <a:gd name="connsiteY0" fmla="*/ 0 h 1418289"/>
                            <a:gd name="connsiteX1" fmla="*/ 1666886 w 1716190"/>
                            <a:gd name="connsiteY1" fmla="*/ 451929 h 1418289"/>
                            <a:gd name="connsiteX2" fmla="*/ 1575828 w 1716190"/>
                            <a:gd name="connsiteY2" fmla="*/ 779887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1151 w 1716190"/>
                            <a:gd name="connsiteY1" fmla="*/ 444241 h 1418289"/>
                            <a:gd name="connsiteX2" fmla="*/ 1575828 w 1716190"/>
                            <a:gd name="connsiteY2" fmla="*/ 779887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1151 w 1716190"/>
                            <a:gd name="connsiteY1" fmla="*/ 444241 h 1418289"/>
                            <a:gd name="connsiteX2" fmla="*/ 1575828 w 1716190"/>
                            <a:gd name="connsiteY2" fmla="*/ 779887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1151 w 1716190"/>
                            <a:gd name="connsiteY1" fmla="*/ 444241 h 1418289"/>
                            <a:gd name="connsiteX2" fmla="*/ 1575828 w 1716190"/>
                            <a:gd name="connsiteY2" fmla="*/ 779887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1151 w 1716190"/>
                            <a:gd name="connsiteY1" fmla="*/ 444241 h 1418289"/>
                            <a:gd name="connsiteX2" fmla="*/ 1575828 w 1716190"/>
                            <a:gd name="connsiteY2" fmla="*/ 779887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5417 w 1716190"/>
                            <a:gd name="connsiteY1" fmla="*/ 421176 h 1418289"/>
                            <a:gd name="connsiteX2" fmla="*/ 1575828 w 1716190"/>
                            <a:gd name="connsiteY2" fmla="*/ 779887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5417 w 1716190"/>
                            <a:gd name="connsiteY1" fmla="*/ 421176 h 1418289"/>
                            <a:gd name="connsiteX2" fmla="*/ 1592890 w 1716190"/>
                            <a:gd name="connsiteY2" fmla="*/ 779888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5417 w 1716190"/>
                            <a:gd name="connsiteY1" fmla="*/ 421176 h 1418289"/>
                            <a:gd name="connsiteX2" fmla="*/ 1592890 w 1716190"/>
                            <a:gd name="connsiteY2" fmla="*/ 779888 h 1418289"/>
                            <a:gd name="connsiteX3" fmla="*/ 1501021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88214 w 1716190"/>
                            <a:gd name="connsiteY1" fmla="*/ 413487 h 1418289"/>
                            <a:gd name="connsiteX2" fmla="*/ 1592890 w 1716190"/>
                            <a:gd name="connsiteY2" fmla="*/ 779888 h 1418289"/>
                            <a:gd name="connsiteX3" fmla="*/ 1501021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88214 w 1716190"/>
                            <a:gd name="connsiteY1" fmla="*/ 413487 h 1418289"/>
                            <a:gd name="connsiteX2" fmla="*/ 1605687 w 1716190"/>
                            <a:gd name="connsiteY2" fmla="*/ 779888 h 1418289"/>
                            <a:gd name="connsiteX3" fmla="*/ 1501021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88214 w 1716190"/>
                            <a:gd name="connsiteY1" fmla="*/ 413487 h 1418289"/>
                            <a:gd name="connsiteX2" fmla="*/ 1605687 w 1716190"/>
                            <a:gd name="connsiteY2" fmla="*/ 779888 h 1418289"/>
                            <a:gd name="connsiteX3" fmla="*/ 1522349 w 1716190"/>
                            <a:gd name="connsiteY3" fmla="*/ 999414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88214 w 1716190"/>
                            <a:gd name="connsiteY1" fmla="*/ 413487 h 1418289"/>
                            <a:gd name="connsiteX2" fmla="*/ 1605687 w 1716190"/>
                            <a:gd name="connsiteY2" fmla="*/ 779888 h 1418289"/>
                            <a:gd name="connsiteX3" fmla="*/ 1522349 w 1716190"/>
                            <a:gd name="connsiteY3" fmla="*/ 999414 h 1418289"/>
                            <a:gd name="connsiteX4" fmla="*/ 1422459 w 1716190"/>
                            <a:gd name="connsiteY4" fmla="*/ 1173902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3332 w 1713332"/>
                            <a:gd name="connsiteY0" fmla="*/ 0 h 1459007"/>
                            <a:gd name="connsiteX1" fmla="*/ 1688214 w 1713332"/>
                            <a:gd name="connsiteY1" fmla="*/ 454205 h 1459007"/>
                            <a:gd name="connsiteX2" fmla="*/ 1605687 w 1713332"/>
                            <a:gd name="connsiteY2" fmla="*/ 820606 h 1459007"/>
                            <a:gd name="connsiteX3" fmla="*/ 1522349 w 1713332"/>
                            <a:gd name="connsiteY3" fmla="*/ 1040132 h 1459007"/>
                            <a:gd name="connsiteX4" fmla="*/ 1422459 w 1713332"/>
                            <a:gd name="connsiteY4" fmla="*/ 1214620 h 1459007"/>
                            <a:gd name="connsiteX5" fmla="*/ 1275788 w 1713332"/>
                            <a:gd name="connsiteY5" fmla="*/ 1363062 h 1459007"/>
                            <a:gd name="connsiteX6" fmla="*/ 1117297 w 1713332"/>
                            <a:gd name="connsiteY6" fmla="*/ 1452491 h 1459007"/>
                            <a:gd name="connsiteX7" fmla="*/ 929792 w 1713332"/>
                            <a:gd name="connsiteY7" fmla="*/ 1439702 h 1459007"/>
                            <a:gd name="connsiteX8" fmla="*/ 751463 w 1713332"/>
                            <a:gd name="connsiteY8" fmla="*/ 1340619 h 1459007"/>
                            <a:gd name="connsiteX9" fmla="*/ 606791 w 1713332"/>
                            <a:gd name="connsiteY9" fmla="*/ 1210441 h 1459007"/>
                            <a:gd name="connsiteX10" fmla="*/ 474061 w 1713332"/>
                            <a:gd name="connsiteY10" fmla="*/ 1066820 h 1459007"/>
                            <a:gd name="connsiteX11" fmla="*/ 213089 w 1713332"/>
                            <a:gd name="connsiteY11" fmla="*/ 860758 h 1459007"/>
                            <a:gd name="connsiteX12" fmla="*/ 0 w 1713332"/>
                            <a:gd name="connsiteY12" fmla="*/ 829912 h 1459007"/>
                            <a:gd name="connsiteX0" fmla="*/ 1713332 w 1713332"/>
                            <a:gd name="connsiteY0" fmla="*/ 0 h 1459007"/>
                            <a:gd name="connsiteX1" fmla="*/ 1688214 w 1713332"/>
                            <a:gd name="connsiteY1" fmla="*/ 454205 h 1459007"/>
                            <a:gd name="connsiteX2" fmla="*/ 1605687 w 1713332"/>
                            <a:gd name="connsiteY2" fmla="*/ 820606 h 1459007"/>
                            <a:gd name="connsiteX3" fmla="*/ 1522349 w 1713332"/>
                            <a:gd name="connsiteY3" fmla="*/ 1040132 h 1459007"/>
                            <a:gd name="connsiteX4" fmla="*/ 1422459 w 1713332"/>
                            <a:gd name="connsiteY4" fmla="*/ 1214620 h 1459007"/>
                            <a:gd name="connsiteX5" fmla="*/ 1275788 w 1713332"/>
                            <a:gd name="connsiteY5" fmla="*/ 1363062 h 1459007"/>
                            <a:gd name="connsiteX6" fmla="*/ 1117297 w 1713332"/>
                            <a:gd name="connsiteY6" fmla="*/ 1452491 h 1459007"/>
                            <a:gd name="connsiteX7" fmla="*/ 929792 w 1713332"/>
                            <a:gd name="connsiteY7" fmla="*/ 1439702 h 1459007"/>
                            <a:gd name="connsiteX8" fmla="*/ 751463 w 1713332"/>
                            <a:gd name="connsiteY8" fmla="*/ 1340619 h 1459007"/>
                            <a:gd name="connsiteX9" fmla="*/ 606791 w 1713332"/>
                            <a:gd name="connsiteY9" fmla="*/ 1210441 h 1459007"/>
                            <a:gd name="connsiteX10" fmla="*/ 474061 w 1713332"/>
                            <a:gd name="connsiteY10" fmla="*/ 1066820 h 1459007"/>
                            <a:gd name="connsiteX11" fmla="*/ 213089 w 1713332"/>
                            <a:gd name="connsiteY11" fmla="*/ 860758 h 1459007"/>
                            <a:gd name="connsiteX12" fmla="*/ 0 w 1713332"/>
                            <a:gd name="connsiteY12" fmla="*/ 829912 h 1459007"/>
                            <a:gd name="connsiteX0" fmla="*/ 1713332 w 1713332"/>
                            <a:gd name="connsiteY0" fmla="*/ 0 h 1347349"/>
                            <a:gd name="connsiteX1" fmla="*/ 1688214 w 1713332"/>
                            <a:gd name="connsiteY1" fmla="*/ 342547 h 1347349"/>
                            <a:gd name="connsiteX2" fmla="*/ 1605687 w 1713332"/>
                            <a:gd name="connsiteY2" fmla="*/ 708948 h 1347349"/>
                            <a:gd name="connsiteX3" fmla="*/ 1522349 w 1713332"/>
                            <a:gd name="connsiteY3" fmla="*/ 928474 h 1347349"/>
                            <a:gd name="connsiteX4" fmla="*/ 1422459 w 1713332"/>
                            <a:gd name="connsiteY4" fmla="*/ 1102962 h 1347349"/>
                            <a:gd name="connsiteX5" fmla="*/ 1275788 w 1713332"/>
                            <a:gd name="connsiteY5" fmla="*/ 1251404 h 1347349"/>
                            <a:gd name="connsiteX6" fmla="*/ 1117297 w 1713332"/>
                            <a:gd name="connsiteY6" fmla="*/ 1340833 h 1347349"/>
                            <a:gd name="connsiteX7" fmla="*/ 929792 w 1713332"/>
                            <a:gd name="connsiteY7" fmla="*/ 1328044 h 1347349"/>
                            <a:gd name="connsiteX8" fmla="*/ 751463 w 1713332"/>
                            <a:gd name="connsiteY8" fmla="*/ 1228961 h 1347349"/>
                            <a:gd name="connsiteX9" fmla="*/ 606791 w 1713332"/>
                            <a:gd name="connsiteY9" fmla="*/ 1098783 h 1347349"/>
                            <a:gd name="connsiteX10" fmla="*/ 474061 w 1713332"/>
                            <a:gd name="connsiteY10" fmla="*/ 955162 h 1347349"/>
                            <a:gd name="connsiteX11" fmla="*/ 213089 w 1713332"/>
                            <a:gd name="connsiteY11" fmla="*/ 749100 h 1347349"/>
                            <a:gd name="connsiteX12" fmla="*/ 0 w 1713332"/>
                            <a:gd name="connsiteY12" fmla="*/ 718254 h 1347349"/>
                            <a:gd name="connsiteX0" fmla="*/ 1713332 w 1713332"/>
                            <a:gd name="connsiteY0" fmla="*/ 0 h 1347349"/>
                            <a:gd name="connsiteX1" fmla="*/ 1691428 w 1713332"/>
                            <a:gd name="connsiteY1" fmla="*/ 387210 h 1347349"/>
                            <a:gd name="connsiteX2" fmla="*/ 1605687 w 1713332"/>
                            <a:gd name="connsiteY2" fmla="*/ 708948 h 1347349"/>
                            <a:gd name="connsiteX3" fmla="*/ 1522349 w 1713332"/>
                            <a:gd name="connsiteY3" fmla="*/ 928474 h 1347349"/>
                            <a:gd name="connsiteX4" fmla="*/ 1422459 w 1713332"/>
                            <a:gd name="connsiteY4" fmla="*/ 1102962 h 1347349"/>
                            <a:gd name="connsiteX5" fmla="*/ 1275788 w 1713332"/>
                            <a:gd name="connsiteY5" fmla="*/ 1251404 h 1347349"/>
                            <a:gd name="connsiteX6" fmla="*/ 1117297 w 1713332"/>
                            <a:gd name="connsiteY6" fmla="*/ 1340833 h 1347349"/>
                            <a:gd name="connsiteX7" fmla="*/ 929792 w 1713332"/>
                            <a:gd name="connsiteY7" fmla="*/ 1328044 h 1347349"/>
                            <a:gd name="connsiteX8" fmla="*/ 751463 w 1713332"/>
                            <a:gd name="connsiteY8" fmla="*/ 1228961 h 1347349"/>
                            <a:gd name="connsiteX9" fmla="*/ 606791 w 1713332"/>
                            <a:gd name="connsiteY9" fmla="*/ 1098783 h 1347349"/>
                            <a:gd name="connsiteX10" fmla="*/ 474061 w 1713332"/>
                            <a:gd name="connsiteY10" fmla="*/ 955162 h 1347349"/>
                            <a:gd name="connsiteX11" fmla="*/ 213089 w 1713332"/>
                            <a:gd name="connsiteY11" fmla="*/ 749100 h 1347349"/>
                            <a:gd name="connsiteX12" fmla="*/ 0 w 1713332"/>
                            <a:gd name="connsiteY12" fmla="*/ 718254 h 1347349"/>
                            <a:gd name="connsiteX0" fmla="*/ 1713332 w 1713332"/>
                            <a:gd name="connsiteY0" fmla="*/ 0 h 1347349"/>
                            <a:gd name="connsiteX1" fmla="*/ 1688214 w 1713332"/>
                            <a:gd name="connsiteY1" fmla="*/ 394656 h 1347349"/>
                            <a:gd name="connsiteX2" fmla="*/ 1605687 w 1713332"/>
                            <a:gd name="connsiteY2" fmla="*/ 708948 h 1347349"/>
                            <a:gd name="connsiteX3" fmla="*/ 1522349 w 1713332"/>
                            <a:gd name="connsiteY3" fmla="*/ 928474 h 1347349"/>
                            <a:gd name="connsiteX4" fmla="*/ 1422459 w 1713332"/>
                            <a:gd name="connsiteY4" fmla="*/ 1102962 h 1347349"/>
                            <a:gd name="connsiteX5" fmla="*/ 1275788 w 1713332"/>
                            <a:gd name="connsiteY5" fmla="*/ 1251404 h 1347349"/>
                            <a:gd name="connsiteX6" fmla="*/ 1117297 w 1713332"/>
                            <a:gd name="connsiteY6" fmla="*/ 1340833 h 1347349"/>
                            <a:gd name="connsiteX7" fmla="*/ 929792 w 1713332"/>
                            <a:gd name="connsiteY7" fmla="*/ 1328044 h 1347349"/>
                            <a:gd name="connsiteX8" fmla="*/ 751463 w 1713332"/>
                            <a:gd name="connsiteY8" fmla="*/ 1228961 h 1347349"/>
                            <a:gd name="connsiteX9" fmla="*/ 606791 w 1713332"/>
                            <a:gd name="connsiteY9" fmla="*/ 1098783 h 1347349"/>
                            <a:gd name="connsiteX10" fmla="*/ 474061 w 1713332"/>
                            <a:gd name="connsiteY10" fmla="*/ 955162 h 1347349"/>
                            <a:gd name="connsiteX11" fmla="*/ 213089 w 1713332"/>
                            <a:gd name="connsiteY11" fmla="*/ 749100 h 1347349"/>
                            <a:gd name="connsiteX12" fmla="*/ 0 w 1713332"/>
                            <a:gd name="connsiteY12" fmla="*/ 718254 h 1347349"/>
                            <a:gd name="connsiteX0" fmla="*/ 1713332 w 1713409"/>
                            <a:gd name="connsiteY0" fmla="*/ 0 h 1347349"/>
                            <a:gd name="connsiteX1" fmla="*/ 1688214 w 1713409"/>
                            <a:gd name="connsiteY1" fmla="*/ 394656 h 1347349"/>
                            <a:gd name="connsiteX2" fmla="*/ 1605687 w 1713409"/>
                            <a:gd name="connsiteY2" fmla="*/ 708948 h 1347349"/>
                            <a:gd name="connsiteX3" fmla="*/ 1522349 w 1713409"/>
                            <a:gd name="connsiteY3" fmla="*/ 928474 h 1347349"/>
                            <a:gd name="connsiteX4" fmla="*/ 1422459 w 1713409"/>
                            <a:gd name="connsiteY4" fmla="*/ 1102962 h 1347349"/>
                            <a:gd name="connsiteX5" fmla="*/ 1275788 w 1713409"/>
                            <a:gd name="connsiteY5" fmla="*/ 1251404 h 1347349"/>
                            <a:gd name="connsiteX6" fmla="*/ 1117297 w 1713409"/>
                            <a:gd name="connsiteY6" fmla="*/ 1340833 h 1347349"/>
                            <a:gd name="connsiteX7" fmla="*/ 929792 w 1713409"/>
                            <a:gd name="connsiteY7" fmla="*/ 1328044 h 1347349"/>
                            <a:gd name="connsiteX8" fmla="*/ 751463 w 1713409"/>
                            <a:gd name="connsiteY8" fmla="*/ 1228961 h 1347349"/>
                            <a:gd name="connsiteX9" fmla="*/ 606791 w 1713409"/>
                            <a:gd name="connsiteY9" fmla="*/ 1098783 h 1347349"/>
                            <a:gd name="connsiteX10" fmla="*/ 474061 w 1713409"/>
                            <a:gd name="connsiteY10" fmla="*/ 955162 h 1347349"/>
                            <a:gd name="connsiteX11" fmla="*/ 213089 w 1713409"/>
                            <a:gd name="connsiteY11" fmla="*/ 749100 h 1347349"/>
                            <a:gd name="connsiteX12" fmla="*/ 0 w 1713409"/>
                            <a:gd name="connsiteY12" fmla="*/ 718254 h 1347349"/>
                            <a:gd name="connsiteX0" fmla="*/ 1713332 w 1713409"/>
                            <a:gd name="connsiteY0" fmla="*/ 0 h 1327481"/>
                            <a:gd name="connsiteX1" fmla="*/ 1688214 w 1713409"/>
                            <a:gd name="connsiteY1" fmla="*/ 374788 h 1327481"/>
                            <a:gd name="connsiteX2" fmla="*/ 1605687 w 1713409"/>
                            <a:gd name="connsiteY2" fmla="*/ 689080 h 1327481"/>
                            <a:gd name="connsiteX3" fmla="*/ 1522349 w 1713409"/>
                            <a:gd name="connsiteY3" fmla="*/ 908606 h 1327481"/>
                            <a:gd name="connsiteX4" fmla="*/ 1422459 w 1713409"/>
                            <a:gd name="connsiteY4" fmla="*/ 1083094 h 1327481"/>
                            <a:gd name="connsiteX5" fmla="*/ 1275788 w 1713409"/>
                            <a:gd name="connsiteY5" fmla="*/ 1231536 h 1327481"/>
                            <a:gd name="connsiteX6" fmla="*/ 1117297 w 1713409"/>
                            <a:gd name="connsiteY6" fmla="*/ 1320965 h 1327481"/>
                            <a:gd name="connsiteX7" fmla="*/ 929792 w 1713409"/>
                            <a:gd name="connsiteY7" fmla="*/ 1308176 h 1327481"/>
                            <a:gd name="connsiteX8" fmla="*/ 751463 w 1713409"/>
                            <a:gd name="connsiteY8" fmla="*/ 1209093 h 1327481"/>
                            <a:gd name="connsiteX9" fmla="*/ 606791 w 1713409"/>
                            <a:gd name="connsiteY9" fmla="*/ 1078915 h 1327481"/>
                            <a:gd name="connsiteX10" fmla="*/ 474061 w 1713409"/>
                            <a:gd name="connsiteY10" fmla="*/ 935294 h 1327481"/>
                            <a:gd name="connsiteX11" fmla="*/ 213089 w 1713409"/>
                            <a:gd name="connsiteY11" fmla="*/ 729232 h 1327481"/>
                            <a:gd name="connsiteX12" fmla="*/ 0 w 1713409"/>
                            <a:gd name="connsiteY12" fmla="*/ 698386 h 1327481"/>
                            <a:gd name="connsiteX0" fmla="*/ 1713332 w 1713385"/>
                            <a:gd name="connsiteY0" fmla="*/ 0 h 1327481"/>
                            <a:gd name="connsiteX1" fmla="*/ 1683926 w 1713385"/>
                            <a:gd name="connsiteY1" fmla="*/ 447642 h 1327481"/>
                            <a:gd name="connsiteX2" fmla="*/ 1605687 w 1713385"/>
                            <a:gd name="connsiteY2" fmla="*/ 689080 h 1327481"/>
                            <a:gd name="connsiteX3" fmla="*/ 1522349 w 1713385"/>
                            <a:gd name="connsiteY3" fmla="*/ 908606 h 1327481"/>
                            <a:gd name="connsiteX4" fmla="*/ 1422459 w 1713385"/>
                            <a:gd name="connsiteY4" fmla="*/ 1083094 h 1327481"/>
                            <a:gd name="connsiteX5" fmla="*/ 1275788 w 1713385"/>
                            <a:gd name="connsiteY5" fmla="*/ 1231536 h 1327481"/>
                            <a:gd name="connsiteX6" fmla="*/ 1117297 w 1713385"/>
                            <a:gd name="connsiteY6" fmla="*/ 1320965 h 1327481"/>
                            <a:gd name="connsiteX7" fmla="*/ 929792 w 1713385"/>
                            <a:gd name="connsiteY7" fmla="*/ 1308176 h 1327481"/>
                            <a:gd name="connsiteX8" fmla="*/ 751463 w 1713385"/>
                            <a:gd name="connsiteY8" fmla="*/ 1209093 h 1327481"/>
                            <a:gd name="connsiteX9" fmla="*/ 606791 w 1713385"/>
                            <a:gd name="connsiteY9" fmla="*/ 1078915 h 1327481"/>
                            <a:gd name="connsiteX10" fmla="*/ 474061 w 1713385"/>
                            <a:gd name="connsiteY10" fmla="*/ 935294 h 1327481"/>
                            <a:gd name="connsiteX11" fmla="*/ 213089 w 1713385"/>
                            <a:gd name="connsiteY11" fmla="*/ 729232 h 1327481"/>
                            <a:gd name="connsiteX12" fmla="*/ 0 w 1713385"/>
                            <a:gd name="connsiteY12" fmla="*/ 698386 h 1327481"/>
                            <a:gd name="connsiteX0" fmla="*/ 1713332 w 1713382"/>
                            <a:gd name="connsiteY0" fmla="*/ 0 h 1327481"/>
                            <a:gd name="connsiteX1" fmla="*/ 1683926 w 1713382"/>
                            <a:gd name="connsiteY1" fmla="*/ 447642 h 1327481"/>
                            <a:gd name="connsiteX2" fmla="*/ 1609974 w 1713382"/>
                            <a:gd name="connsiteY2" fmla="*/ 722193 h 1327481"/>
                            <a:gd name="connsiteX3" fmla="*/ 1522349 w 1713382"/>
                            <a:gd name="connsiteY3" fmla="*/ 908606 h 1327481"/>
                            <a:gd name="connsiteX4" fmla="*/ 1422459 w 1713382"/>
                            <a:gd name="connsiteY4" fmla="*/ 1083094 h 1327481"/>
                            <a:gd name="connsiteX5" fmla="*/ 1275788 w 1713382"/>
                            <a:gd name="connsiteY5" fmla="*/ 1231536 h 1327481"/>
                            <a:gd name="connsiteX6" fmla="*/ 1117297 w 1713382"/>
                            <a:gd name="connsiteY6" fmla="*/ 1320965 h 1327481"/>
                            <a:gd name="connsiteX7" fmla="*/ 929792 w 1713382"/>
                            <a:gd name="connsiteY7" fmla="*/ 1308176 h 1327481"/>
                            <a:gd name="connsiteX8" fmla="*/ 751463 w 1713382"/>
                            <a:gd name="connsiteY8" fmla="*/ 1209093 h 1327481"/>
                            <a:gd name="connsiteX9" fmla="*/ 606791 w 1713382"/>
                            <a:gd name="connsiteY9" fmla="*/ 1078915 h 1327481"/>
                            <a:gd name="connsiteX10" fmla="*/ 474061 w 1713382"/>
                            <a:gd name="connsiteY10" fmla="*/ 935294 h 1327481"/>
                            <a:gd name="connsiteX11" fmla="*/ 213089 w 1713382"/>
                            <a:gd name="connsiteY11" fmla="*/ 729232 h 1327481"/>
                            <a:gd name="connsiteX12" fmla="*/ 0 w 1713382"/>
                            <a:gd name="connsiteY12" fmla="*/ 698386 h 1327481"/>
                            <a:gd name="connsiteX0" fmla="*/ 1713332 w 1713382"/>
                            <a:gd name="connsiteY0" fmla="*/ 0 h 1327481"/>
                            <a:gd name="connsiteX1" fmla="*/ 1683926 w 1713382"/>
                            <a:gd name="connsiteY1" fmla="*/ 447642 h 1327481"/>
                            <a:gd name="connsiteX2" fmla="*/ 1609974 w 1713382"/>
                            <a:gd name="connsiteY2" fmla="*/ 722193 h 1327481"/>
                            <a:gd name="connsiteX3" fmla="*/ 1522349 w 1713382"/>
                            <a:gd name="connsiteY3" fmla="*/ 928476 h 1327481"/>
                            <a:gd name="connsiteX4" fmla="*/ 1422459 w 1713382"/>
                            <a:gd name="connsiteY4" fmla="*/ 1083094 h 1327481"/>
                            <a:gd name="connsiteX5" fmla="*/ 1275788 w 1713382"/>
                            <a:gd name="connsiteY5" fmla="*/ 1231536 h 1327481"/>
                            <a:gd name="connsiteX6" fmla="*/ 1117297 w 1713382"/>
                            <a:gd name="connsiteY6" fmla="*/ 1320965 h 1327481"/>
                            <a:gd name="connsiteX7" fmla="*/ 929792 w 1713382"/>
                            <a:gd name="connsiteY7" fmla="*/ 1308176 h 1327481"/>
                            <a:gd name="connsiteX8" fmla="*/ 751463 w 1713382"/>
                            <a:gd name="connsiteY8" fmla="*/ 1209093 h 1327481"/>
                            <a:gd name="connsiteX9" fmla="*/ 606791 w 1713382"/>
                            <a:gd name="connsiteY9" fmla="*/ 1078915 h 1327481"/>
                            <a:gd name="connsiteX10" fmla="*/ 474061 w 1713382"/>
                            <a:gd name="connsiteY10" fmla="*/ 935294 h 1327481"/>
                            <a:gd name="connsiteX11" fmla="*/ 213089 w 1713382"/>
                            <a:gd name="connsiteY11" fmla="*/ 729232 h 1327481"/>
                            <a:gd name="connsiteX12" fmla="*/ 0 w 1713382"/>
                            <a:gd name="connsiteY12" fmla="*/ 698386 h 1327481"/>
                            <a:gd name="connsiteX0" fmla="*/ 3939384 w 3939434"/>
                            <a:gd name="connsiteY0" fmla="*/ 0 h 1327481"/>
                            <a:gd name="connsiteX1" fmla="*/ 3909978 w 3939434"/>
                            <a:gd name="connsiteY1" fmla="*/ 447642 h 1327481"/>
                            <a:gd name="connsiteX2" fmla="*/ 3836026 w 3939434"/>
                            <a:gd name="connsiteY2" fmla="*/ 722193 h 1327481"/>
                            <a:gd name="connsiteX3" fmla="*/ 3748401 w 3939434"/>
                            <a:gd name="connsiteY3" fmla="*/ 928476 h 1327481"/>
                            <a:gd name="connsiteX4" fmla="*/ 3648511 w 3939434"/>
                            <a:gd name="connsiteY4" fmla="*/ 1083094 h 1327481"/>
                            <a:gd name="connsiteX5" fmla="*/ 3501840 w 3939434"/>
                            <a:gd name="connsiteY5" fmla="*/ 1231536 h 1327481"/>
                            <a:gd name="connsiteX6" fmla="*/ 3343349 w 3939434"/>
                            <a:gd name="connsiteY6" fmla="*/ 1320965 h 1327481"/>
                            <a:gd name="connsiteX7" fmla="*/ 3155844 w 3939434"/>
                            <a:gd name="connsiteY7" fmla="*/ 1308176 h 1327481"/>
                            <a:gd name="connsiteX8" fmla="*/ 2977515 w 3939434"/>
                            <a:gd name="connsiteY8" fmla="*/ 1209093 h 1327481"/>
                            <a:gd name="connsiteX9" fmla="*/ 2832843 w 3939434"/>
                            <a:gd name="connsiteY9" fmla="*/ 1078915 h 1327481"/>
                            <a:gd name="connsiteX10" fmla="*/ 2700113 w 3939434"/>
                            <a:gd name="connsiteY10" fmla="*/ 935294 h 1327481"/>
                            <a:gd name="connsiteX11" fmla="*/ 2439141 w 3939434"/>
                            <a:gd name="connsiteY11" fmla="*/ 729232 h 1327481"/>
                            <a:gd name="connsiteX12" fmla="*/ -1 w 3939434"/>
                            <a:gd name="connsiteY12" fmla="*/ 454086 h 1327481"/>
                            <a:gd name="connsiteX0" fmla="*/ 3939384 w 3939434"/>
                            <a:gd name="connsiteY0" fmla="*/ 0 h 1327481"/>
                            <a:gd name="connsiteX1" fmla="*/ 3909978 w 3939434"/>
                            <a:gd name="connsiteY1" fmla="*/ 447642 h 1327481"/>
                            <a:gd name="connsiteX2" fmla="*/ 3836026 w 3939434"/>
                            <a:gd name="connsiteY2" fmla="*/ 722193 h 1327481"/>
                            <a:gd name="connsiteX3" fmla="*/ 3748401 w 3939434"/>
                            <a:gd name="connsiteY3" fmla="*/ 928476 h 1327481"/>
                            <a:gd name="connsiteX4" fmla="*/ 3648511 w 3939434"/>
                            <a:gd name="connsiteY4" fmla="*/ 1083094 h 1327481"/>
                            <a:gd name="connsiteX5" fmla="*/ 3501840 w 3939434"/>
                            <a:gd name="connsiteY5" fmla="*/ 1231536 h 1327481"/>
                            <a:gd name="connsiteX6" fmla="*/ 3343349 w 3939434"/>
                            <a:gd name="connsiteY6" fmla="*/ 1320965 h 1327481"/>
                            <a:gd name="connsiteX7" fmla="*/ 3155844 w 3939434"/>
                            <a:gd name="connsiteY7" fmla="*/ 1308176 h 1327481"/>
                            <a:gd name="connsiteX8" fmla="*/ 2977515 w 3939434"/>
                            <a:gd name="connsiteY8" fmla="*/ 1209093 h 1327481"/>
                            <a:gd name="connsiteX9" fmla="*/ 2832843 w 3939434"/>
                            <a:gd name="connsiteY9" fmla="*/ 1078915 h 1327481"/>
                            <a:gd name="connsiteX10" fmla="*/ 2700113 w 3939434"/>
                            <a:gd name="connsiteY10" fmla="*/ 935294 h 1327481"/>
                            <a:gd name="connsiteX11" fmla="*/ 694526 w 3939434"/>
                            <a:gd name="connsiteY11" fmla="*/ 480973 h 1327481"/>
                            <a:gd name="connsiteX12" fmla="*/ -1 w 3939434"/>
                            <a:gd name="connsiteY12" fmla="*/ 454086 h 1327481"/>
                            <a:gd name="connsiteX0" fmla="*/ 3939384 w 3939434"/>
                            <a:gd name="connsiteY0" fmla="*/ 0 h 1327481"/>
                            <a:gd name="connsiteX1" fmla="*/ 3909978 w 3939434"/>
                            <a:gd name="connsiteY1" fmla="*/ 447642 h 1327481"/>
                            <a:gd name="connsiteX2" fmla="*/ 3836026 w 3939434"/>
                            <a:gd name="connsiteY2" fmla="*/ 722193 h 1327481"/>
                            <a:gd name="connsiteX3" fmla="*/ 3748401 w 3939434"/>
                            <a:gd name="connsiteY3" fmla="*/ 928476 h 1327481"/>
                            <a:gd name="connsiteX4" fmla="*/ 3648511 w 3939434"/>
                            <a:gd name="connsiteY4" fmla="*/ 1083094 h 1327481"/>
                            <a:gd name="connsiteX5" fmla="*/ 3501840 w 3939434"/>
                            <a:gd name="connsiteY5" fmla="*/ 1231536 h 1327481"/>
                            <a:gd name="connsiteX6" fmla="*/ 3343349 w 3939434"/>
                            <a:gd name="connsiteY6" fmla="*/ 1320965 h 1327481"/>
                            <a:gd name="connsiteX7" fmla="*/ 3155844 w 3939434"/>
                            <a:gd name="connsiteY7" fmla="*/ 1308176 h 1327481"/>
                            <a:gd name="connsiteX8" fmla="*/ 2977515 w 3939434"/>
                            <a:gd name="connsiteY8" fmla="*/ 1209093 h 1327481"/>
                            <a:gd name="connsiteX9" fmla="*/ 2832843 w 3939434"/>
                            <a:gd name="connsiteY9" fmla="*/ 1078915 h 1327481"/>
                            <a:gd name="connsiteX10" fmla="*/ 1842538 w 3939434"/>
                            <a:gd name="connsiteY10" fmla="*/ 659037 h 1327481"/>
                            <a:gd name="connsiteX11" fmla="*/ 694526 w 3939434"/>
                            <a:gd name="connsiteY11" fmla="*/ 480973 h 1327481"/>
                            <a:gd name="connsiteX12" fmla="*/ -1 w 3939434"/>
                            <a:gd name="connsiteY12" fmla="*/ 454086 h 1327481"/>
                            <a:gd name="connsiteX0" fmla="*/ 3939384 w 3939434"/>
                            <a:gd name="connsiteY0" fmla="*/ 0 h 1327481"/>
                            <a:gd name="connsiteX1" fmla="*/ 3909978 w 3939434"/>
                            <a:gd name="connsiteY1" fmla="*/ 447642 h 1327481"/>
                            <a:gd name="connsiteX2" fmla="*/ 3836026 w 3939434"/>
                            <a:gd name="connsiteY2" fmla="*/ 722193 h 1327481"/>
                            <a:gd name="connsiteX3" fmla="*/ 3748401 w 3939434"/>
                            <a:gd name="connsiteY3" fmla="*/ 928476 h 1327481"/>
                            <a:gd name="connsiteX4" fmla="*/ 3648511 w 3939434"/>
                            <a:gd name="connsiteY4" fmla="*/ 1083094 h 1327481"/>
                            <a:gd name="connsiteX5" fmla="*/ 3501840 w 3939434"/>
                            <a:gd name="connsiteY5" fmla="*/ 1231536 h 1327481"/>
                            <a:gd name="connsiteX6" fmla="*/ 3343349 w 3939434"/>
                            <a:gd name="connsiteY6" fmla="*/ 1320965 h 1327481"/>
                            <a:gd name="connsiteX7" fmla="*/ 3155844 w 3939434"/>
                            <a:gd name="connsiteY7" fmla="*/ 1308176 h 1327481"/>
                            <a:gd name="connsiteX8" fmla="*/ 2977515 w 3939434"/>
                            <a:gd name="connsiteY8" fmla="*/ 1209093 h 1327481"/>
                            <a:gd name="connsiteX9" fmla="*/ 2423600 w 3939434"/>
                            <a:gd name="connsiteY9" fmla="*/ 844677 h 1327481"/>
                            <a:gd name="connsiteX10" fmla="*/ 1842538 w 3939434"/>
                            <a:gd name="connsiteY10" fmla="*/ 659037 h 1327481"/>
                            <a:gd name="connsiteX11" fmla="*/ 694526 w 3939434"/>
                            <a:gd name="connsiteY11" fmla="*/ 480973 h 1327481"/>
                            <a:gd name="connsiteX12" fmla="*/ -1 w 3939434"/>
                            <a:gd name="connsiteY12" fmla="*/ 454086 h 1327481"/>
                            <a:gd name="connsiteX0" fmla="*/ 3939384 w 3939434"/>
                            <a:gd name="connsiteY0" fmla="*/ 0 h 1333212"/>
                            <a:gd name="connsiteX1" fmla="*/ 3909978 w 3939434"/>
                            <a:gd name="connsiteY1" fmla="*/ 447642 h 1333212"/>
                            <a:gd name="connsiteX2" fmla="*/ 3836026 w 3939434"/>
                            <a:gd name="connsiteY2" fmla="*/ 722193 h 1333212"/>
                            <a:gd name="connsiteX3" fmla="*/ 3748401 w 3939434"/>
                            <a:gd name="connsiteY3" fmla="*/ 928476 h 1333212"/>
                            <a:gd name="connsiteX4" fmla="*/ 3648511 w 3939434"/>
                            <a:gd name="connsiteY4" fmla="*/ 1083094 h 1333212"/>
                            <a:gd name="connsiteX5" fmla="*/ 3501840 w 3939434"/>
                            <a:gd name="connsiteY5" fmla="*/ 1231536 h 1333212"/>
                            <a:gd name="connsiteX6" fmla="*/ 3343349 w 3939434"/>
                            <a:gd name="connsiteY6" fmla="*/ 1320965 h 1333212"/>
                            <a:gd name="connsiteX7" fmla="*/ 3155844 w 3939434"/>
                            <a:gd name="connsiteY7" fmla="*/ 1308176 h 1333212"/>
                            <a:gd name="connsiteX8" fmla="*/ 2893976 w 3939434"/>
                            <a:gd name="connsiteY8" fmla="*/ 1099389 h 1333212"/>
                            <a:gd name="connsiteX9" fmla="*/ 2423600 w 3939434"/>
                            <a:gd name="connsiteY9" fmla="*/ 844677 h 1333212"/>
                            <a:gd name="connsiteX10" fmla="*/ 1842538 w 3939434"/>
                            <a:gd name="connsiteY10" fmla="*/ 659037 h 1333212"/>
                            <a:gd name="connsiteX11" fmla="*/ 694526 w 3939434"/>
                            <a:gd name="connsiteY11" fmla="*/ 480973 h 1333212"/>
                            <a:gd name="connsiteX12" fmla="*/ -1 w 3939434"/>
                            <a:gd name="connsiteY12" fmla="*/ 454086 h 1333212"/>
                            <a:gd name="connsiteX0" fmla="*/ 3939384 w 3939434"/>
                            <a:gd name="connsiteY0" fmla="*/ 0 h 1333212"/>
                            <a:gd name="connsiteX1" fmla="*/ 3909978 w 3939434"/>
                            <a:gd name="connsiteY1" fmla="*/ 447642 h 1333212"/>
                            <a:gd name="connsiteX2" fmla="*/ 3836026 w 3939434"/>
                            <a:gd name="connsiteY2" fmla="*/ 722193 h 1333212"/>
                            <a:gd name="connsiteX3" fmla="*/ 3748401 w 3939434"/>
                            <a:gd name="connsiteY3" fmla="*/ 928476 h 1333212"/>
                            <a:gd name="connsiteX4" fmla="*/ 3648511 w 3939434"/>
                            <a:gd name="connsiteY4" fmla="*/ 1083094 h 1333212"/>
                            <a:gd name="connsiteX5" fmla="*/ 3501840 w 3939434"/>
                            <a:gd name="connsiteY5" fmla="*/ 1231536 h 1333212"/>
                            <a:gd name="connsiteX6" fmla="*/ 3343349 w 3939434"/>
                            <a:gd name="connsiteY6" fmla="*/ 1320965 h 1333212"/>
                            <a:gd name="connsiteX7" fmla="*/ 3155844 w 3939434"/>
                            <a:gd name="connsiteY7" fmla="*/ 1308176 h 1333212"/>
                            <a:gd name="connsiteX8" fmla="*/ 2893976 w 3939434"/>
                            <a:gd name="connsiteY8" fmla="*/ 1099389 h 1333212"/>
                            <a:gd name="connsiteX9" fmla="*/ 2383752 w 3939434"/>
                            <a:gd name="connsiteY9" fmla="*/ 812232 h 1333212"/>
                            <a:gd name="connsiteX10" fmla="*/ 1842538 w 3939434"/>
                            <a:gd name="connsiteY10" fmla="*/ 659037 h 1333212"/>
                            <a:gd name="connsiteX11" fmla="*/ 694526 w 3939434"/>
                            <a:gd name="connsiteY11" fmla="*/ 480973 h 1333212"/>
                            <a:gd name="connsiteX12" fmla="*/ -1 w 3939434"/>
                            <a:gd name="connsiteY12" fmla="*/ 454086 h 1333212"/>
                            <a:gd name="connsiteX0" fmla="*/ 3939384 w 3939434"/>
                            <a:gd name="connsiteY0" fmla="*/ 0 h 1333212"/>
                            <a:gd name="connsiteX1" fmla="*/ 3909978 w 3939434"/>
                            <a:gd name="connsiteY1" fmla="*/ 447642 h 1333212"/>
                            <a:gd name="connsiteX2" fmla="*/ 3836026 w 3939434"/>
                            <a:gd name="connsiteY2" fmla="*/ 722193 h 1333212"/>
                            <a:gd name="connsiteX3" fmla="*/ 3748401 w 3939434"/>
                            <a:gd name="connsiteY3" fmla="*/ 928476 h 1333212"/>
                            <a:gd name="connsiteX4" fmla="*/ 3648511 w 3939434"/>
                            <a:gd name="connsiteY4" fmla="*/ 1083094 h 1333212"/>
                            <a:gd name="connsiteX5" fmla="*/ 3501840 w 3939434"/>
                            <a:gd name="connsiteY5" fmla="*/ 1231536 h 1333212"/>
                            <a:gd name="connsiteX6" fmla="*/ 3343349 w 3939434"/>
                            <a:gd name="connsiteY6" fmla="*/ 1320965 h 1333212"/>
                            <a:gd name="connsiteX7" fmla="*/ 3155844 w 3939434"/>
                            <a:gd name="connsiteY7" fmla="*/ 1308176 h 1333212"/>
                            <a:gd name="connsiteX8" fmla="*/ 2893976 w 3939434"/>
                            <a:gd name="connsiteY8" fmla="*/ 1099389 h 1333212"/>
                            <a:gd name="connsiteX9" fmla="*/ 2383752 w 3939434"/>
                            <a:gd name="connsiteY9" fmla="*/ 812232 h 1333212"/>
                            <a:gd name="connsiteX10" fmla="*/ 1615005 w 3939434"/>
                            <a:gd name="connsiteY10" fmla="*/ 598816 h 1333212"/>
                            <a:gd name="connsiteX11" fmla="*/ 694526 w 3939434"/>
                            <a:gd name="connsiteY11" fmla="*/ 480973 h 1333212"/>
                            <a:gd name="connsiteX12" fmla="*/ -1 w 3939434"/>
                            <a:gd name="connsiteY12" fmla="*/ 454086 h 1333212"/>
                            <a:gd name="connsiteX0" fmla="*/ 3939384 w 3939434"/>
                            <a:gd name="connsiteY0" fmla="*/ 0 h 1333212"/>
                            <a:gd name="connsiteX1" fmla="*/ 3909978 w 3939434"/>
                            <a:gd name="connsiteY1" fmla="*/ 447642 h 1333212"/>
                            <a:gd name="connsiteX2" fmla="*/ 3836026 w 3939434"/>
                            <a:gd name="connsiteY2" fmla="*/ 722193 h 1333212"/>
                            <a:gd name="connsiteX3" fmla="*/ 3748401 w 3939434"/>
                            <a:gd name="connsiteY3" fmla="*/ 928476 h 1333212"/>
                            <a:gd name="connsiteX4" fmla="*/ 3648511 w 3939434"/>
                            <a:gd name="connsiteY4" fmla="*/ 1083094 h 1333212"/>
                            <a:gd name="connsiteX5" fmla="*/ 3501840 w 3939434"/>
                            <a:gd name="connsiteY5" fmla="*/ 1231536 h 1333212"/>
                            <a:gd name="connsiteX6" fmla="*/ 3343349 w 3939434"/>
                            <a:gd name="connsiteY6" fmla="*/ 1320965 h 1333212"/>
                            <a:gd name="connsiteX7" fmla="*/ 3155844 w 3939434"/>
                            <a:gd name="connsiteY7" fmla="*/ 1308176 h 1333212"/>
                            <a:gd name="connsiteX8" fmla="*/ 2893976 w 3939434"/>
                            <a:gd name="connsiteY8" fmla="*/ 1099389 h 1333212"/>
                            <a:gd name="connsiteX9" fmla="*/ 2383752 w 3939434"/>
                            <a:gd name="connsiteY9" fmla="*/ 812232 h 1333212"/>
                            <a:gd name="connsiteX10" fmla="*/ 1615005 w 3939434"/>
                            <a:gd name="connsiteY10" fmla="*/ 598816 h 1333212"/>
                            <a:gd name="connsiteX11" fmla="*/ 694526 w 3939434"/>
                            <a:gd name="connsiteY11" fmla="*/ 480973 h 1333212"/>
                            <a:gd name="connsiteX12" fmla="*/ -1 w 3939434"/>
                            <a:gd name="connsiteY12" fmla="*/ 454086 h 1333212"/>
                            <a:gd name="connsiteX0" fmla="*/ 3939384 w 3939434"/>
                            <a:gd name="connsiteY0" fmla="*/ 0 h 1333212"/>
                            <a:gd name="connsiteX1" fmla="*/ 3909978 w 3939434"/>
                            <a:gd name="connsiteY1" fmla="*/ 447642 h 1333212"/>
                            <a:gd name="connsiteX2" fmla="*/ 3836026 w 3939434"/>
                            <a:gd name="connsiteY2" fmla="*/ 722193 h 1333212"/>
                            <a:gd name="connsiteX3" fmla="*/ 3748401 w 3939434"/>
                            <a:gd name="connsiteY3" fmla="*/ 928476 h 1333212"/>
                            <a:gd name="connsiteX4" fmla="*/ 3648511 w 3939434"/>
                            <a:gd name="connsiteY4" fmla="*/ 1083094 h 1333212"/>
                            <a:gd name="connsiteX5" fmla="*/ 3501840 w 3939434"/>
                            <a:gd name="connsiteY5" fmla="*/ 1231536 h 1333212"/>
                            <a:gd name="connsiteX6" fmla="*/ 3343349 w 3939434"/>
                            <a:gd name="connsiteY6" fmla="*/ 1320965 h 1333212"/>
                            <a:gd name="connsiteX7" fmla="*/ 3155844 w 3939434"/>
                            <a:gd name="connsiteY7" fmla="*/ 1308176 h 1333212"/>
                            <a:gd name="connsiteX8" fmla="*/ 2893976 w 3939434"/>
                            <a:gd name="connsiteY8" fmla="*/ 1099389 h 1333212"/>
                            <a:gd name="connsiteX9" fmla="*/ 2383752 w 3939434"/>
                            <a:gd name="connsiteY9" fmla="*/ 812232 h 1333212"/>
                            <a:gd name="connsiteX10" fmla="*/ 1615005 w 3939434"/>
                            <a:gd name="connsiteY10" fmla="*/ 598816 h 1333212"/>
                            <a:gd name="connsiteX11" fmla="*/ 694526 w 3939434"/>
                            <a:gd name="connsiteY11" fmla="*/ 480973 h 1333212"/>
                            <a:gd name="connsiteX12" fmla="*/ -1 w 3939434"/>
                            <a:gd name="connsiteY12" fmla="*/ 454086 h 1333212"/>
                            <a:gd name="connsiteX0" fmla="*/ 3939384 w 3939434"/>
                            <a:gd name="connsiteY0" fmla="*/ 0 h 1333249"/>
                            <a:gd name="connsiteX1" fmla="*/ 3909978 w 3939434"/>
                            <a:gd name="connsiteY1" fmla="*/ 447642 h 1333249"/>
                            <a:gd name="connsiteX2" fmla="*/ 3836026 w 3939434"/>
                            <a:gd name="connsiteY2" fmla="*/ 722193 h 1333249"/>
                            <a:gd name="connsiteX3" fmla="*/ 3748401 w 3939434"/>
                            <a:gd name="connsiteY3" fmla="*/ 928476 h 1333249"/>
                            <a:gd name="connsiteX4" fmla="*/ 3648511 w 3939434"/>
                            <a:gd name="connsiteY4" fmla="*/ 1083094 h 1333249"/>
                            <a:gd name="connsiteX5" fmla="*/ 3501840 w 3939434"/>
                            <a:gd name="connsiteY5" fmla="*/ 1231536 h 1333249"/>
                            <a:gd name="connsiteX6" fmla="*/ 3343349 w 3939434"/>
                            <a:gd name="connsiteY6" fmla="*/ 1320965 h 1333249"/>
                            <a:gd name="connsiteX7" fmla="*/ 3155844 w 3939434"/>
                            <a:gd name="connsiteY7" fmla="*/ 1308176 h 1333249"/>
                            <a:gd name="connsiteX8" fmla="*/ 2912459 w 3939434"/>
                            <a:gd name="connsiteY8" fmla="*/ 1098806 h 1333249"/>
                            <a:gd name="connsiteX9" fmla="*/ 2383752 w 3939434"/>
                            <a:gd name="connsiteY9" fmla="*/ 812232 h 1333249"/>
                            <a:gd name="connsiteX10" fmla="*/ 1615005 w 3939434"/>
                            <a:gd name="connsiteY10" fmla="*/ 598816 h 1333249"/>
                            <a:gd name="connsiteX11" fmla="*/ 694526 w 3939434"/>
                            <a:gd name="connsiteY11" fmla="*/ 480973 h 1333249"/>
                            <a:gd name="connsiteX12" fmla="*/ -1 w 3939434"/>
                            <a:gd name="connsiteY12" fmla="*/ 454086 h 1333249"/>
                            <a:gd name="connsiteX0" fmla="*/ 3939384 w 3939434"/>
                            <a:gd name="connsiteY0" fmla="*/ 0 h 1330587"/>
                            <a:gd name="connsiteX1" fmla="*/ 3909978 w 3939434"/>
                            <a:gd name="connsiteY1" fmla="*/ 447642 h 1330587"/>
                            <a:gd name="connsiteX2" fmla="*/ 3836026 w 3939434"/>
                            <a:gd name="connsiteY2" fmla="*/ 722193 h 1330587"/>
                            <a:gd name="connsiteX3" fmla="*/ 3748401 w 3939434"/>
                            <a:gd name="connsiteY3" fmla="*/ 928476 h 1330587"/>
                            <a:gd name="connsiteX4" fmla="*/ 3648511 w 3939434"/>
                            <a:gd name="connsiteY4" fmla="*/ 1083094 h 1330587"/>
                            <a:gd name="connsiteX5" fmla="*/ 3501840 w 3939434"/>
                            <a:gd name="connsiteY5" fmla="*/ 1231536 h 1330587"/>
                            <a:gd name="connsiteX6" fmla="*/ 3343349 w 3939434"/>
                            <a:gd name="connsiteY6" fmla="*/ 1320965 h 1330587"/>
                            <a:gd name="connsiteX7" fmla="*/ 3155844 w 3939434"/>
                            <a:gd name="connsiteY7" fmla="*/ 1308176 h 1330587"/>
                            <a:gd name="connsiteX8" fmla="*/ 2897825 w 3939434"/>
                            <a:gd name="connsiteY8" fmla="*/ 1144205 h 1330587"/>
                            <a:gd name="connsiteX9" fmla="*/ 2383752 w 3939434"/>
                            <a:gd name="connsiteY9" fmla="*/ 812232 h 1330587"/>
                            <a:gd name="connsiteX10" fmla="*/ 1615005 w 3939434"/>
                            <a:gd name="connsiteY10" fmla="*/ 598816 h 1330587"/>
                            <a:gd name="connsiteX11" fmla="*/ 694526 w 3939434"/>
                            <a:gd name="connsiteY11" fmla="*/ 480973 h 1330587"/>
                            <a:gd name="connsiteX12" fmla="*/ -1 w 3939434"/>
                            <a:gd name="connsiteY12" fmla="*/ 454086 h 1330587"/>
                            <a:gd name="connsiteX0" fmla="*/ 3939384 w 3939434"/>
                            <a:gd name="connsiteY0" fmla="*/ 0 h 1346219"/>
                            <a:gd name="connsiteX1" fmla="*/ 3909978 w 3939434"/>
                            <a:gd name="connsiteY1" fmla="*/ 447642 h 1346219"/>
                            <a:gd name="connsiteX2" fmla="*/ 3836026 w 3939434"/>
                            <a:gd name="connsiteY2" fmla="*/ 722193 h 1346219"/>
                            <a:gd name="connsiteX3" fmla="*/ 3748401 w 3939434"/>
                            <a:gd name="connsiteY3" fmla="*/ 928476 h 1346219"/>
                            <a:gd name="connsiteX4" fmla="*/ 3648511 w 3939434"/>
                            <a:gd name="connsiteY4" fmla="*/ 1083094 h 1346219"/>
                            <a:gd name="connsiteX5" fmla="*/ 3501840 w 3939434"/>
                            <a:gd name="connsiteY5" fmla="*/ 1231536 h 1346219"/>
                            <a:gd name="connsiteX6" fmla="*/ 3343349 w 3939434"/>
                            <a:gd name="connsiteY6" fmla="*/ 1320965 h 1346219"/>
                            <a:gd name="connsiteX7" fmla="*/ 3102328 w 3939434"/>
                            <a:gd name="connsiteY7" fmla="*/ 1332335 h 1346219"/>
                            <a:gd name="connsiteX8" fmla="*/ 2897825 w 3939434"/>
                            <a:gd name="connsiteY8" fmla="*/ 1144205 h 1346219"/>
                            <a:gd name="connsiteX9" fmla="*/ 2383752 w 3939434"/>
                            <a:gd name="connsiteY9" fmla="*/ 812232 h 1346219"/>
                            <a:gd name="connsiteX10" fmla="*/ 1615005 w 3939434"/>
                            <a:gd name="connsiteY10" fmla="*/ 598816 h 1346219"/>
                            <a:gd name="connsiteX11" fmla="*/ 694526 w 3939434"/>
                            <a:gd name="connsiteY11" fmla="*/ 480973 h 1346219"/>
                            <a:gd name="connsiteX12" fmla="*/ -1 w 3939434"/>
                            <a:gd name="connsiteY12" fmla="*/ 454086 h 1346219"/>
                            <a:gd name="connsiteX0" fmla="*/ 3939384 w 3939414"/>
                            <a:gd name="connsiteY0" fmla="*/ 0 h 1346220"/>
                            <a:gd name="connsiteX1" fmla="*/ 3909978 w 3939414"/>
                            <a:gd name="connsiteY1" fmla="*/ 447642 h 1346220"/>
                            <a:gd name="connsiteX2" fmla="*/ 3886828 w 3939414"/>
                            <a:gd name="connsiteY2" fmla="*/ 714350 h 1346220"/>
                            <a:gd name="connsiteX3" fmla="*/ 3748401 w 3939414"/>
                            <a:gd name="connsiteY3" fmla="*/ 928476 h 1346220"/>
                            <a:gd name="connsiteX4" fmla="*/ 3648511 w 3939414"/>
                            <a:gd name="connsiteY4" fmla="*/ 1083094 h 1346220"/>
                            <a:gd name="connsiteX5" fmla="*/ 3501840 w 3939414"/>
                            <a:gd name="connsiteY5" fmla="*/ 1231536 h 1346220"/>
                            <a:gd name="connsiteX6" fmla="*/ 3343349 w 3939414"/>
                            <a:gd name="connsiteY6" fmla="*/ 1320965 h 1346220"/>
                            <a:gd name="connsiteX7" fmla="*/ 3102328 w 3939414"/>
                            <a:gd name="connsiteY7" fmla="*/ 1332335 h 1346220"/>
                            <a:gd name="connsiteX8" fmla="*/ 2897825 w 3939414"/>
                            <a:gd name="connsiteY8" fmla="*/ 1144205 h 1346220"/>
                            <a:gd name="connsiteX9" fmla="*/ 2383752 w 3939414"/>
                            <a:gd name="connsiteY9" fmla="*/ 812232 h 1346220"/>
                            <a:gd name="connsiteX10" fmla="*/ 1615005 w 3939414"/>
                            <a:gd name="connsiteY10" fmla="*/ 598816 h 1346220"/>
                            <a:gd name="connsiteX11" fmla="*/ 694526 w 3939414"/>
                            <a:gd name="connsiteY11" fmla="*/ 480973 h 1346220"/>
                            <a:gd name="connsiteX12" fmla="*/ -1 w 3939414"/>
                            <a:gd name="connsiteY12" fmla="*/ 454086 h 1346220"/>
                            <a:gd name="connsiteX0" fmla="*/ 3939384 w 3944132"/>
                            <a:gd name="connsiteY0" fmla="*/ 0 h 1346220"/>
                            <a:gd name="connsiteX1" fmla="*/ 3940247 w 3944132"/>
                            <a:gd name="connsiteY1" fmla="*/ 440446 h 1346220"/>
                            <a:gd name="connsiteX2" fmla="*/ 3886828 w 3944132"/>
                            <a:gd name="connsiteY2" fmla="*/ 714350 h 1346220"/>
                            <a:gd name="connsiteX3" fmla="*/ 3748401 w 3944132"/>
                            <a:gd name="connsiteY3" fmla="*/ 928476 h 1346220"/>
                            <a:gd name="connsiteX4" fmla="*/ 3648511 w 3944132"/>
                            <a:gd name="connsiteY4" fmla="*/ 1083094 h 1346220"/>
                            <a:gd name="connsiteX5" fmla="*/ 3501840 w 3944132"/>
                            <a:gd name="connsiteY5" fmla="*/ 1231536 h 1346220"/>
                            <a:gd name="connsiteX6" fmla="*/ 3343349 w 3944132"/>
                            <a:gd name="connsiteY6" fmla="*/ 1320965 h 1346220"/>
                            <a:gd name="connsiteX7" fmla="*/ 3102328 w 3944132"/>
                            <a:gd name="connsiteY7" fmla="*/ 1332335 h 1346220"/>
                            <a:gd name="connsiteX8" fmla="*/ 2897825 w 3944132"/>
                            <a:gd name="connsiteY8" fmla="*/ 1144205 h 1346220"/>
                            <a:gd name="connsiteX9" fmla="*/ 2383752 w 3944132"/>
                            <a:gd name="connsiteY9" fmla="*/ 812232 h 1346220"/>
                            <a:gd name="connsiteX10" fmla="*/ 1615005 w 3944132"/>
                            <a:gd name="connsiteY10" fmla="*/ 598816 h 1346220"/>
                            <a:gd name="connsiteX11" fmla="*/ 694526 w 3944132"/>
                            <a:gd name="connsiteY11" fmla="*/ 480973 h 1346220"/>
                            <a:gd name="connsiteX12" fmla="*/ -1 w 3944132"/>
                            <a:gd name="connsiteY12" fmla="*/ 454086 h 1346220"/>
                            <a:gd name="connsiteX0" fmla="*/ 3939384 w 3945847"/>
                            <a:gd name="connsiteY0" fmla="*/ 0 h 1346220"/>
                            <a:gd name="connsiteX1" fmla="*/ 3940247 w 3945847"/>
                            <a:gd name="connsiteY1" fmla="*/ 440446 h 1346220"/>
                            <a:gd name="connsiteX2" fmla="*/ 3886828 w 3945847"/>
                            <a:gd name="connsiteY2" fmla="*/ 714350 h 1346220"/>
                            <a:gd name="connsiteX3" fmla="*/ 3748401 w 3945847"/>
                            <a:gd name="connsiteY3" fmla="*/ 928476 h 1346220"/>
                            <a:gd name="connsiteX4" fmla="*/ 3648511 w 3945847"/>
                            <a:gd name="connsiteY4" fmla="*/ 1083094 h 1346220"/>
                            <a:gd name="connsiteX5" fmla="*/ 3501840 w 3945847"/>
                            <a:gd name="connsiteY5" fmla="*/ 1231536 h 1346220"/>
                            <a:gd name="connsiteX6" fmla="*/ 3343349 w 3945847"/>
                            <a:gd name="connsiteY6" fmla="*/ 1320965 h 1346220"/>
                            <a:gd name="connsiteX7" fmla="*/ 3102328 w 3945847"/>
                            <a:gd name="connsiteY7" fmla="*/ 1332335 h 1346220"/>
                            <a:gd name="connsiteX8" fmla="*/ 2897825 w 3945847"/>
                            <a:gd name="connsiteY8" fmla="*/ 1144205 h 1346220"/>
                            <a:gd name="connsiteX9" fmla="*/ 2383752 w 3945847"/>
                            <a:gd name="connsiteY9" fmla="*/ 812232 h 1346220"/>
                            <a:gd name="connsiteX10" fmla="*/ 1615005 w 3945847"/>
                            <a:gd name="connsiteY10" fmla="*/ 598816 h 1346220"/>
                            <a:gd name="connsiteX11" fmla="*/ 694526 w 3945847"/>
                            <a:gd name="connsiteY11" fmla="*/ 480973 h 1346220"/>
                            <a:gd name="connsiteX12" fmla="*/ -1 w 3945847"/>
                            <a:gd name="connsiteY12" fmla="*/ 454086 h 1346220"/>
                            <a:gd name="connsiteX0" fmla="*/ 3939384 w 3942882"/>
                            <a:gd name="connsiteY0" fmla="*/ 0 h 1346220"/>
                            <a:gd name="connsiteX1" fmla="*/ 3940247 w 3942882"/>
                            <a:gd name="connsiteY1" fmla="*/ 440446 h 1346220"/>
                            <a:gd name="connsiteX2" fmla="*/ 3923512 w 3942882"/>
                            <a:gd name="connsiteY2" fmla="*/ 781844 h 1346220"/>
                            <a:gd name="connsiteX3" fmla="*/ 3748401 w 3942882"/>
                            <a:gd name="connsiteY3" fmla="*/ 928476 h 1346220"/>
                            <a:gd name="connsiteX4" fmla="*/ 3648511 w 3942882"/>
                            <a:gd name="connsiteY4" fmla="*/ 1083094 h 1346220"/>
                            <a:gd name="connsiteX5" fmla="*/ 3501840 w 3942882"/>
                            <a:gd name="connsiteY5" fmla="*/ 1231536 h 1346220"/>
                            <a:gd name="connsiteX6" fmla="*/ 3343349 w 3942882"/>
                            <a:gd name="connsiteY6" fmla="*/ 1320965 h 1346220"/>
                            <a:gd name="connsiteX7" fmla="*/ 3102328 w 3942882"/>
                            <a:gd name="connsiteY7" fmla="*/ 1332335 h 1346220"/>
                            <a:gd name="connsiteX8" fmla="*/ 2897825 w 3942882"/>
                            <a:gd name="connsiteY8" fmla="*/ 1144205 h 1346220"/>
                            <a:gd name="connsiteX9" fmla="*/ 2383752 w 3942882"/>
                            <a:gd name="connsiteY9" fmla="*/ 812232 h 1346220"/>
                            <a:gd name="connsiteX10" fmla="*/ 1615005 w 3942882"/>
                            <a:gd name="connsiteY10" fmla="*/ 598816 h 1346220"/>
                            <a:gd name="connsiteX11" fmla="*/ 694526 w 3942882"/>
                            <a:gd name="connsiteY11" fmla="*/ 480973 h 1346220"/>
                            <a:gd name="connsiteX12" fmla="*/ -1 w 3942882"/>
                            <a:gd name="connsiteY12" fmla="*/ 454086 h 1346220"/>
                            <a:gd name="connsiteX0" fmla="*/ 3939384 w 3941415"/>
                            <a:gd name="connsiteY0" fmla="*/ 0 h 1346220"/>
                            <a:gd name="connsiteX1" fmla="*/ 3940247 w 3941415"/>
                            <a:gd name="connsiteY1" fmla="*/ 440446 h 1346220"/>
                            <a:gd name="connsiteX2" fmla="*/ 3923512 w 3941415"/>
                            <a:gd name="connsiteY2" fmla="*/ 781844 h 1346220"/>
                            <a:gd name="connsiteX3" fmla="*/ 3857497 w 3941415"/>
                            <a:gd name="connsiteY3" fmla="*/ 999926 h 1346220"/>
                            <a:gd name="connsiteX4" fmla="*/ 3648511 w 3941415"/>
                            <a:gd name="connsiteY4" fmla="*/ 1083094 h 1346220"/>
                            <a:gd name="connsiteX5" fmla="*/ 3501840 w 3941415"/>
                            <a:gd name="connsiteY5" fmla="*/ 1231536 h 1346220"/>
                            <a:gd name="connsiteX6" fmla="*/ 3343349 w 3941415"/>
                            <a:gd name="connsiteY6" fmla="*/ 1320965 h 1346220"/>
                            <a:gd name="connsiteX7" fmla="*/ 3102328 w 3941415"/>
                            <a:gd name="connsiteY7" fmla="*/ 1332335 h 1346220"/>
                            <a:gd name="connsiteX8" fmla="*/ 2897825 w 3941415"/>
                            <a:gd name="connsiteY8" fmla="*/ 1144205 h 1346220"/>
                            <a:gd name="connsiteX9" fmla="*/ 2383752 w 3941415"/>
                            <a:gd name="connsiteY9" fmla="*/ 812232 h 1346220"/>
                            <a:gd name="connsiteX10" fmla="*/ 1615005 w 3941415"/>
                            <a:gd name="connsiteY10" fmla="*/ 598816 h 1346220"/>
                            <a:gd name="connsiteX11" fmla="*/ 694526 w 3941415"/>
                            <a:gd name="connsiteY11" fmla="*/ 480973 h 1346220"/>
                            <a:gd name="connsiteX12" fmla="*/ -1 w 3941415"/>
                            <a:gd name="connsiteY12" fmla="*/ 454086 h 1346220"/>
                            <a:gd name="connsiteX0" fmla="*/ 3939384 w 3941415"/>
                            <a:gd name="connsiteY0" fmla="*/ 0 h 1346220"/>
                            <a:gd name="connsiteX1" fmla="*/ 3940247 w 3941415"/>
                            <a:gd name="connsiteY1" fmla="*/ 440446 h 1346220"/>
                            <a:gd name="connsiteX2" fmla="*/ 3923512 w 3941415"/>
                            <a:gd name="connsiteY2" fmla="*/ 781844 h 1346220"/>
                            <a:gd name="connsiteX3" fmla="*/ 3857497 w 3941415"/>
                            <a:gd name="connsiteY3" fmla="*/ 999926 h 1346220"/>
                            <a:gd name="connsiteX4" fmla="*/ 3727871 w 3941415"/>
                            <a:gd name="connsiteY4" fmla="*/ 1167967 h 1346220"/>
                            <a:gd name="connsiteX5" fmla="*/ 3501840 w 3941415"/>
                            <a:gd name="connsiteY5" fmla="*/ 1231536 h 1346220"/>
                            <a:gd name="connsiteX6" fmla="*/ 3343349 w 3941415"/>
                            <a:gd name="connsiteY6" fmla="*/ 1320965 h 1346220"/>
                            <a:gd name="connsiteX7" fmla="*/ 3102328 w 3941415"/>
                            <a:gd name="connsiteY7" fmla="*/ 1332335 h 1346220"/>
                            <a:gd name="connsiteX8" fmla="*/ 2897825 w 3941415"/>
                            <a:gd name="connsiteY8" fmla="*/ 1144205 h 1346220"/>
                            <a:gd name="connsiteX9" fmla="*/ 2383752 w 3941415"/>
                            <a:gd name="connsiteY9" fmla="*/ 812232 h 1346220"/>
                            <a:gd name="connsiteX10" fmla="*/ 1615005 w 3941415"/>
                            <a:gd name="connsiteY10" fmla="*/ 598816 h 1346220"/>
                            <a:gd name="connsiteX11" fmla="*/ 694526 w 3941415"/>
                            <a:gd name="connsiteY11" fmla="*/ 480973 h 1346220"/>
                            <a:gd name="connsiteX12" fmla="*/ -1 w 3941415"/>
                            <a:gd name="connsiteY12" fmla="*/ 454086 h 1346220"/>
                            <a:gd name="connsiteX0" fmla="*/ 3939384 w 3941415"/>
                            <a:gd name="connsiteY0" fmla="*/ 0 h 1344740"/>
                            <a:gd name="connsiteX1" fmla="*/ 3940247 w 3941415"/>
                            <a:gd name="connsiteY1" fmla="*/ 440446 h 1344740"/>
                            <a:gd name="connsiteX2" fmla="*/ 3923512 w 3941415"/>
                            <a:gd name="connsiteY2" fmla="*/ 781844 h 1344740"/>
                            <a:gd name="connsiteX3" fmla="*/ 3857497 w 3941415"/>
                            <a:gd name="connsiteY3" fmla="*/ 999926 h 1344740"/>
                            <a:gd name="connsiteX4" fmla="*/ 3727871 w 3941415"/>
                            <a:gd name="connsiteY4" fmla="*/ 1167967 h 1344740"/>
                            <a:gd name="connsiteX5" fmla="*/ 3567189 w 3941415"/>
                            <a:gd name="connsiteY5" fmla="*/ 1273162 h 1344740"/>
                            <a:gd name="connsiteX6" fmla="*/ 3343349 w 3941415"/>
                            <a:gd name="connsiteY6" fmla="*/ 1320965 h 1344740"/>
                            <a:gd name="connsiteX7" fmla="*/ 3102328 w 3941415"/>
                            <a:gd name="connsiteY7" fmla="*/ 1332335 h 1344740"/>
                            <a:gd name="connsiteX8" fmla="*/ 2897825 w 3941415"/>
                            <a:gd name="connsiteY8" fmla="*/ 1144205 h 1344740"/>
                            <a:gd name="connsiteX9" fmla="*/ 2383752 w 3941415"/>
                            <a:gd name="connsiteY9" fmla="*/ 812232 h 1344740"/>
                            <a:gd name="connsiteX10" fmla="*/ 1615005 w 3941415"/>
                            <a:gd name="connsiteY10" fmla="*/ 598816 h 1344740"/>
                            <a:gd name="connsiteX11" fmla="*/ 694526 w 3941415"/>
                            <a:gd name="connsiteY11" fmla="*/ 480973 h 1344740"/>
                            <a:gd name="connsiteX12" fmla="*/ -1 w 3941415"/>
                            <a:gd name="connsiteY12" fmla="*/ 454086 h 1344740"/>
                            <a:gd name="connsiteX0" fmla="*/ 3939384 w 3941415"/>
                            <a:gd name="connsiteY0" fmla="*/ 0 h 1359158"/>
                            <a:gd name="connsiteX1" fmla="*/ 3940247 w 3941415"/>
                            <a:gd name="connsiteY1" fmla="*/ 440446 h 1359158"/>
                            <a:gd name="connsiteX2" fmla="*/ 3923512 w 3941415"/>
                            <a:gd name="connsiteY2" fmla="*/ 781844 h 1359158"/>
                            <a:gd name="connsiteX3" fmla="*/ 3857497 w 3941415"/>
                            <a:gd name="connsiteY3" fmla="*/ 999926 h 1359158"/>
                            <a:gd name="connsiteX4" fmla="*/ 3727871 w 3941415"/>
                            <a:gd name="connsiteY4" fmla="*/ 1167967 h 1359158"/>
                            <a:gd name="connsiteX5" fmla="*/ 3567189 w 3941415"/>
                            <a:gd name="connsiteY5" fmla="*/ 1273162 h 1359158"/>
                            <a:gd name="connsiteX6" fmla="*/ 3356291 w 3941415"/>
                            <a:gd name="connsiteY6" fmla="*/ 1351761 h 1359158"/>
                            <a:gd name="connsiteX7" fmla="*/ 3102328 w 3941415"/>
                            <a:gd name="connsiteY7" fmla="*/ 1332335 h 1359158"/>
                            <a:gd name="connsiteX8" fmla="*/ 2897825 w 3941415"/>
                            <a:gd name="connsiteY8" fmla="*/ 1144205 h 1359158"/>
                            <a:gd name="connsiteX9" fmla="*/ 2383752 w 3941415"/>
                            <a:gd name="connsiteY9" fmla="*/ 812232 h 1359158"/>
                            <a:gd name="connsiteX10" fmla="*/ 1615005 w 3941415"/>
                            <a:gd name="connsiteY10" fmla="*/ 598816 h 1359158"/>
                            <a:gd name="connsiteX11" fmla="*/ 694526 w 3941415"/>
                            <a:gd name="connsiteY11" fmla="*/ 480973 h 1359158"/>
                            <a:gd name="connsiteX12" fmla="*/ -1 w 3941415"/>
                            <a:gd name="connsiteY12" fmla="*/ 454086 h 1359158"/>
                            <a:gd name="connsiteX0" fmla="*/ 3939384 w 3941415"/>
                            <a:gd name="connsiteY0" fmla="*/ 0 h 1351765"/>
                            <a:gd name="connsiteX1" fmla="*/ 3940247 w 3941415"/>
                            <a:gd name="connsiteY1" fmla="*/ 440446 h 1351765"/>
                            <a:gd name="connsiteX2" fmla="*/ 3923512 w 3941415"/>
                            <a:gd name="connsiteY2" fmla="*/ 781844 h 1351765"/>
                            <a:gd name="connsiteX3" fmla="*/ 3857497 w 3941415"/>
                            <a:gd name="connsiteY3" fmla="*/ 999926 h 1351765"/>
                            <a:gd name="connsiteX4" fmla="*/ 3727871 w 3941415"/>
                            <a:gd name="connsiteY4" fmla="*/ 1167967 h 1351765"/>
                            <a:gd name="connsiteX5" fmla="*/ 3567189 w 3941415"/>
                            <a:gd name="connsiteY5" fmla="*/ 1273162 h 1351765"/>
                            <a:gd name="connsiteX6" fmla="*/ 3356291 w 3941415"/>
                            <a:gd name="connsiteY6" fmla="*/ 1351761 h 1351765"/>
                            <a:gd name="connsiteX7" fmla="*/ 3097518 w 3941415"/>
                            <a:gd name="connsiteY7" fmla="*/ 1276316 h 1351765"/>
                            <a:gd name="connsiteX8" fmla="*/ 2897825 w 3941415"/>
                            <a:gd name="connsiteY8" fmla="*/ 1144205 h 1351765"/>
                            <a:gd name="connsiteX9" fmla="*/ 2383752 w 3941415"/>
                            <a:gd name="connsiteY9" fmla="*/ 812232 h 1351765"/>
                            <a:gd name="connsiteX10" fmla="*/ 1615005 w 3941415"/>
                            <a:gd name="connsiteY10" fmla="*/ 598816 h 1351765"/>
                            <a:gd name="connsiteX11" fmla="*/ 694526 w 3941415"/>
                            <a:gd name="connsiteY11" fmla="*/ 480973 h 1351765"/>
                            <a:gd name="connsiteX12" fmla="*/ -1 w 3941415"/>
                            <a:gd name="connsiteY12" fmla="*/ 454086 h 1351765"/>
                            <a:gd name="connsiteX0" fmla="*/ 3939384 w 3941415"/>
                            <a:gd name="connsiteY0" fmla="*/ 0 h 1333095"/>
                            <a:gd name="connsiteX1" fmla="*/ 3940247 w 3941415"/>
                            <a:gd name="connsiteY1" fmla="*/ 440446 h 1333095"/>
                            <a:gd name="connsiteX2" fmla="*/ 3923512 w 3941415"/>
                            <a:gd name="connsiteY2" fmla="*/ 781844 h 1333095"/>
                            <a:gd name="connsiteX3" fmla="*/ 3857497 w 3941415"/>
                            <a:gd name="connsiteY3" fmla="*/ 999926 h 1333095"/>
                            <a:gd name="connsiteX4" fmla="*/ 3727871 w 3941415"/>
                            <a:gd name="connsiteY4" fmla="*/ 1167967 h 1333095"/>
                            <a:gd name="connsiteX5" fmla="*/ 3567189 w 3941415"/>
                            <a:gd name="connsiteY5" fmla="*/ 1273162 h 1333095"/>
                            <a:gd name="connsiteX6" fmla="*/ 3354687 w 3941415"/>
                            <a:gd name="connsiteY6" fmla="*/ 1333088 h 1333095"/>
                            <a:gd name="connsiteX7" fmla="*/ 3097518 w 3941415"/>
                            <a:gd name="connsiteY7" fmla="*/ 1276316 h 1333095"/>
                            <a:gd name="connsiteX8" fmla="*/ 2897825 w 3941415"/>
                            <a:gd name="connsiteY8" fmla="*/ 1144205 h 1333095"/>
                            <a:gd name="connsiteX9" fmla="*/ 2383752 w 3941415"/>
                            <a:gd name="connsiteY9" fmla="*/ 812232 h 1333095"/>
                            <a:gd name="connsiteX10" fmla="*/ 1615005 w 3941415"/>
                            <a:gd name="connsiteY10" fmla="*/ 598816 h 1333095"/>
                            <a:gd name="connsiteX11" fmla="*/ 694526 w 3941415"/>
                            <a:gd name="connsiteY11" fmla="*/ 480973 h 1333095"/>
                            <a:gd name="connsiteX12" fmla="*/ -1 w 3941415"/>
                            <a:gd name="connsiteY12" fmla="*/ 454086 h 1333095"/>
                            <a:gd name="connsiteX0" fmla="*/ 3921210 w 3940274"/>
                            <a:gd name="connsiteY0" fmla="*/ 0 h 1307550"/>
                            <a:gd name="connsiteX1" fmla="*/ 3940247 w 3940274"/>
                            <a:gd name="connsiteY1" fmla="*/ 414901 h 1307550"/>
                            <a:gd name="connsiteX2" fmla="*/ 3923512 w 3940274"/>
                            <a:gd name="connsiteY2" fmla="*/ 756299 h 1307550"/>
                            <a:gd name="connsiteX3" fmla="*/ 3857497 w 3940274"/>
                            <a:gd name="connsiteY3" fmla="*/ 974381 h 1307550"/>
                            <a:gd name="connsiteX4" fmla="*/ 3727871 w 3940274"/>
                            <a:gd name="connsiteY4" fmla="*/ 1142422 h 1307550"/>
                            <a:gd name="connsiteX5" fmla="*/ 3567189 w 3940274"/>
                            <a:gd name="connsiteY5" fmla="*/ 1247617 h 1307550"/>
                            <a:gd name="connsiteX6" fmla="*/ 3354687 w 3940274"/>
                            <a:gd name="connsiteY6" fmla="*/ 1307543 h 1307550"/>
                            <a:gd name="connsiteX7" fmla="*/ 3097518 w 3940274"/>
                            <a:gd name="connsiteY7" fmla="*/ 1250771 h 1307550"/>
                            <a:gd name="connsiteX8" fmla="*/ 2897825 w 3940274"/>
                            <a:gd name="connsiteY8" fmla="*/ 1118660 h 1307550"/>
                            <a:gd name="connsiteX9" fmla="*/ 2383752 w 3940274"/>
                            <a:gd name="connsiteY9" fmla="*/ 786687 h 1307550"/>
                            <a:gd name="connsiteX10" fmla="*/ 1615005 w 3940274"/>
                            <a:gd name="connsiteY10" fmla="*/ 573271 h 1307550"/>
                            <a:gd name="connsiteX11" fmla="*/ 694526 w 3940274"/>
                            <a:gd name="connsiteY11" fmla="*/ 455428 h 1307550"/>
                            <a:gd name="connsiteX12" fmla="*/ -1 w 3940274"/>
                            <a:gd name="connsiteY12" fmla="*/ 428541 h 1307550"/>
                            <a:gd name="connsiteX0" fmla="*/ 3921210 w 3936481"/>
                            <a:gd name="connsiteY0" fmla="*/ 0 h 1307550"/>
                            <a:gd name="connsiteX1" fmla="*/ 3936383 w 3936481"/>
                            <a:gd name="connsiteY1" fmla="*/ 369310 h 1307550"/>
                            <a:gd name="connsiteX2" fmla="*/ 3923512 w 3936481"/>
                            <a:gd name="connsiteY2" fmla="*/ 756299 h 1307550"/>
                            <a:gd name="connsiteX3" fmla="*/ 3857497 w 3936481"/>
                            <a:gd name="connsiteY3" fmla="*/ 974381 h 1307550"/>
                            <a:gd name="connsiteX4" fmla="*/ 3727871 w 3936481"/>
                            <a:gd name="connsiteY4" fmla="*/ 1142422 h 1307550"/>
                            <a:gd name="connsiteX5" fmla="*/ 3567189 w 3936481"/>
                            <a:gd name="connsiteY5" fmla="*/ 1247617 h 1307550"/>
                            <a:gd name="connsiteX6" fmla="*/ 3354687 w 3936481"/>
                            <a:gd name="connsiteY6" fmla="*/ 1307543 h 1307550"/>
                            <a:gd name="connsiteX7" fmla="*/ 3097518 w 3936481"/>
                            <a:gd name="connsiteY7" fmla="*/ 1250771 h 1307550"/>
                            <a:gd name="connsiteX8" fmla="*/ 2897825 w 3936481"/>
                            <a:gd name="connsiteY8" fmla="*/ 1118660 h 1307550"/>
                            <a:gd name="connsiteX9" fmla="*/ 2383752 w 3936481"/>
                            <a:gd name="connsiteY9" fmla="*/ 786687 h 1307550"/>
                            <a:gd name="connsiteX10" fmla="*/ 1615005 w 3936481"/>
                            <a:gd name="connsiteY10" fmla="*/ 573271 h 1307550"/>
                            <a:gd name="connsiteX11" fmla="*/ 694526 w 3936481"/>
                            <a:gd name="connsiteY11" fmla="*/ 455428 h 1307550"/>
                            <a:gd name="connsiteX12" fmla="*/ -1 w 3936481"/>
                            <a:gd name="connsiteY12" fmla="*/ 428541 h 1307550"/>
                            <a:gd name="connsiteX0" fmla="*/ 3921210 w 3938061"/>
                            <a:gd name="connsiteY0" fmla="*/ 0 h 1307550"/>
                            <a:gd name="connsiteX1" fmla="*/ 3936383 w 3938061"/>
                            <a:gd name="connsiteY1" fmla="*/ 369310 h 1307550"/>
                            <a:gd name="connsiteX2" fmla="*/ 3923512 w 3938061"/>
                            <a:gd name="connsiteY2" fmla="*/ 756299 h 1307550"/>
                            <a:gd name="connsiteX3" fmla="*/ 3857497 w 3938061"/>
                            <a:gd name="connsiteY3" fmla="*/ 974381 h 1307550"/>
                            <a:gd name="connsiteX4" fmla="*/ 3727871 w 3938061"/>
                            <a:gd name="connsiteY4" fmla="*/ 1142422 h 1307550"/>
                            <a:gd name="connsiteX5" fmla="*/ 3567189 w 3938061"/>
                            <a:gd name="connsiteY5" fmla="*/ 1247617 h 1307550"/>
                            <a:gd name="connsiteX6" fmla="*/ 3354687 w 3938061"/>
                            <a:gd name="connsiteY6" fmla="*/ 1307543 h 1307550"/>
                            <a:gd name="connsiteX7" fmla="*/ 3097518 w 3938061"/>
                            <a:gd name="connsiteY7" fmla="*/ 1250771 h 1307550"/>
                            <a:gd name="connsiteX8" fmla="*/ 2897825 w 3938061"/>
                            <a:gd name="connsiteY8" fmla="*/ 1118660 h 1307550"/>
                            <a:gd name="connsiteX9" fmla="*/ 2383752 w 3938061"/>
                            <a:gd name="connsiteY9" fmla="*/ 786687 h 1307550"/>
                            <a:gd name="connsiteX10" fmla="*/ 1615005 w 3938061"/>
                            <a:gd name="connsiteY10" fmla="*/ 573271 h 1307550"/>
                            <a:gd name="connsiteX11" fmla="*/ 694526 w 3938061"/>
                            <a:gd name="connsiteY11" fmla="*/ 455428 h 1307550"/>
                            <a:gd name="connsiteX12" fmla="*/ -1 w 3938061"/>
                            <a:gd name="connsiteY12" fmla="*/ 428541 h 1307550"/>
                            <a:gd name="connsiteX0" fmla="*/ 3921210 w 3936479"/>
                            <a:gd name="connsiteY0" fmla="*/ 0 h 1307550"/>
                            <a:gd name="connsiteX1" fmla="*/ 3936383 w 3936479"/>
                            <a:gd name="connsiteY1" fmla="*/ 369310 h 1307550"/>
                            <a:gd name="connsiteX2" fmla="*/ 3923512 w 3936479"/>
                            <a:gd name="connsiteY2" fmla="*/ 756299 h 1307550"/>
                            <a:gd name="connsiteX3" fmla="*/ 3857497 w 3936479"/>
                            <a:gd name="connsiteY3" fmla="*/ 974381 h 1307550"/>
                            <a:gd name="connsiteX4" fmla="*/ 3727871 w 3936479"/>
                            <a:gd name="connsiteY4" fmla="*/ 1142422 h 1307550"/>
                            <a:gd name="connsiteX5" fmla="*/ 3567189 w 3936479"/>
                            <a:gd name="connsiteY5" fmla="*/ 1247617 h 1307550"/>
                            <a:gd name="connsiteX6" fmla="*/ 3354687 w 3936479"/>
                            <a:gd name="connsiteY6" fmla="*/ 1307543 h 1307550"/>
                            <a:gd name="connsiteX7" fmla="*/ 3097518 w 3936479"/>
                            <a:gd name="connsiteY7" fmla="*/ 1250771 h 1307550"/>
                            <a:gd name="connsiteX8" fmla="*/ 2897825 w 3936479"/>
                            <a:gd name="connsiteY8" fmla="*/ 1118660 h 1307550"/>
                            <a:gd name="connsiteX9" fmla="*/ 2383752 w 3936479"/>
                            <a:gd name="connsiteY9" fmla="*/ 786687 h 1307550"/>
                            <a:gd name="connsiteX10" fmla="*/ 1615005 w 3936479"/>
                            <a:gd name="connsiteY10" fmla="*/ 573271 h 1307550"/>
                            <a:gd name="connsiteX11" fmla="*/ 694526 w 3936479"/>
                            <a:gd name="connsiteY11" fmla="*/ 455428 h 1307550"/>
                            <a:gd name="connsiteX12" fmla="*/ -1 w 3936479"/>
                            <a:gd name="connsiteY12" fmla="*/ 428541 h 1307550"/>
                            <a:gd name="connsiteX0" fmla="*/ 3909474 w 3937218"/>
                            <a:gd name="connsiteY0" fmla="*/ 0 h 1286396"/>
                            <a:gd name="connsiteX1" fmla="*/ 3936383 w 3937218"/>
                            <a:gd name="connsiteY1" fmla="*/ 348156 h 1286396"/>
                            <a:gd name="connsiteX2" fmla="*/ 3923512 w 3937218"/>
                            <a:gd name="connsiteY2" fmla="*/ 735145 h 1286396"/>
                            <a:gd name="connsiteX3" fmla="*/ 3857497 w 3937218"/>
                            <a:gd name="connsiteY3" fmla="*/ 953227 h 1286396"/>
                            <a:gd name="connsiteX4" fmla="*/ 3727871 w 3937218"/>
                            <a:gd name="connsiteY4" fmla="*/ 1121268 h 1286396"/>
                            <a:gd name="connsiteX5" fmla="*/ 3567189 w 3937218"/>
                            <a:gd name="connsiteY5" fmla="*/ 1226463 h 1286396"/>
                            <a:gd name="connsiteX6" fmla="*/ 3354687 w 3937218"/>
                            <a:gd name="connsiteY6" fmla="*/ 1286389 h 1286396"/>
                            <a:gd name="connsiteX7" fmla="*/ 3097518 w 3937218"/>
                            <a:gd name="connsiteY7" fmla="*/ 1229617 h 1286396"/>
                            <a:gd name="connsiteX8" fmla="*/ 2897825 w 3937218"/>
                            <a:gd name="connsiteY8" fmla="*/ 1097506 h 1286396"/>
                            <a:gd name="connsiteX9" fmla="*/ 2383752 w 3937218"/>
                            <a:gd name="connsiteY9" fmla="*/ 765533 h 1286396"/>
                            <a:gd name="connsiteX10" fmla="*/ 1615005 w 3937218"/>
                            <a:gd name="connsiteY10" fmla="*/ 552117 h 1286396"/>
                            <a:gd name="connsiteX11" fmla="*/ 694526 w 3937218"/>
                            <a:gd name="connsiteY11" fmla="*/ 434274 h 1286396"/>
                            <a:gd name="connsiteX12" fmla="*/ -1 w 3937218"/>
                            <a:gd name="connsiteY12" fmla="*/ 407387 h 1286396"/>
                            <a:gd name="connsiteX0" fmla="*/ 3916219 w 3936772"/>
                            <a:gd name="connsiteY0" fmla="*/ -1 h 1286609"/>
                            <a:gd name="connsiteX1" fmla="*/ 3936383 w 3936772"/>
                            <a:gd name="connsiteY1" fmla="*/ 348369 h 1286609"/>
                            <a:gd name="connsiteX2" fmla="*/ 3923512 w 3936772"/>
                            <a:gd name="connsiteY2" fmla="*/ 735358 h 1286609"/>
                            <a:gd name="connsiteX3" fmla="*/ 3857497 w 3936772"/>
                            <a:gd name="connsiteY3" fmla="*/ 953440 h 1286609"/>
                            <a:gd name="connsiteX4" fmla="*/ 3727871 w 3936772"/>
                            <a:gd name="connsiteY4" fmla="*/ 1121481 h 1286609"/>
                            <a:gd name="connsiteX5" fmla="*/ 3567189 w 3936772"/>
                            <a:gd name="connsiteY5" fmla="*/ 1226676 h 1286609"/>
                            <a:gd name="connsiteX6" fmla="*/ 3354687 w 3936772"/>
                            <a:gd name="connsiteY6" fmla="*/ 1286602 h 1286609"/>
                            <a:gd name="connsiteX7" fmla="*/ 3097518 w 3936772"/>
                            <a:gd name="connsiteY7" fmla="*/ 1229830 h 1286609"/>
                            <a:gd name="connsiteX8" fmla="*/ 2897825 w 3936772"/>
                            <a:gd name="connsiteY8" fmla="*/ 1097719 h 1286609"/>
                            <a:gd name="connsiteX9" fmla="*/ 2383752 w 3936772"/>
                            <a:gd name="connsiteY9" fmla="*/ 765746 h 1286609"/>
                            <a:gd name="connsiteX10" fmla="*/ 1615005 w 3936772"/>
                            <a:gd name="connsiteY10" fmla="*/ 552330 h 1286609"/>
                            <a:gd name="connsiteX11" fmla="*/ 694526 w 3936772"/>
                            <a:gd name="connsiteY11" fmla="*/ 434487 h 1286609"/>
                            <a:gd name="connsiteX12" fmla="*/ -1 w 3936772"/>
                            <a:gd name="connsiteY12" fmla="*/ 407600 h 1286609"/>
                            <a:gd name="connsiteX0" fmla="*/ 3916219 w 3936481"/>
                            <a:gd name="connsiteY0" fmla="*/ 0 h 1286610"/>
                            <a:gd name="connsiteX1" fmla="*/ 3936383 w 3936481"/>
                            <a:gd name="connsiteY1" fmla="*/ 348370 h 1286610"/>
                            <a:gd name="connsiteX2" fmla="*/ 3920701 w 3936481"/>
                            <a:gd name="connsiteY2" fmla="*/ 702204 h 1286610"/>
                            <a:gd name="connsiteX3" fmla="*/ 3857497 w 3936481"/>
                            <a:gd name="connsiteY3" fmla="*/ 953441 h 1286610"/>
                            <a:gd name="connsiteX4" fmla="*/ 3727871 w 3936481"/>
                            <a:gd name="connsiteY4" fmla="*/ 1121482 h 1286610"/>
                            <a:gd name="connsiteX5" fmla="*/ 3567189 w 3936481"/>
                            <a:gd name="connsiteY5" fmla="*/ 1226677 h 1286610"/>
                            <a:gd name="connsiteX6" fmla="*/ 3354687 w 3936481"/>
                            <a:gd name="connsiteY6" fmla="*/ 1286603 h 1286610"/>
                            <a:gd name="connsiteX7" fmla="*/ 3097518 w 3936481"/>
                            <a:gd name="connsiteY7" fmla="*/ 1229831 h 1286610"/>
                            <a:gd name="connsiteX8" fmla="*/ 2897825 w 3936481"/>
                            <a:gd name="connsiteY8" fmla="*/ 1097720 h 1286610"/>
                            <a:gd name="connsiteX9" fmla="*/ 2383752 w 3936481"/>
                            <a:gd name="connsiteY9" fmla="*/ 765747 h 1286610"/>
                            <a:gd name="connsiteX10" fmla="*/ 1615005 w 3936481"/>
                            <a:gd name="connsiteY10" fmla="*/ 552331 h 1286610"/>
                            <a:gd name="connsiteX11" fmla="*/ 694526 w 3936481"/>
                            <a:gd name="connsiteY11" fmla="*/ 434488 h 1286610"/>
                            <a:gd name="connsiteX12" fmla="*/ -1 w 3936481"/>
                            <a:gd name="connsiteY12" fmla="*/ 407601 h 1286610"/>
                            <a:gd name="connsiteX0" fmla="*/ 3916219 w 3936481"/>
                            <a:gd name="connsiteY0" fmla="*/ 0 h 1286611"/>
                            <a:gd name="connsiteX1" fmla="*/ 3936383 w 3936481"/>
                            <a:gd name="connsiteY1" fmla="*/ 348370 h 1286611"/>
                            <a:gd name="connsiteX2" fmla="*/ 3920701 w 3936481"/>
                            <a:gd name="connsiteY2" fmla="*/ 702204 h 1286611"/>
                            <a:gd name="connsiteX3" fmla="*/ 3857497 w 3936481"/>
                            <a:gd name="connsiteY3" fmla="*/ 953441 h 1286611"/>
                            <a:gd name="connsiteX4" fmla="*/ 3727871 w 3936481"/>
                            <a:gd name="connsiteY4" fmla="*/ 1121482 h 1286611"/>
                            <a:gd name="connsiteX5" fmla="*/ 3567189 w 3936481"/>
                            <a:gd name="connsiteY5" fmla="*/ 1226677 h 1286611"/>
                            <a:gd name="connsiteX6" fmla="*/ 3354687 w 3936481"/>
                            <a:gd name="connsiteY6" fmla="*/ 1286603 h 1286611"/>
                            <a:gd name="connsiteX7" fmla="*/ 3097518 w 3936481"/>
                            <a:gd name="connsiteY7" fmla="*/ 1229831 h 1286611"/>
                            <a:gd name="connsiteX8" fmla="*/ 2842453 w 3936481"/>
                            <a:gd name="connsiteY8" fmla="*/ 1082869 h 1286611"/>
                            <a:gd name="connsiteX9" fmla="*/ 2383752 w 3936481"/>
                            <a:gd name="connsiteY9" fmla="*/ 765747 h 1286611"/>
                            <a:gd name="connsiteX10" fmla="*/ 1615005 w 3936481"/>
                            <a:gd name="connsiteY10" fmla="*/ 552331 h 1286611"/>
                            <a:gd name="connsiteX11" fmla="*/ 694526 w 3936481"/>
                            <a:gd name="connsiteY11" fmla="*/ 434488 h 1286611"/>
                            <a:gd name="connsiteX12" fmla="*/ -1 w 3936481"/>
                            <a:gd name="connsiteY12" fmla="*/ 407601 h 1286611"/>
                            <a:gd name="connsiteX0" fmla="*/ 3916219 w 3936481"/>
                            <a:gd name="connsiteY0" fmla="*/ 0 h 1286677"/>
                            <a:gd name="connsiteX1" fmla="*/ 3936383 w 3936481"/>
                            <a:gd name="connsiteY1" fmla="*/ 348370 h 1286677"/>
                            <a:gd name="connsiteX2" fmla="*/ 3920701 w 3936481"/>
                            <a:gd name="connsiteY2" fmla="*/ 702204 h 1286677"/>
                            <a:gd name="connsiteX3" fmla="*/ 3857497 w 3936481"/>
                            <a:gd name="connsiteY3" fmla="*/ 953441 h 1286677"/>
                            <a:gd name="connsiteX4" fmla="*/ 3727871 w 3936481"/>
                            <a:gd name="connsiteY4" fmla="*/ 1121482 h 1286677"/>
                            <a:gd name="connsiteX5" fmla="*/ 3567189 w 3936481"/>
                            <a:gd name="connsiteY5" fmla="*/ 1226677 h 1286677"/>
                            <a:gd name="connsiteX6" fmla="*/ 3354687 w 3936481"/>
                            <a:gd name="connsiteY6" fmla="*/ 1286603 h 1286677"/>
                            <a:gd name="connsiteX7" fmla="*/ 3028650 w 3936481"/>
                            <a:gd name="connsiteY7" fmla="*/ 1215409 h 1286677"/>
                            <a:gd name="connsiteX8" fmla="*/ 2842453 w 3936481"/>
                            <a:gd name="connsiteY8" fmla="*/ 1082869 h 1286677"/>
                            <a:gd name="connsiteX9" fmla="*/ 2383752 w 3936481"/>
                            <a:gd name="connsiteY9" fmla="*/ 765747 h 1286677"/>
                            <a:gd name="connsiteX10" fmla="*/ 1615005 w 3936481"/>
                            <a:gd name="connsiteY10" fmla="*/ 552331 h 1286677"/>
                            <a:gd name="connsiteX11" fmla="*/ 694526 w 3936481"/>
                            <a:gd name="connsiteY11" fmla="*/ 434488 h 1286677"/>
                            <a:gd name="connsiteX12" fmla="*/ -1 w 3936481"/>
                            <a:gd name="connsiteY12" fmla="*/ 407601 h 1286677"/>
                            <a:gd name="connsiteX0" fmla="*/ 3916219 w 3936481"/>
                            <a:gd name="connsiteY0" fmla="*/ 0 h 1277761"/>
                            <a:gd name="connsiteX1" fmla="*/ 3936383 w 3936481"/>
                            <a:gd name="connsiteY1" fmla="*/ 348370 h 1277761"/>
                            <a:gd name="connsiteX2" fmla="*/ 3920701 w 3936481"/>
                            <a:gd name="connsiteY2" fmla="*/ 702204 h 1277761"/>
                            <a:gd name="connsiteX3" fmla="*/ 3857497 w 3936481"/>
                            <a:gd name="connsiteY3" fmla="*/ 953441 h 1277761"/>
                            <a:gd name="connsiteX4" fmla="*/ 3727871 w 3936481"/>
                            <a:gd name="connsiteY4" fmla="*/ 1121482 h 1277761"/>
                            <a:gd name="connsiteX5" fmla="*/ 3567189 w 3936481"/>
                            <a:gd name="connsiteY5" fmla="*/ 1226677 h 1277761"/>
                            <a:gd name="connsiteX6" fmla="*/ 3374223 w 3936481"/>
                            <a:gd name="connsiteY6" fmla="*/ 1277667 h 1277761"/>
                            <a:gd name="connsiteX7" fmla="*/ 3028650 w 3936481"/>
                            <a:gd name="connsiteY7" fmla="*/ 1215409 h 1277761"/>
                            <a:gd name="connsiteX8" fmla="*/ 2842453 w 3936481"/>
                            <a:gd name="connsiteY8" fmla="*/ 1082869 h 1277761"/>
                            <a:gd name="connsiteX9" fmla="*/ 2383752 w 3936481"/>
                            <a:gd name="connsiteY9" fmla="*/ 765747 h 1277761"/>
                            <a:gd name="connsiteX10" fmla="*/ 1615005 w 3936481"/>
                            <a:gd name="connsiteY10" fmla="*/ 552331 h 1277761"/>
                            <a:gd name="connsiteX11" fmla="*/ 694526 w 3936481"/>
                            <a:gd name="connsiteY11" fmla="*/ 434488 h 1277761"/>
                            <a:gd name="connsiteX12" fmla="*/ -1 w 3936481"/>
                            <a:gd name="connsiteY12" fmla="*/ 407601 h 1277761"/>
                            <a:gd name="connsiteX0" fmla="*/ 3916219 w 3936481"/>
                            <a:gd name="connsiteY0" fmla="*/ 0 h 1278883"/>
                            <a:gd name="connsiteX1" fmla="*/ 3936383 w 3936481"/>
                            <a:gd name="connsiteY1" fmla="*/ 348370 h 1278883"/>
                            <a:gd name="connsiteX2" fmla="*/ 3920701 w 3936481"/>
                            <a:gd name="connsiteY2" fmla="*/ 702204 h 1278883"/>
                            <a:gd name="connsiteX3" fmla="*/ 3857497 w 3936481"/>
                            <a:gd name="connsiteY3" fmla="*/ 953441 h 1278883"/>
                            <a:gd name="connsiteX4" fmla="*/ 3727871 w 3936481"/>
                            <a:gd name="connsiteY4" fmla="*/ 1121482 h 1278883"/>
                            <a:gd name="connsiteX5" fmla="*/ 3567189 w 3936481"/>
                            <a:gd name="connsiteY5" fmla="*/ 1226677 h 1278883"/>
                            <a:gd name="connsiteX6" fmla="*/ 3374223 w 3936481"/>
                            <a:gd name="connsiteY6" fmla="*/ 1277667 h 1278883"/>
                            <a:gd name="connsiteX7" fmla="*/ 3028650 w 3936481"/>
                            <a:gd name="connsiteY7" fmla="*/ 1215409 h 1278883"/>
                            <a:gd name="connsiteX8" fmla="*/ 2842453 w 3936481"/>
                            <a:gd name="connsiteY8" fmla="*/ 1082869 h 1278883"/>
                            <a:gd name="connsiteX9" fmla="*/ 2383752 w 3936481"/>
                            <a:gd name="connsiteY9" fmla="*/ 765747 h 1278883"/>
                            <a:gd name="connsiteX10" fmla="*/ 1615005 w 3936481"/>
                            <a:gd name="connsiteY10" fmla="*/ 552331 h 1278883"/>
                            <a:gd name="connsiteX11" fmla="*/ 694526 w 3936481"/>
                            <a:gd name="connsiteY11" fmla="*/ 434488 h 1278883"/>
                            <a:gd name="connsiteX12" fmla="*/ -1 w 3936481"/>
                            <a:gd name="connsiteY12" fmla="*/ 407601 h 1278883"/>
                            <a:gd name="connsiteX0" fmla="*/ 3916219 w 3936481"/>
                            <a:gd name="connsiteY0" fmla="*/ 0 h 1277694"/>
                            <a:gd name="connsiteX1" fmla="*/ 3936383 w 3936481"/>
                            <a:gd name="connsiteY1" fmla="*/ 348370 h 1277694"/>
                            <a:gd name="connsiteX2" fmla="*/ 3920701 w 3936481"/>
                            <a:gd name="connsiteY2" fmla="*/ 702204 h 1277694"/>
                            <a:gd name="connsiteX3" fmla="*/ 3857497 w 3936481"/>
                            <a:gd name="connsiteY3" fmla="*/ 953441 h 1277694"/>
                            <a:gd name="connsiteX4" fmla="*/ 3727871 w 3936481"/>
                            <a:gd name="connsiteY4" fmla="*/ 1121482 h 1277694"/>
                            <a:gd name="connsiteX5" fmla="*/ 3587078 w 3936481"/>
                            <a:gd name="connsiteY5" fmla="*/ 1221885 h 1277694"/>
                            <a:gd name="connsiteX6" fmla="*/ 3374223 w 3936481"/>
                            <a:gd name="connsiteY6" fmla="*/ 1277667 h 1277694"/>
                            <a:gd name="connsiteX7" fmla="*/ 3028650 w 3936481"/>
                            <a:gd name="connsiteY7" fmla="*/ 1215409 h 1277694"/>
                            <a:gd name="connsiteX8" fmla="*/ 2842453 w 3936481"/>
                            <a:gd name="connsiteY8" fmla="*/ 1082869 h 1277694"/>
                            <a:gd name="connsiteX9" fmla="*/ 2383752 w 3936481"/>
                            <a:gd name="connsiteY9" fmla="*/ 765747 h 1277694"/>
                            <a:gd name="connsiteX10" fmla="*/ 1615005 w 3936481"/>
                            <a:gd name="connsiteY10" fmla="*/ 552331 h 1277694"/>
                            <a:gd name="connsiteX11" fmla="*/ 694526 w 3936481"/>
                            <a:gd name="connsiteY11" fmla="*/ 434488 h 1277694"/>
                            <a:gd name="connsiteX12" fmla="*/ -1 w 3936481"/>
                            <a:gd name="connsiteY12" fmla="*/ 407601 h 1277694"/>
                            <a:gd name="connsiteX0" fmla="*/ 3916219 w 3936481"/>
                            <a:gd name="connsiteY0" fmla="*/ 0 h 1279131"/>
                            <a:gd name="connsiteX1" fmla="*/ 3936383 w 3936481"/>
                            <a:gd name="connsiteY1" fmla="*/ 348370 h 1279131"/>
                            <a:gd name="connsiteX2" fmla="*/ 3920701 w 3936481"/>
                            <a:gd name="connsiteY2" fmla="*/ 702204 h 1279131"/>
                            <a:gd name="connsiteX3" fmla="*/ 3857497 w 3936481"/>
                            <a:gd name="connsiteY3" fmla="*/ 953441 h 1279131"/>
                            <a:gd name="connsiteX4" fmla="*/ 3727871 w 3936481"/>
                            <a:gd name="connsiteY4" fmla="*/ 1121482 h 1279131"/>
                            <a:gd name="connsiteX5" fmla="*/ 3587078 w 3936481"/>
                            <a:gd name="connsiteY5" fmla="*/ 1221885 h 1279131"/>
                            <a:gd name="connsiteX6" fmla="*/ 3374223 w 3936481"/>
                            <a:gd name="connsiteY6" fmla="*/ 1277667 h 1279131"/>
                            <a:gd name="connsiteX7" fmla="*/ 3028650 w 3936481"/>
                            <a:gd name="connsiteY7" fmla="*/ 1215409 h 1279131"/>
                            <a:gd name="connsiteX8" fmla="*/ 2842453 w 3936481"/>
                            <a:gd name="connsiteY8" fmla="*/ 1082869 h 1279131"/>
                            <a:gd name="connsiteX9" fmla="*/ 2383752 w 3936481"/>
                            <a:gd name="connsiteY9" fmla="*/ 765747 h 1279131"/>
                            <a:gd name="connsiteX10" fmla="*/ 1615005 w 3936481"/>
                            <a:gd name="connsiteY10" fmla="*/ 552331 h 1279131"/>
                            <a:gd name="connsiteX11" fmla="*/ 694526 w 3936481"/>
                            <a:gd name="connsiteY11" fmla="*/ 434488 h 1279131"/>
                            <a:gd name="connsiteX12" fmla="*/ -1 w 3936481"/>
                            <a:gd name="connsiteY12" fmla="*/ 407601 h 1279131"/>
                            <a:gd name="connsiteX0" fmla="*/ 3916219 w 3936481"/>
                            <a:gd name="connsiteY0" fmla="*/ 0 h 1279146"/>
                            <a:gd name="connsiteX1" fmla="*/ 3936383 w 3936481"/>
                            <a:gd name="connsiteY1" fmla="*/ 348370 h 1279146"/>
                            <a:gd name="connsiteX2" fmla="*/ 3920701 w 3936481"/>
                            <a:gd name="connsiteY2" fmla="*/ 702204 h 1279146"/>
                            <a:gd name="connsiteX3" fmla="*/ 3857497 w 3936481"/>
                            <a:gd name="connsiteY3" fmla="*/ 953441 h 1279146"/>
                            <a:gd name="connsiteX4" fmla="*/ 3727871 w 3936481"/>
                            <a:gd name="connsiteY4" fmla="*/ 1121482 h 1279146"/>
                            <a:gd name="connsiteX5" fmla="*/ 3587078 w 3936481"/>
                            <a:gd name="connsiteY5" fmla="*/ 1221885 h 1279146"/>
                            <a:gd name="connsiteX6" fmla="*/ 3374223 w 3936481"/>
                            <a:gd name="connsiteY6" fmla="*/ 1277667 h 1279146"/>
                            <a:gd name="connsiteX7" fmla="*/ 3028650 w 3936481"/>
                            <a:gd name="connsiteY7" fmla="*/ 1215409 h 1279146"/>
                            <a:gd name="connsiteX8" fmla="*/ 2808372 w 3936481"/>
                            <a:gd name="connsiteY8" fmla="*/ 1079802 h 1279146"/>
                            <a:gd name="connsiteX9" fmla="*/ 2383752 w 3936481"/>
                            <a:gd name="connsiteY9" fmla="*/ 765747 h 1279146"/>
                            <a:gd name="connsiteX10" fmla="*/ 1615005 w 3936481"/>
                            <a:gd name="connsiteY10" fmla="*/ 552331 h 1279146"/>
                            <a:gd name="connsiteX11" fmla="*/ 694526 w 3936481"/>
                            <a:gd name="connsiteY11" fmla="*/ 434488 h 1279146"/>
                            <a:gd name="connsiteX12" fmla="*/ -1 w 3936481"/>
                            <a:gd name="connsiteY12" fmla="*/ 407601 h 1279146"/>
                            <a:gd name="connsiteX0" fmla="*/ 3916219 w 3936481"/>
                            <a:gd name="connsiteY0" fmla="*/ 0 h 1279146"/>
                            <a:gd name="connsiteX1" fmla="*/ 3936383 w 3936481"/>
                            <a:gd name="connsiteY1" fmla="*/ 348370 h 1279146"/>
                            <a:gd name="connsiteX2" fmla="*/ 3920701 w 3936481"/>
                            <a:gd name="connsiteY2" fmla="*/ 702204 h 1279146"/>
                            <a:gd name="connsiteX3" fmla="*/ 3857497 w 3936481"/>
                            <a:gd name="connsiteY3" fmla="*/ 953441 h 1279146"/>
                            <a:gd name="connsiteX4" fmla="*/ 3727871 w 3936481"/>
                            <a:gd name="connsiteY4" fmla="*/ 1121482 h 1279146"/>
                            <a:gd name="connsiteX5" fmla="*/ 3587078 w 3936481"/>
                            <a:gd name="connsiteY5" fmla="*/ 1221885 h 1279146"/>
                            <a:gd name="connsiteX6" fmla="*/ 3374223 w 3936481"/>
                            <a:gd name="connsiteY6" fmla="*/ 1277667 h 1279146"/>
                            <a:gd name="connsiteX7" fmla="*/ 3028650 w 3936481"/>
                            <a:gd name="connsiteY7" fmla="*/ 1215409 h 1279146"/>
                            <a:gd name="connsiteX8" fmla="*/ 2808372 w 3936481"/>
                            <a:gd name="connsiteY8" fmla="*/ 1079802 h 1279146"/>
                            <a:gd name="connsiteX9" fmla="*/ 2383752 w 3936481"/>
                            <a:gd name="connsiteY9" fmla="*/ 765747 h 1279146"/>
                            <a:gd name="connsiteX10" fmla="*/ 1615005 w 3936481"/>
                            <a:gd name="connsiteY10" fmla="*/ 552331 h 1279146"/>
                            <a:gd name="connsiteX11" fmla="*/ 694526 w 3936481"/>
                            <a:gd name="connsiteY11" fmla="*/ 434488 h 1279146"/>
                            <a:gd name="connsiteX12" fmla="*/ -1 w 3936481"/>
                            <a:gd name="connsiteY12" fmla="*/ 407601 h 1279146"/>
                            <a:gd name="connsiteX0" fmla="*/ 3916219 w 3936481"/>
                            <a:gd name="connsiteY0" fmla="*/ 0 h 1277667"/>
                            <a:gd name="connsiteX1" fmla="*/ 3936383 w 3936481"/>
                            <a:gd name="connsiteY1" fmla="*/ 348370 h 1277667"/>
                            <a:gd name="connsiteX2" fmla="*/ 3920701 w 3936481"/>
                            <a:gd name="connsiteY2" fmla="*/ 702204 h 1277667"/>
                            <a:gd name="connsiteX3" fmla="*/ 3857497 w 3936481"/>
                            <a:gd name="connsiteY3" fmla="*/ 953441 h 1277667"/>
                            <a:gd name="connsiteX4" fmla="*/ 3727871 w 3936481"/>
                            <a:gd name="connsiteY4" fmla="*/ 1121482 h 1277667"/>
                            <a:gd name="connsiteX5" fmla="*/ 3587078 w 3936481"/>
                            <a:gd name="connsiteY5" fmla="*/ 1221885 h 1277667"/>
                            <a:gd name="connsiteX6" fmla="*/ 3374223 w 3936481"/>
                            <a:gd name="connsiteY6" fmla="*/ 1277667 h 1277667"/>
                            <a:gd name="connsiteX7" fmla="*/ 3056338 w 3936481"/>
                            <a:gd name="connsiteY7" fmla="*/ 1222836 h 1277667"/>
                            <a:gd name="connsiteX8" fmla="*/ 2808372 w 3936481"/>
                            <a:gd name="connsiteY8" fmla="*/ 1079802 h 1277667"/>
                            <a:gd name="connsiteX9" fmla="*/ 2383752 w 3936481"/>
                            <a:gd name="connsiteY9" fmla="*/ 765747 h 1277667"/>
                            <a:gd name="connsiteX10" fmla="*/ 1615005 w 3936481"/>
                            <a:gd name="connsiteY10" fmla="*/ 552331 h 1277667"/>
                            <a:gd name="connsiteX11" fmla="*/ 694526 w 3936481"/>
                            <a:gd name="connsiteY11" fmla="*/ 434488 h 1277667"/>
                            <a:gd name="connsiteX12" fmla="*/ -1 w 3936481"/>
                            <a:gd name="connsiteY12" fmla="*/ 407601 h 1277667"/>
                            <a:gd name="connsiteX0" fmla="*/ 3916219 w 3936481"/>
                            <a:gd name="connsiteY0" fmla="*/ 0 h 1277667"/>
                            <a:gd name="connsiteX1" fmla="*/ 3936383 w 3936481"/>
                            <a:gd name="connsiteY1" fmla="*/ 348370 h 1277667"/>
                            <a:gd name="connsiteX2" fmla="*/ 3920701 w 3936481"/>
                            <a:gd name="connsiteY2" fmla="*/ 702204 h 1277667"/>
                            <a:gd name="connsiteX3" fmla="*/ 3857497 w 3936481"/>
                            <a:gd name="connsiteY3" fmla="*/ 953441 h 1277667"/>
                            <a:gd name="connsiteX4" fmla="*/ 3727871 w 3936481"/>
                            <a:gd name="connsiteY4" fmla="*/ 1121482 h 1277667"/>
                            <a:gd name="connsiteX5" fmla="*/ 3587078 w 3936481"/>
                            <a:gd name="connsiteY5" fmla="*/ 1221885 h 1277667"/>
                            <a:gd name="connsiteX6" fmla="*/ 3374223 w 3936481"/>
                            <a:gd name="connsiteY6" fmla="*/ 1277667 h 1277667"/>
                            <a:gd name="connsiteX7" fmla="*/ 3056338 w 3936481"/>
                            <a:gd name="connsiteY7" fmla="*/ 1222836 h 1277667"/>
                            <a:gd name="connsiteX8" fmla="*/ 2808372 w 3936481"/>
                            <a:gd name="connsiteY8" fmla="*/ 1079802 h 1277667"/>
                            <a:gd name="connsiteX9" fmla="*/ 2383752 w 3936481"/>
                            <a:gd name="connsiteY9" fmla="*/ 765747 h 1277667"/>
                            <a:gd name="connsiteX10" fmla="*/ 1615005 w 3936481"/>
                            <a:gd name="connsiteY10" fmla="*/ 552331 h 1277667"/>
                            <a:gd name="connsiteX11" fmla="*/ 694526 w 3936481"/>
                            <a:gd name="connsiteY11" fmla="*/ 434488 h 1277667"/>
                            <a:gd name="connsiteX12" fmla="*/ -1 w 3936481"/>
                            <a:gd name="connsiteY12" fmla="*/ 407601 h 1277667"/>
                            <a:gd name="connsiteX0" fmla="*/ 3916219 w 3936481"/>
                            <a:gd name="connsiteY0" fmla="*/ 0 h 1269811"/>
                            <a:gd name="connsiteX1" fmla="*/ 3936383 w 3936481"/>
                            <a:gd name="connsiteY1" fmla="*/ 348370 h 1269811"/>
                            <a:gd name="connsiteX2" fmla="*/ 3920701 w 3936481"/>
                            <a:gd name="connsiteY2" fmla="*/ 702204 h 1269811"/>
                            <a:gd name="connsiteX3" fmla="*/ 3857497 w 3936481"/>
                            <a:gd name="connsiteY3" fmla="*/ 953441 h 1269811"/>
                            <a:gd name="connsiteX4" fmla="*/ 3727871 w 3936481"/>
                            <a:gd name="connsiteY4" fmla="*/ 1121482 h 1269811"/>
                            <a:gd name="connsiteX5" fmla="*/ 3587078 w 3936481"/>
                            <a:gd name="connsiteY5" fmla="*/ 1221885 h 1269811"/>
                            <a:gd name="connsiteX6" fmla="*/ 3360027 w 3936481"/>
                            <a:gd name="connsiteY6" fmla="*/ 1269810 h 1269811"/>
                            <a:gd name="connsiteX7" fmla="*/ 3056338 w 3936481"/>
                            <a:gd name="connsiteY7" fmla="*/ 1222836 h 1269811"/>
                            <a:gd name="connsiteX8" fmla="*/ 2808372 w 3936481"/>
                            <a:gd name="connsiteY8" fmla="*/ 1079802 h 1269811"/>
                            <a:gd name="connsiteX9" fmla="*/ 2383752 w 3936481"/>
                            <a:gd name="connsiteY9" fmla="*/ 765747 h 1269811"/>
                            <a:gd name="connsiteX10" fmla="*/ 1615005 w 3936481"/>
                            <a:gd name="connsiteY10" fmla="*/ 552331 h 1269811"/>
                            <a:gd name="connsiteX11" fmla="*/ 694526 w 3936481"/>
                            <a:gd name="connsiteY11" fmla="*/ 434488 h 1269811"/>
                            <a:gd name="connsiteX12" fmla="*/ -1 w 3936481"/>
                            <a:gd name="connsiteY12" fmla="*/ 407601 h 1269811"/>
                            <a:gd name="connsiteX0" fmla="*/ 3916219 w 3936481"/>
                            <a:gd name="connsiteY0" fmla="*/ 0 h 1270716"/>
                            <a:gd name="connsiteX1" fmla="*/ 3936383 w 3936481"/>
                            <a:gd name="connsiteY1" fmla="*/ 348370 h 1270716"/>
                            <a:gd name="connsiteX2" fmla="*/ 3920701 w 3936481"/>
                            <a:gd name="connsiteY2" fmla="*/ 702204 h 1270716"/>
                            <a:gd name="connsiteX3" fmla="*/ 3857497 w 3936481"/>
                            <a:gd name="connsiteY3" fmla="*/ 953441 h 1270716"/>
                            <a:gd name="connsiteX4" fmla="*/ 3727871 w 3936481"/>
                            <a:gd name="connsiteY4" fmla="*/ 1121482 h 1270716"/>
                            <a:gd name="connsiteX5" fmla="*/ 3587078 w 3936481"/>
                            <a:gd name="connsiteY5" fmla="*/ 1221885 h 1270716"/>
                            <a:gd name="connsiteX6" fmla="*/ 3360027 w 3936481"/>
                            <a:gd name="connsiteY6" fmla="*/ 1269810 h 1270716"/>
                            <a:gd name="connsiteX7" fmla="*/ 3056338 w 3936481"/>
                            <a:gd name="connsiteY7" fmla="*/ 1222836 h 1270716"/>
                            <a:gd name="connsiteX8" fmla="*/ 2808372 w 3936481"/>
                            <a:gd name="connsiteY8" fmla="*/ 1079802 h 1270716"/>
                            <a:gd name="connsiteX9" fmla="*/ 2383752 w 3936481"/>
                            <a:gd name="connsiteY9" fmla="*/ 765747 h 1270716"/>
                            <a:gd name="connsiteX10" fmla="*/ 1615005 w 3936481"/>
                            <a:gd name="connsiteY10" fmla="*/ 552331 h 1270716"/>
                            <a:gd name="connsiteX11" fmla="*/ 694526 w 3936481"/>
                            <a:gd name="connsiteY11" fmla="*/ 434488 h 1270716"/>
                            <a:gd name="connsiteX12" fmla="*/ -1 w 3936481"/>
                            <a:gd name="connsiteY12" fmla="*/ 407601 h 1270716"/>
                            <a:gd name="connsiteX0" fmla="*/ 3916219 w 3936481"/>
                            <a:gd name="connsiteY0" fmla="*/ 0 h 1271464"/>
                            <a:gd name="connsiteX1" fmla="*/ 3936383 w 3936481"/>
                            <a:gd name="connsiteY1" fmla="*/ 348370 h 1271464"/>
                            <a:gd name="connsiteX2" fmla="*/ 3920701 w 3936481"/>
                            <a:gd name="connsiteY2" fmla="*/ 702204 h 1271464"/>
                            <a:gd name="connsiteX3" fmla="*/ 3857497 w 3936481"/>
                            <a:gd name="connsiteY3" fmla="*/ 953441 h 1271464"/>
                            <a:gd name="connsiteX4" fmla="*/ 3727871 w 3936481"/>
                            <a:gd name="connsiteY4" fmla="*/ 1121482 h 1271464"/>
                            <a:gd name="connsiteX5" fmla="*/ 3587078 w 3936481"/>
                            <a:gd name="connsiteY5" fmla="*/ 1221885 h 1271464"/>
                            <a:gd name="connsiteX6" fmla="*/ 3360027 w 3936481"/>
                            <a:gd name="connsiteY6" fmla="*/ 1269810 h 1271464"/>
                            <a:gd name="connsiteX7" fmla="*/ 3056338 w 3936481"/>
                            <a:gd name="connsiteY7" fmla="*/ 1222836 h 1271464"/>
                            <a:gd name="connsiteX8" fmla="*/ 2699801 w 3936481"/>
                            <a:gd name="connsiteY8" fmla="*/ 996000 h 1271464"/>
                            <a:gd name="connsiteX9" fmla="*/ 2383752 w 3936481"/>
                            <a:gd name="connsiteY9" fmla="*/ 765747 h 1271464"/>
                            <a:gd name="connsiteX10" fmla="*/ 1615005 w 3936481"/>
                            <a:gd name="connsiteY10" fmla="*/ 552331 h 1271464"/>
                            <a:gd name="connsiteX11" fmla="*/ 694526 w 3936481"/>
                            <a:gd name="connsiteY11" fmla="*/ 434488 h 1271464"/>
                            <a:gd name="connsiteX12" fmla="*/ -1 w 3936481"/>
                            <a:gd name="connsiteY12" fmla="*/ 407601 h 1271464"/>
                            <a:gd name="connsiteX0" fmla="*/ 3916219 w 3936481"/>
                            <a:gd name="connsiteY0" fmla="*/ 0 h 1271464"/>
                            <a:gd name="connsiteX1" fmla="*/ 3936383 w 3936481"/>
                            <a:gd name="connsiteY1" fmla="*/ 348370 h 1271464"/>
                            <a:gd name="connsiteX2" fmla="*/ 3920701 w 3936481"/>
                            <a:gd name="connsiteY2" fmla="*/ 702204 h 1271464"/>
                            <a:gd name="connsiteX3" fmla="*/ 3857497 w 3936481"/>
                            <a:gd name="connsiteY3" fmla="*/ 953441 h 1271464"/>
                            <a:gd name="connsiteX4" fmla="*/ 3727871 w 3936481"/>
                            <a:gd name="connsiteY4" fmla="*/ 1121482 h 1271464"/>
                            <a:gd name="connsiteX5" fmla="*/ 3587078 w 3936481"/>
                            <a:gd name="connsiteY5" fmla="*/ 1221885 h 1271464"/>
                            <a:gd name="connsiteX6" fmla="*/ 3360027 w 3936481"/>
                            <a:gd name="connsiteY6" fmla="*/ 1269810 h 1271464"/>
                            <a:gd name="connsiteX7" fmla="*/ 3056338 w 3936481"/>
                            <a:gd name="connsiteY7" fmla="*/ 1222836 h 1271464"/>
                            <a:gd name="connsiteX8" fmla="*/ 2699801 w 3936481"/>
                            <a:gd name="connsiteY8" fmla="*/ 996000 h 1271464"/>
                            <a:gd name="connsiteX9" fmla="*/ 2383752 w 3936481"/>
                            <a:gd name="connsiteY9" fmla="*/ 765747 h 1271464"/>
                            <a:gd name="connsiteX10" fmla="*/ 1615005 w 3936481"/>
                            <a:gd name="connsiteY10" fmla="*/ 552331 h 1271464"/>
                            <a:gd name="connsiteX11" fmla="*/ 694526 w 3936481"/>
                            <a:gd name="connsiteY11" fmla="*/ 434488 h 1271464"/>
                            <a:gd name="connsiteX12" fmla="*/ -1 w 3936481"/>
                            <a:gd name="connsiteY12" fmla="*/ 407601 h 1271464"/>
                            <a:gd name="connsiteX0" fmla="*/ 3916219 w 3936481"/>
                            <a:gd name="connsiteY0" fmla="*/ 0 h 1271464"/>
                            <a:gd name="connsiteX1" fmla="*/ 3936383 w 3936481"/>
                            <a:gd name="connsiteY1" fmla="*/ 348370 h 1271464"/>
                            <a:gd name="connsiteX2" fmla="*/ 3920701 w 3936481"/>
                            <a:gd name="connsiteY2" fmla="*/ 702204 h 1271464"/>
                            <a:gd name="connsiteX3" fmla="*/ 3857497 w 3936481"/>
                            <a:gd name="connsiteY3" fmla="*/ 953441 h 1271464"/>
                            <a:gd name="connsiteX4" fmla="*/ 3727871 w 3936481"/>
                            <a:gd name="connsiteY4" fmla="*/ 1121482 h 1271464"/>
                            <a:gd name="connsiteX5" fmla="*/ 3587078 w 3936481"/>
                            <a:gd name="connsiteY5" fmla="*/ 1221885 h 1271464"/>
                            <a:gd name="connsiteX6" fmla="*/ 3360027 w 3936481"/>
                            <a:gd name="connsiteY6" fmla="*/ 1269810 h 1271464"/>
                            <a:gd name="connsiteX7" fmla="*/ 3056338 w 3936481"/>
                            <a:gd name="connsiteY7" fmla="*/ 1222836 h 1271464"/>
                            <a:gd name="connsiteX8" fmla="*/ 2699801 w 3936481"/>
                            <a:gd name="connsiteY8" fmla="*/ 996000 h 1271464"/>
                            <a:gd name="connsiteX9" fmla="*/ 2307083 w 3936481"/>
                            <a:gd name="connsiteY9" fmla="*/ 739109 h 1271464"/>
                            <a:gd name="connsiteX10" fmla="*/ 1615005 w 3936481"/>
                            <a:gd name="connsiteY10" fmla="*/ 552331 h 1271464"/>
                            <a:gd name="connsiteX11" fmla="*/ 694526 w 3936481"/>
                            <a:gd name="connsiteY11" fmla="*/ 434488 h 1271464"/>
                            <a:gd name="connsiteX12" fmla="*/ -1 w 3936481"/>
                            <a:gd name="connsiteY12" fmla="*/ 407601 h 1271464"/>
                            <a:gd name="connsiteX0" fmla="*/ 3916219 w 3936481"/>
                            <a:gd name="connsiteY0" fmla="*/ 0 h 1298174"/>
                            <a:gd name="connsiteX1" fmla="*/ 3936383 w 3936481"/>
                            <a:gd name="connsiteY1" fmla="*/ 348370 h 1298174"/>
                            <a:gd name="connsiteX2" fmla="*/ 3920701 w 3936481"/>
                            <a:gd name="connsiteY2" fmla="*/ 702204 h 1298174"/>
                            <a:gd name="connsiteX3" fmla="*/ 3857497 w 3936481"/>
                            <a:gd name="connsiteY3" fmla="*/ 953441 h 1298174"/>
                            <a:gd name="connsiteX4" fmla="*/ 3727871 w 3936481"/>
                            <a:gd name="connsiteY4" fmla="*/ 1121482 h 1298174"/>
                            <a:gd name="connsiteX5" fmla="*/ 3587078 w 3936481"/>
                            <a:gd name="connsiteY5" fmla="*/ 1221885 h 1298174"/>
                            <a:gd name="connsiteX6" fmla="*/ 3371503 w 3936481"/>
                            <a:gd name="connsiteY6" fmla="*/ 1297506 h 1298174"/>
                            <a:gd name="connsiteX7" fmla="*/ 3056338 w 3936481"/>
                            <a:gd name="connsiteY7" fmla="*/ 1222836 h 1298174"/>
                            <a:gd name="connsiteX8" fmla="*/ 2699801 w 3936481"/>
                            <a:gd name="connsiteY8" fmla="*/ 996000 h 1298174"/>
                            <a:gd name="connsiteX9" fmla="*/ 2307083 w 3936481"/>
                            <a:gd name="connsiteY9" fmla="*/ 739109 h 1298174"/>
                            <a:gd name="connsiteX10" fmla="*/ 1615005 w 3936481"/>
                            <a:gd name="connsiteY10" fmla="*/ 552331 h 1298174"/>
                            <a:gd name="connsiteX11" fmla="*/ 694526 w 3936481"/>
                            <a:gd name="connsiteY11" fmla="*/ 434488 h 1298174"/>
                            <a:gd name="connsiteX12" fmla="*/ -1 w 3936481"/>
                            <a:gd name="connsiteY12" fmla="*/ 407601 h 1298174"/>
                            <a:gd name="connsiteX0" fmla="*/ 3916219 w 3936481"/>
                            <a:gd name="connsiteY0" fmla="*/ 0 h 1311672"/>
                            <a:gd name="connsiteX1" fmla="*/ 3936383 w 3936481"/>
                            <a:gd name="connsiteY1" fmla="*/ 348370 h 1311672"/>
                            <a:gd name="connsiteX2" fmla="*/ 3920701 w 3936481"/>
                            <a:gd name="connsiteY2" fmla="*/ 702204 h 1311672"/>
                            <a:gd name="connsiteX3" fmla="*/ 3857497 w 3936481"/>
                            <a:gd name="connsiteY3" fmla="*/ 953441 h 1311672"/>
                            <a:gd name="connsiteX4" fmla="*/ 3727871 w 3936481"/>
                            <a:gd name="connsiteY4" fmla="*/ 1121482 h 1311672"/>
                            <a:gd name="connsiteX5" fmla="*/ 3602347 w 3936481"/>
                            <a:gd name="connsiteY5" fmla="*/ 1294359 h 1311672"/>
                            <a:gd name="connsiteX6" fmla="*/ 3371503 w 3936481"/>
                            <a:gd name="connsiteY6" fmla="*/ 1297506 h 1311672"/>
                            <a:gd name="connsiteX7" fmla="*/ 3056338 w 3936481"/>
                            <a:gd name="connsiteY7" fmla="*/ 1222836 h 1311672"/>
                            <a:gd name="connsiteX8" fmla="*/ 2699801 w 3936481"/>
                            <a:gd name="connsiteY8" fmla="*/ 996000 h 1311672"/>
                            <a:gd name="connsiteX9" fmla="*/ 2307083 w 3936481"/>
                            <a:gd name="connsiteY9" fmla="*/ 739109 h 1311672"/>
                            <a:gd name="connsiteX10" fmla="*/ 1615005 w 3936481"/>
                            <a:gd name="connsiteY10" fmla="*/ 552331 h 1311672"/>
                            <a:gd name="connsiteX11" fmla="*/ 694526 w 3936481"/>
                            <a:gd name="connsiteY11" fmla="*/ 434488 h 1311672"/>
                            <a:gd name="connsiteX12" fmla="*/ -1 w 3936481"/>
                            <a:gd name="connsiteY12" fmla="*/ 407601 h 1311672"/>
                            <a:gd name="connsiteX0" fmla="*/ 3916219 w 3936481"/>
                            <a:gd name="connsiteY0" fmla="*/ 0 h 1305292"/>
                            <a:gd name="connsiteX1" fmla="*/ 3936383 w 3936481"/>
                            <a:gd name="connsiteY1" fmla="*/ 348370 h 1305292"/>
                            <a:gd name="connsiteX2" fmla="*/ 3920701 w 3936481"/>
                            <a:gd name="connsiteY2" fmla="*/ 702204 h 1305292"/>
                            <a:gd name="connsiteX3" fmla="*/ 3857497 w 3936481"/>
                            <a:gd name="connsiteY3" fmla="*/ 953441 h 1305292"/>
                            <a:gd name="connsiteX4" fmla="*/ 3772826 w 3936481"/>
                            <a:gd name="connsiteY4" fmla="*/ 1221069 h 1305292"/>
                            <a:gd name="connsiteX5" fmla="*/ 3602347 w 3936481"/>
                            <a:gd name="connsiteY5" fmla="*/ 1294359 h 1305292"/>
                            <a:gd name="connsiteX6" fmla="*/ 3371503 w 3936481"/>
                            <a:gd name="connsiteY6" fmla="*/ 1297506 h 1305292"/>
                            <a:gd name="connsiteX7" fmla="*/ 3056338 w 3936481"/>
                            <a:gd name="connsiteY7" fmla="*/ 1222836 h 1305292"/>
                            <a:gd name="connsiteX8" fmla="*/ 2699801 w 3936481"/>
                            <a:gd name="connsiteY8" fmla="*/ 996000 h 1305292"/>
                            <a:gd name="connsiteX9" fmla="*/ 2307083 w 3936481"/>
                            <a:gd name="connsiteY9" fmla="*/ 739109 h 1305292"/>
                            <a:gd name="connsiteX10" fmla="*/ 1615005 w 3936481"/>
                            <a:gd name="connsiteY10" fmla="*/ 552331 h 1305292"/>
                            <a:gd name="connsiteX11" fmla="*/ 694526 w 3936481"/>
                            <a:gd name="connsiteY11" fmla="*/ 434488 h 1305292"/>
                            <a:gd name="connsiteX12" fmla="*/ -1 w 3936481"/>
                            <a:gd name="connsiteY12" fmla="*/ 407601 h 1305292"/>
                            <a:gd name="connsiteX0" fmla="*/ 3916219 w 3941064"/>
                            <a:gd name="connsiteY0" fmla="*/ 0 h 1305293"/>
                            <a:gd name="connsiteX1" fmla="*/ 3936383 w 3941064"/>
                            <a:gd name="connsiteY1" fmla="*/ 348370 h 1305293"/>
                            <a:gd name="connsiteX2" fmla="*/ 3920701 w 3941064"/>
                            <a:gd name="connsiteY2" fmla="*/ 702204 h 1305293"/>
                            <a:gd name="connsiteX3" fmla="*/ 3932616 w 3941064"/>
                            <a:gd name="connsiteY3" fmla="*/ 1085737 h 1305293"/>
                            <a:gd name="connsiteX4" fmla="*/ 3772826 w 3941064"/>
                            <a:gd name="connsiteY4" fmla="*/ 1221069 h 1305293"/>
                            <a:gd name="connsiteX5" fmla="*/ 3602347 w 3941064"/>
                            <a:gd name="connsiteY5" fmla="*/ 1294359 h 1305293"/>
                            <a:gd name="connsiteX6" fmla="*/ 3371503 w 3941064"/>
                            <a:gd name="connsiteY6" fmla="*/ 1297506 h 1305293"/>
                            <a:gd name="connsiteX7" fmla="*/ 3056338 w 3941064"/>
                            <a:gd name="connsiteY7" fmla="*/ 1222836 h 1305293"/>
                            <a:gd name="connsiteX8" fmla="*/ 2699801 w 3941064"/>
                            <a:gd name="connsiteY8" fmla="*/ 996000 h 1305293"/>
                            <a:gd name="connsiteX9" fmla="*/ 2307083 w 3941064"/>
                            <a:gd name="connsiteY9" fmla="*/ 739109 h 1305293"/>
                            <a:gd name="connsiteX10" fmla="*/ 1615005 w 3941064"/>
                            <a:gd name="connsiteY10" fmla="*/ 552331 h 1305293"/>
                            <a:gd name="connsiteX11" fmla="*/ 694526 w 3941064"/>
                            <a:gd name="connsiteY11" fmla="*/ 434488 h 1305293"/>
                            <a:gd name="connsiteX12" fmla="*/ -1 w 3941064"/>
                            <a:gd name="connsiteY12" fmla="*/ 407601 h 1305293"/>
                            <a:gd name="connsiteX0" fmla="*/ 3916219 w 3985296"/>
                            <a:gd name="connsiteY0" fmla="*/ 0 h 1305293"/>
                            <a:gd name="connsiteX1" fmla="*/ 3936383 w 3985296"/>
                            <a:gd name="connsiteY1" fmla="*/ 348370 h 1305293"/>
                            <a:gd name="connsiteX2" fmla="*/ 3985289 w 3985296"/>
                            <a:gd name="connsiteY2" fmla="*/ 817999 h 1305293"/>
                            <a:gd name="connsiteX3" fmla="*/ 3932616 w 3985296"/>
                            <a:gd name="connsiteY3" fmla="*/ 1085737 h 1305293"/>
                            <a:gd name="connsiteX4" fmla="*/ 3772826 w 3985296"/>
                            <a:gd name="connsiteY4" fmla="*/ 1221069 h 1305293"/>
                            <a:gd name="connsiteX5" fmla="*/ 3602347 w 3985296"/>
                            <a:gd name="connsiteY5" fmla="*/ 1294359 h 1305293"/>
                            <a:gd name="connsiteX6" fmla="*/ 3371503 w 3985296"/>
                            <a:gd name="connsiteY6" fmla="*/ 1297506 h 1305293"/>
                            <a:gd name="connsiteX7" fmla="*/ 3056338 w 3985296"/>
                            <a:gd name="connsiteY7" fmla="*/ 1222836 h 1305293"/>
                            <a:gd name="connsiteX8" fmla="*/ 2699801 w 3985296"/>
                            <a:gd name="connsiteY8" fmla="*/ 996000 h 1305293"/>
                            <a:gd name="connsiteX9" fmla="*/ 2307083 w 3985296"/>
                            <a:gd name="connsiteY9" fmla="*/ 739109 h 1305293"/>
                            <a:gd name="connsiteX10" fmla="*/ 1615005 w 3985296"/>
                            <a:gd name="connsiteY10" fmla="*/ 552331 h 1305293"/>
                            <a:gd name="connsiteX11" fmla="*/ 694526 w 3985296"/>
                            <a:gd name="connsiteY11" fmla="*/ 434488 h 1305293"/>
                            <a:gd name="connsiteX12" fmla="*/ -1 w 3985296"/>
                            <a:gd name="connsiteY12" fmla="*/ 407601 h 1305293"/>
                            <a:gd name="connsiteX0" fmla="*/ 3916219 w 3985321"/>
                            <a:gd name="connsiteY0" fmla="*/ 0 h 1305293"/>
                            <a:gd name="connsiteX1" fmla="*/ 3927075 w 3985321"/>
                            <a:gd name="connsiteY1" fmla="*/ 561941 h 1305293"/>
                            <a:gd name="connsiteX2" fmla="*/ 3985289 w 3985321"/>
                            <a:gd name="connsiteY2" fmla="*/ 817999 h 1305293"/>
                            <a:gd name="connsiteX3" fmla="*/ 3932616 w 3985321"/>
                            <a:gd name="connsiteY3" fmla="*/ 1085737 h 1305293"/>
                            <a:gd name="connsiteX4" fmla="*/ 3772826 w 3985321"/>
                            <a:gd name="connsiteY4" fmla="*/ 1221069 h 1305293"/>
                            <a:gd name="connsiteX5" fmla="*/ 3602347 w 3985321"/>
                            <a:gd name="connsiteY5" fmla="*/ 1294359 h 1305293"/>
                            <a:gd name="connsiteX6" fmla="*/ 3371503 w 3985321"/>
                            <a:gd name="connsiteY6" fmla="*/ 1297506 h 1305293"/>
                            <a:gd name="connsiteX7" fmla="*/ 3056338 w 3985321"/>
                            <a:gd name="connsiteY7" fmla="*/ 1222836 h 1305293"/>
                            <a:gd name="connsiteX8" fmla="*/ 2699801 w 3985321"/>
                            <a:gd name="connsiteY8" fmla="*/ 996000 h 1305293"/>
                            <a:gd name="connsiteX9" fmla="*/ 2307083 w 3985321"/>
                            <a:gd name="connsiteY9" fmla="*/ 739109 h 1305293"/>
                            <a:gd name="connsiteX10" fmla="*/ 1615005 w 3985321"/>
                            <a:gd name="connsiteY10" fmla="*/ 552331 h 1305293"/>
                            <a:gd name="connsiteX11" fmla="*/ 694526 w 3985321"/>
                            <a:gd name="connsiteY11" fmla="*/ 434488 h 1305293"/>
                            <a:gd name="connsiteX12" fmla="*/ -1 w 3985321"/>
                            <a:gd name="connsiteY12" fmla="*/ 407601 h 1305293"/>
                            <a:gd name="connsiteX0" fmla="*/ 3945136 w 3985321"/>
                            <a:gd name="connsiteY0" fmla="*/ 0 h 963857"/>
                            <a:gd name="connsiteX1" fmla="*/ 3927075 w 3985321"/>
                            <a:gd name="connsiteY1" fmla="*/ 220505 h 963857"/>
                            <a:gd name="connsiteX2" fmla="*/ 3985289 w 3985321"/>
                            <a:gd name="connsiteY2" fmla="*/ 476563 h 963857"/>
                            <a:gd name="connsiteX3" fmla="*/ 3932616 w 3985321"/>
                            <a:gd name="connsiteY3" fmla="*/ 744301 h 963857"/>
                            <a:gd name="connsiteX4" fmla="*/ 3772826 w 3985321"/>
                            <a:gd name="connsiteY4" fmla="*/ 879633 h 963857"/>
                            <a:gd name="connsiteX5" fmla="*/ 3602347 w 3985321"/>
                            <a:gd name="connsiteY5" fmla="*/ 952923 h 963857"/>
                            <a:gd name="connsiteX6" fmla="*/ 3371503 w 3985321"/>
                            <a:gd name="connsiteY6" fmla="*/ 956070 h 963857"/>
                            <a:gd name="connsiteX7" fmla="*/ 3056338 w 3985321"/>
                            <a:gd name="connsiteY7" fmla="*/ 881400 h 963857"/>
                            <a:gd name="connsiteX8" fmla="*/ 2699801 w 3985321"/>
                            <a:gd name="connsiteY8" fmla="*/ 654564 h 963857"/>
                            <a:gd name="connsiteX9" fmla="*/ 2307083 w 3985321"/>
                            <a:gd name="connsiteY9" fmla="*/ 397673 h 963857"/>
                            <a:gd name="connsiteX10" fmla="*/ 1615005 w 3985321"/>
                            <a:gd name="connsiteY10" fmla="*/ 210895 h 963857"/>
                            <a:gd name="connsiteX11" fmla="*/ 694526 w 3985321"/>
                            <a:gd name="connsiteY11" fmla="*/ 93052 h 963857"/>
                            <a:gd name="connsiteX12" fmla="*/ -1 w 3985321"/>
                            <a:gd name="connsiteY12" fmla="*/ 66165 h 963857"/>
                            <a:gd name="connsiteX0" fmla="*/ 3945136 w 3985805"/>
                            <a:gd name="connsiteY0" fmla="*/ 0 h 963857"/>
                            <a:gd name="connsiteX1" fmla="*/ 3958660 w 3985805"/>
                            <a:gd name="connsiteY1" fmla="*/ 270005 h 963857"/>
                            <a:gd name="connsiteX2" fmla="*/ 3985289 w 3985805"/>
                            <a:gd name="connsiteY2" fmla="*/ 476563 h 963857"/>
                            <a:gd name="connsiteX3" fmla="*/ 3932616 w 3985805"/>
                            <a:gd name="connsiteY3" fmla="*/ 744301 h 963857"/>
                            <a:gd name="connsiteX4" fmla="*/ 3772826 w 3985805"/>
                            <a:gd name="connsiteY4" fmla="*/ 879633 h 963857"/>
                            <a:gd name="connsiteX5" fmla="*/ 3602347 w 3985805"/>
                            <a:gd name="connsiteY5" fmla="*/ 952923 h 963857"/>
                            <a:gd name="connsiteX6" fmla="*/ 3371503 w 3985805"/>
                            <a:gd name="connsiteY6" fmla="*/ 956070 h 963857"/>
                            <a:gd name="connsiteX7" fmla="*/ 3056338 w 3985805"/>
                            <a:gd name="connsiteY7" fmla="*/ 881400 h 963857"/>
                            <a:gd name="connsiteX8" fmla="*/ 2699801 w 3985805"/>
                            <a:gd name="connsiteY8" fmla="*/ 654564 h 963857"/>
                            <a:gd name="connsiteX9" fmla="*/ 2307083 w 3985805"/>
                            <a:gd name="connsiteY9" fmla="*/ 397673 h 963857"/>
                            <a:gd name="connsiteX10" fmla="*/ 1615005 w 3985805"/>
                            <a:gd name="connsiteY10" fmla="*/ 210895 h 963857"/>
                            <a:gd name="connsiteX11" fmla="*/ 694526 w 3985805"/>
                            <a:gd name="connsiteY11" fmla="*/ 93052 h 963857"/>
                            <a:gd name="connsiteX12" fmla="*/ -1 w 3985805"/>
                            <a:gd name="connsiteY12" fmla="*/ 66165 h 963857"/>
                            <a:gd name="connsiteX0" fmla="*/ 3945136 w 3985805"/>
                            <a:gd name="connsiteY0" fmla="*/ 0 h 963050"/>
                            <a:gd name="connsiteX1" fmla="*/ 3958660 w 3985805"/>
                            <a:gd name="connsiteY1" fmla="*/ 270005 h 963050"/>
                            <a:gd name="connsiteX2" fmla="*/ 3985289 w 3985805"/>
                            <a:gd name="connsiteY2" fmla="*/ 476563 h 963050"/>
                            <a:gd name="connsiteX3" fmla="*/ 3932616 w 3985805"/>
                            <a:gd name="connsiteY3" fmla="*/ 744301 h 963050"/>
                            <a:gd name="connsiteX4" fmla="*/ 3819776 w 3985805"/>
                            <a:gd name="connsiteY4" fmla="*/ 894969 h 963050"/>
                            <a:gd name="connsiteX5" fmla="*/ 3602347 w 3985805"/>
                            <a:gd name="connsiteY5" fmla="*/ 952923 h 963050"/>
                            <a:gd name="connsiteX6" fmla="*/ 3371503 w 3985805"/>
                            <a:gd name="connsiteY6" fmla="*/ 956070 h 963050"/>
                            <a:gd name="connsiteX7" fmla="*/ 3056338 w 3985805"/>
                            <a:gd name="connsiteY7" fmla="*/ 881400 h 963050"/>
                            <a:gd name="connsiteX8" fmla="*/ 2699801 w 3985805"/>
                            <a:gd name="connsiteY8" fmla="*/ 654564 h 963050"/>
                            <a:gd name="connsiteX9" fmla="*/ 2307083 w 3985805"/>
                            <a:gd name="connsiteY9" fmla="*/ 397673 h 963050"/>
                            <a:gd name="connsiteX10" fmla="*/ 1615005 w 3985805"/>
                            <a:gd name="connsiteY10" fmla="*/ 210895 h 963050"/>
                            <a:gd name="connsiteX11" fmla="*/ 694526 w 3985805"/>
                            <a:gd name="connsiteY11" fmla="*/ 93052 h 963050"/>
                            <a:gd name="connsiteX12" fmla="*/ -1 w 3985805"/>
                            <a:gd name="connsiteY12" fmla="*/ 66165 h 963050"/>
                            <a:gd name="connsiteX0" fmla="*/ 3945136 w 3985367"/>
                            <a:gd name="connsiteY0" fmla="*/ 0 h 963051"/>
                            <a:gd name="connsiteX1" fmla="*/ 3958660 w 3985367"/>
                            <a:gd name="connsiteY1" fmla="*/ 270005 h 963051"/>
                            <a:gd name="connsiteX2" fmla="*/ 3985289 w 3985367"/>
                            <a:gd name="connsiteY2" fmla="*/ 476563 h 963051"/>
                            <a:gd name="connsiteX3" fmla="*/ 3949405 w 3985367"/>
                            <a:gd name="connsiteY3" fmla="*/ 726926 h 963051"/>
                            <a:gd name="connsiteX4" fmla="*/ 3819776 w 3985367"/>
                            <a:gd name="connsiteY4" fmla="*/ 894969 h 963051"/>
                            <a:gd name="connsiteX5" fmla="*/ 3602347 w 3985367"/>
                            <a:gd name="connsiteY5" fmla="*/ 952923 h 963051"/>
                            <a:gd name="connsiteX6" fmla="*/ 3371503 w 3985367"/>
                            <a:gd name="connsiteY6" fmla="*/ 956070 h 963051"/>
                            <a:gd name="connsiteX7" fmla="*/ 3056338 w 3985367"/>
                            <a:gd name="connsiteY7" fmla="*/ 881400 h 963051"/>
                            <a:gd name="connsiteX8" fmla="*/ 2699801 w 3985367"/>
                            <a:gd name="connsiteY8" fmla="*/ 654564 h 963051"/>
                            <a:gd name="connsiteX9" fmla="*/ 2307083 w 3985367"/>
                            <a:gd name="connsiteY9" fmla="*/ 397673 h 963051"/>
                            <a:gd name="connsiteX10" fmla="*/ 1615005 w 3985367"/>
                            <a:gd name="connsiteY10" fmla="*/ 210895 h 963051"/>
                            <a:gd name="connsiteX11" fmla="*/ 694526 w 3985367"/>
                            <a:gd name="connsiteY11" fmla="*/ 93052 h 963051"/>
                            <a:gd name="connsiteX12" fmla="*/ -1 w 3985367"/>
                            <a:gd name="connsiteY12" fmla="*/ 66165 h 963051"/>
                            <a:gd name="connsiteX0" fmla="*/ 3945136 w 3985824"/>
                            <a:gd name="connsiteY0" fmla="*/ 0 h 963051"/>
                            <a:gd name="connsiteX1" fmla="*/ 3969187 w 3985824"/>
                            <a:gd name="connsiteY1" fmla="*/ 286507 h 963051"/>
                            <a:gd name="connsiteX2" fmla="*/ 3985289 w 3985824"/>
                            <a:gd name="connsiteY2" fmla="*/ 476563 h 963051"/>
                            <a:gd name="connsiteX3" fmla="*/ 3949405 w 3985824"/>
                            <a:gd name="connsiteY3" fmla="*/ 726926 h 963051"/>
                            <a:gd name="connsiteX4" fmla="*/ 3819776 w 3985824"/>
                            <a:gd name="connsiteY4" fmla="*/ 894969 h 963051"/>
                            <a:gd name="connsiteX5" fmla="*/ 3602347 w 3985824"/>
                            <a:gd name="connsiteY5" fmla="*/ 952923 h 963051"/>
                            <a:gd name="connsiteX6" fmla="*/ 3371503 w 3985824"/>
                            <a:gd name="connsiteY6" fmla="*/ 956070 h 963051"/>
                            <a:gd name="connsiteX7" fmla="*/ 3056338 w 3985824"/>
                            <a:gd name="connsiteY7" fmla="*/ 881400 h 963051"/>
                            <a:gd name="connsiteX8" fmla="*/ 2699801 w 3985824"/>
                            <a:gd name="connsiteY8" fmla="*/ 654564 h 963051"/>
                            <a:gd name="connsiteX9" fmla="*/ 2307083 w 3985824"/>
                            <a:gd name="connsiteY9" fmla="*/ 397673 h 963051"/>
                            <a:gd name="connsiteX10" fmla="*/ 1615005 w 3985824"/>
                            <a:gd name="connsiteY10" fmla="*/ 210895 h 963051"/>
                            <a:gd name="connsiteX11" fmla="*/ 694526 w 3985824"/>
                            <a:gd name="connsiteY11" fmla="*/ 93052 h 963051"/>
                            <a:gd name="connsiteX12" fmla="*/ -1 w 3985824"/>
                            <a:gd name="connsiteY12" fmla="*/ 66165 h 963051"/>
                            <a:gd name="connsiteX0" fmla="*/ 3945138 w 3986822"/>
                            <a:gd name="connsiteY0" fmla="*/ 0 h 963051"/>
                            <a:gd name="connsiteX1" fmla="*/ 3976740 w 3986822"/>
                            <a:gd name="connsiteY1" fmla="*/ 244892 h 963051"/>
                            <a:gd name="connsiteX2" fmla="*/ 3985291 w 3986822"/>
                            <a:gd name="connsiteY2" fmla="*/ 476563 h 963051"/>
                            <a:gd name="connsiteX3" fmla="*/ 3949407 w 3986822"/>
                            <a:gd name="connsiteY3" fmla="*/ 726926 h 963051"/>
                            <a:gd name="connsiteX4" fmla="*/ 3819778 w 3986822"/>
                            <a:gd name="connsiteY4" fmla="*/ 894969 h 963051"/>
                            <a:gd name="connsiteX5" fmla="*/ 3602349 w 3986822"/>
                            <a:gd name="connsiteY5" fmla="*/ 952923 h 963051"/>
                            <a:gd name="connsiteX6" fmla="*/ 3371505 w 3986822"/>
                            <a:gd name="connsiteY6" fmla="*/ 956070 h 963051"/>
                            <a:gd name="connsiteX7" fmla="*/ 3056340 w 3986822"/>
                            <a:gd name="connsiteY7" fmla="*/ 881400 h 963051"/>
                            <a:gd name="connsiteX8" fmla="*/ 2699803 w 3986822"/>
                            <a:gd name="connsiteY8" fmla="*/ 654564 h 963051"/>
                            <a:gd name="connsiteX9" fmla="*/ 2307085 w 3986822"/>
                            <a:gd name="connsiteY9" fmla="*/ 397673 h 963051"/>
                            <a:gd name="connsiteX10" fmla="*/ 1615007 w 3986822"/>
                            <a:gd name="connsiteY10" fmla="*/ 210895 h 963051"/>
                            <a:gd name="connsiteX11" fmla="*/ 694528 w 3986822"/>
                            <a:gd name="connsiteY11" fmla="*/ 93052 h 963051"/>
                            <a:gd name="connsiteX12" fmla="*/ 1 w 3986822"/>
                            <a:gd name="connsiteY12" fmla="*/ 66165 h 963051"/>
                            <a:gd name="connsiteX0" fmla="*/ 3988322 w 3992053"/>
                            <a:gd name="connsiteY0" fmla="*/ -1 h 940947"/>
                            <a:gd name="connsiteX1" fmla="*/ 3976738 w 3992053"/>
                            <a:gd name="connsiteY1" fmla="*/ 222788 h 940947"/>
                            <a:gd name="connsiteX2" fmla="*/ 3985289 w 3992053"/>
                            <a:gd name="connsiteY2" fmla="*/ 454459 h 940947"/>
                            <a:gd name="connsiteX3" fmla="*/ 3949405 w 3992053"/>
                            <a:gd name="connsiteY3" fmla="*/ 704822 h 940947"/>
                            <a:gd name="connsiteX4" fmla="*/ 3819776 w 3992053"/>
                            <a:gd name="connsiteY4" fmla="*/ 872865 h 940947"/>
                            <a:gd name="connsiteX5" fmla="*/ 3602347 w 3992053"/>
                            <a:gd name="connsiteY5" fmla="*/ 930819 h 940947"/>
                            <a:gd name="connsiteX6" fmla="*/ 3371503 w 3992053"/>
                            <a:gd name="connsiteY6" fmla="*/ 933966 h 940947"/>
                            <a:gd name="connsiteX7" fmla="*/ 3056338 w 3992053"/>
                            <a:gd name="connsiteY7" fmla="*/ 859296 h 940947"/>
                            <a:gd name="connsiteX8" fmla="*/ 2699801 w 3992053"/>
                            <a:gd name="connsiteY8" fmla="*/ 632460 h 940947"/>
                            <a:gd name="connsiteX9" fmla="*/ 2307083 w 3992053"/>
                            <a:gd name="connsiteY9" fmla="*/ 375569 h 940947"/>
                            <a:gd name="connsiteX10" fmla="*/ 1615005 w 3992053"/>
                            <a:gd name="connsiteY10" fmla="*/ 188791 h 940947"/>
                            <a:gd name="connsiteX11" fmla="*/ 694526 w 3992053"/>
                            <a:gd name="connsiteY11" fmla="*/ 70948 h 940947"/>
                            <a:gd name="connsiteX12" fmla="*/ -1 w 3992053"/>
                            <a:gd name="connsiteY12" fmla="*/ 44061 h 940947"/>
                            <a:gd name="connsiteX0" fmla="*/ 3988324 w 3998106"/>
                            <a:gd name="connsiteY0" fmla="*/ -1 h 940947"/>
                            <a:gd name="connsiteX1" fmla="*/ 3997405 w 3998106"/>
                            <a:gd name="connsiteY1" fmla="*/ 220372 h 940947"/>
                            <a:gd name="connsiteX2" fmla="*/ 3985291 w 3998106"/>
                            <a:gd name="connsiteY2" fmla="*/ 454459 h 940947"/>
                            <a:gd name="connsiteX3" fmla="*/ 3949407 w 3998106"/>
                            <a:gd name="connsiteY3" fmla="*/ 704822 h 940947"/>
                            <a:gd name="connsiteX4" fmla="*/ 3819778 w 3998106"/>
                            <a:gd name="connsiteY4" fmla="*/ 872865 h 940947"/>
                            <a:gd name="connsiteX5" fmla="*/ 3602349 w 3998106"/>
                            <a:gd name="connsiteY5" fmla="*/ 930819 h 940947"/>
                            <a:gd name="connsiteX6" fmla="*/ 3371505 w 3998106"/>
                            <a:gd name="connsiteY6" fmla="*/ 933966 h 940947"/>
                            <a:gd name="connsiteX7" fmla="*/ 3056340 w 3998106"/>
                            <a:gd name="connsiteY7" fmla="*/ 859296 h 940947"/>
                            <a:gd name="connsiteX8" fmla="*/ 2699803 w 3998106"/>
                            <a:gd name="connsiteY8" fmla="*/ 632460 h 940947"/>
                            <a:gd name="connsiteX9" fmla="*/ 2307085 w 3998106"/>
                            <a:gd name="connsiteY9" fmla="*/ 375569 h 940947"/>
                            <a:gd name="connsiteX10" fmla="*/ 1615007 w 3998106"/>
                            <a:gd name="connsiteY10" fmla="*/ 188791 h 940947"/>
                            <a:gd name="connsiteX11" fmla="*/ 694528 w 3998106"/>
                            <a:gd name="connsiteY11" fmla="*/ 70948 h 940947"/>
                            <a:gd name="connsiteX12" fmla="*/ 1 w 3998106"/>
                            <a:gd name="connsiteY12" fmla="*/ 44061 h 940947"/>
                            <a:gd name="connsiteX0" fmla="*/ 3981828 w 3997451"/>
                            <a:gd name="connsiteY0" fmla="*/ 1 h 1035233"/>
                            <a:gd name="connsiteX1" fmla="*/ 3997403 w 3997451"/>
                            <a:gd name="connsiteY1" fmla="*/ 314658 h 1035233"/>
                            <a:gd name="connsiteX2" fmla="*/ 3985289 w 3997451"/>
                            <a:gd name="connsiteY2" fmla="*/ 548745 h 1035233"/>
                            <a:gd name="connsiteX3" fmla="*/ 3949405 w 3997451"/>
                            <a:gd name="connsiteY3" fmla="*/ 799108 h 1035233"/>
                            <a:gd name="connsiteX4" fmla="*/ 3819776 w 3997451"/>
                            <a:gd name="connsiteY4" fmla="*/ 967151 h 1035233"/>
                            <a:gd name="connsiteX5" fmla="*/ 3602347 w 3997451"/>
                            <a:gd name="connsiteY5" fmla="*/ 1025105 h 1035233"/>
                            <a:gd name="connsiteX6" fmla="*/ 3371503 w 3997451"/>
                            <a:gd name="connsiteY6" fmla="*/ 1028252 h 1035233"/>
                            <a:gd name="connsiteX7" fmla="*/ 3056338 w 3997451"/>
                            <a:gd name="connsiteY7" fmla="*/ 953582 h 1035233"/>
                            <a:gd name="connsiteX8" fmla="*/ 2699801 w 3997451"/>
                            <a:gd name="connsiteY8" fmla="*/ 726746 h 1035233"/>
                            <a:gd name="connsiteX9" fmla="*/ 2307083 w 3997451"/>
                            <a:gd name="connsiteY9" fmla="*/ 469855 h 1035233"/>
                            <a:gd name="connsiteX10" fmla="*/ 1615005 w 3997451"/>
                            <a:gd name="connsiteY10" fmla="*/ 283077 h 1035233"/>
                            <a:gd name="connsiteX11" fmla="*/ 694526 w 3997451"/>
                            <a:gd name="connsiteY11" fmla="*/ 165234 h 1035233"/>
                            <a:gd name="connsiteX12" fmla="*/ -1 w 3997451"/>
                            <a:gd name="connsiteY12" fmla="*/ 138347 h 1035233"/>
                            <a:gd name="connsiteX0" fmla="*/ 3981830 w 4000415"/>
                            <a:gd name="connsiteY0" fmla="*/ 1 h 1035233"/>
                            <a:gd name="connsiteX1" fmla="*/ 3997405 w 4000415"/>
                            <a:gd name="connsiteY1" fmla="*/ 314658 h 1035233"/>
                            <a:gd name="connsiteX2" fmla="*/ 3995624 w 4000415"/>
                            <a:gd name="connsiteY2" fmla="*/ 547535 h 1035233"/>
                            <a:gd name="connsiteX3" fmla="*/ 3949407 w 4000415"/>
                            <a:gd name="connsiteY3" fmla="*/ 799108 h 1035233"/>
                            <a:gd name="connsiteX4" fmla="*/ 3819778 w 4000415"/>
                            <a:gd name="connsiteY4" fmla="*/ 967151 h 1035233"/>
                            <a:gd name="connsiteX5" fmla="*/ 3602349 w 4000415"/>
                            <a:gd name="connsiteY5" fmla="*/ 1025105 h 1035233"/>
                            <a:gd name="connsiteX6" fmla="*/ 3371505 w 4000415"/>
                            <a:gd name="connsiteY6" fmla="*/ 1028252 h 1035233"/>
                            <a:gd name="connsiteX7" fmla="*/ 3056340 w 4000415"/>
                            <a:gd name="connsiteY7" fmla="*/ 953582 h 1035233"/>
                            <a:gd name="connsiteX8" fmla="*/ 2699803 w 4000415"/>
                            <a:gd name="connsiteY8" fmla="*/ 726746 h 1035233"/>
                            <a:gd name="connsiteX9" fmla="*/ 2307085 w 4000415"/>
                            <a:gd name="connsiteY9" fmla="*/ 469855 h 1035233"/>
                            <a:gd name="connsiteX10" fmla="*/ 1615007 w 4000415"/>
                            <a:gd name="connsiteY10" fmla="*/ 283077 h 1035233"/>
                            <a:gd name="connsiteX11" fmla="*/ 694528 w 4000415"/>
                            <a:gd name="connsiteY11" fmla="*/ 165234 h 1035233"/>
                            <a:gd name="connsiteX12" fmla="*/ 1 w 4000415"/>
                            <a:gd name="connsiteY12" fmla="*/ 138347 h 1035233"/>
                            <a:gd name="connsiteX0" fmla="*/ 3981828 w 4000415"/>
                            <a:gd name="connsiteY0" fmla="*/ 1 h 1033778"/>
                            <a:gd name="connsiteX1" fmla="*/ 3997403 w 4000415"/>
                            <a:gd name="connsiteY1" fmla="*/ 314658 h 1033778"/>
                            <a:gd name="connsiteX2" fmla="*/ 3995622 w 4000415"/>
                            <a:gd name="connsiteY2" fmla="*/ 547535 h 1033778"/>
                            <a:gd name="connsiteX3" fmla="*/ 3949405 w 4000415"/>
                            <a:gd name="connsiteY3" fmla="*/ 799108 h 1033778"/>
                            <a:gd name="connsiteX4" fmla="*/ 3769966 w 4000415"/>
                            <a:gd name="connsiteY4" fmla="*/ 1000134 h 1033778"/>
                            <a:gd name="connsiteX5" fmla="*/ 3602347 w 4000415"/>
                            <a:gd name="connsiteY5" fmla="*/ 1025105 h 1033778"/>
                            <a:gd name="connsiteX6" fmla="*/ 3371503 w 4000415"/>
                            <a:gd name="connsiteY6" fmla="*/ 1028252 h 1033778"/>
                            <a:gd name="connsiteX7" fmla="*/ 3056338 w 4000415"/>
                            <a:gd name="connsiteY7" fmla="*/ 953582 h 1033778"/>
                            <a:gd name="connsiteX8" fmla="*/ 2699801 w 4000415"/>
                            <a:gd name="connsiteY8" fmla="*/ 726746 h 1033778"/>
                            <a:gd name="connsiteX9" fmla="*/ 2307083 w 4000415"/>
                            <a:gd name="connsiteY9" fmla="*/ 469855 h 1033778"/>
                            <a:gd name="connsiteX10" fmla="*/ 1615005 w 4000415"/>
                            <a:gd name="connsiteY10" fmla="*/ 283077 h 1033778"/>
                            <a:gd name="connsiteX11" fmla="*/ 694526 w 4000415"/>
                            <a:gd name="connsiteY11" fmla="*/ 165234 h 1033778"/>
                            <a:gd name="connsiteX12" fmla="*/ -1 w 4000415"/>
                            <a:gd name="connsiteY12" fmla="*/ 138347 h 1033778"/>
                            <a:gd name="connsiteX0" fmla="*/ 3981830 w 4000415"/>
                            <a:gd name="connsiteY0" fmla="*/ 1 h 1113423"/>
                            <a:gd name="connsiteX1" fmla="*/ 3997405 w 4000415"/>
                            <a:gd name="connsiteY1" fmla="*/ 314658 h 1113423"/>
                            <a:gd name="connsiteX2" fmla="*/ 3995624 w 4000415"/>
                            <a:gd name="connsiteY2" fmla="*/ 547535 h 1113423"/>
                            <a:gd name="connsiteX3" fmla="*/ 3949407 w 4000415"/>
                            <a:gd name="connsiteY3" fmla="*/ 799108 h 1113423"/>
                            <a:gd name="connsiteX4" fmla="*/ 3769968 w 4000415"/>
                            <a:gd name="connsiteY4" fmla="*/ 1000134 h 1113423"/>
                            <a:gd name="connsiteX5" fmla="*/ 3545917 w 4000415"/>
                            <a:gd name="connsiteY5" fmla="*/ 1113175 h 1113423"/>
                            <a:gd name="connsiteX6" fmla="*/ 3371505 w 4000415"/>
                            <a:gd name="connsiteY6" fmla="*/ 1028252 h 1113423"/>
                            <a:gd name="connsiteX7" fmla="*/ 3056340 w 4000415"/>
                            <a:gd name="connsiteY7" fmla="*/ 953582 h 1113423"/>
                            <a:gd name="connsiteX8" fmla="*/ 2699803 w 4000415"/>
                            <a:gd name="connsiteY8" fmla="*/ 726746 h 1113423"/>
                            <a:gd name="connsiteX9" fmla="*/ 2307085 w 4000415"/>
                            <a:gd name="connsiteY9" fmla="*/ 469855 h 1113423"/>
                            <a:gd name="connsiteX10" fmla="*/ 1615007 w 4000415"/>
                            <a:gd name="connsiteY10" fmla="*/ 283077 h 1113423"/>
                            <a:gd name="connsiteX11" fmla="*/ 694528 w 4000415"/>
                            <a:gd name="connsiteY11" fmla="*/ 165234 h 1113423"/>
                            <a:gd name="connsiteX12" fmla="*/ 1 w 4000415"/>
                            <a:gd name="connsiteY12" fmla="*/ 138347 h 1113423"/>
                            <a:gd name="connsiteX0" fmla="*/ 3981828 w 4001595"/>
                            <a:gd name="connsiteY0" fmla="*/ 1 h 1113423"/>
                            <a:gd name="connsiteX1" fmla="*/ 3997403 w 4001595"/>
                            <a:gd name="connsiteY1" fmla="*/ 314658 h 1113423"/>
                            <a:gd name="connsiteX2" fmla="*/ 3995622 w 4001595"/>
                            <a:gd name="connsiteY2" fmla="*/ 547535 h 1113423"/>
                            <a:gd name="connsiteX3" fmla="*/ 3932450 w 4001595"/>
                            <a:gd name="connsiteY3" fmla="*/ 855403 h 1113423"/>
                            <a:gd name="connsiteX4" fmla="*/ 3769966 w 4001595"/>
                            <a:gd name="connsiteY4" fmla="*/ 1000134 h 1113423"/>
                            <a:gd name="connsiteX5" fmla="*/ 3545915 w 4001595"/>
                            <a:gd name="connsiteY5" fmla="*/ 1113175 h 1113423"/>
                            <a:gd name="connsiteX6" fmla="*/ 3371503 w 4001595"/>
                            <a:gd name="connsiteY6" fmla="*/ 1028252 h 1113423"/>
                            <a:gd name="connsiteX7" fmla="*/ 3056338 w 4001595"/>
                            <a:gd name="connsiteY7" fmla="*/ 953582 h 1113423"/>
                            <a:gd name="connsiteX8" fmla="*/ 2699801 w 4001595"/>
                            <a:gd name="connsiteY8" fmla="*/ 726746 h 1113423"/>
                            <a:gd name="connsiteX9" fmla="*/ 2307083 w 4001595"/>
                            <a:gd name="connsiteY9" fmla="*/ 469855 h 1113423"/>
                            <a:gd name="connsiteX10" fmla="*/ 1615005 w 4001595"/>
                            <a:gd name="connsiteY10" fmla="*/ 283077 h 1113423"/>
                            <a:gd name="connsiteX11" fmla="*/ 694526 w 4001595"/>
                            <a:gd name="connsiteY11" fmla="*/ 165234 h 1113423"/>
                            <a:gd name="connsiteX12" fmla="*/ -1 w 4001595"/>
                            <a:gd name="connsiteY12" fmla="*/ 138347 h 1113423"/>
                            <a:gd name="connsiteX0" fmla="*/ 3981830 w 4001595"/>
                            <a:gd name="connsiteY0" fmla="*/ 1 h 1113345"/>
                            <a:gd name="connsiteX1" fmla="*/ 3997405 w 4001595"/>
                            <a:gd name="connsiteY1" fmla="*/ 314658 h 1113345"/>
                            <a:gd name="connsiteX2" fmla="*/ 3995624 w 4001595"/>
                            <a:gd name="connsiteY2" fmla="*/ 547535 h 1113345"/>
                            <a:gd name="connsiteX3" fmla="*/ 3932452 w 4001595"/>
                            <a:gd name="connsiteY3" fmla="*/ 855403 h 1113345"/>
                            <a:gd name="connsiteX4" fmla="*/ 3741756 w 4001595"/>
                            <a:gd name="connsiteY4" fmla="*/ 1044168 h 1113345"/>
                            <a:gd name="connsiteX5" fmla="*/ 3545917 w 4001595"/>
                            <a:gd name="connsiteY5" fmla="*/ 1113175 h 1113345"/>
                            <a:gd name="connsiteX6" fmla="*/ 3371505 w 4001595"/>
                            <a:gd name="connsiteY6" fmla="*/ 1028252 h 1113345"/>
                            <a:gd name="connsiteX7" fmla="*/ 3056340 w 4001595"/>
                            <a:gd name="connsiteY7" fmla="*/ 953582 h 1113345"/>
                            <a:gd name="connsiteX8" fmla="*/ 2699803 w 4001595"/>
                            <a:gd name="connsiteY8" fmla="*/ 726746 h 1113345"/>
                            <a:gd name="connsiteX9" fmla="*/ 2307085 w 4001595"/>
                            <a:gd name="connsiteY9" fmla="*/ 469855 h 1113345"/>
                            <a:gd name="connsiteX10" fmla="*/ 1615007 w 4001595"/>
                            <a:gd name="connsiteY10" fmla="*/ 283077 h 1113345"/>
                            <a:gd name="connsiteX11" fmla="*/ 694528 w 4001595"/>
                            <a:gd name="connsiteY11" fmla="*/ 165234 h 1113345"/>
                            <a:gd name="connsiteX12" fmla="*/ 1 w 4001595"/>
                            <a:gd name="connsiteY12" fmla="*/ 138347 h 1113345"/>
                            <a:gd name="connsiteX0" fmla="*/ 3981828 w 4001595"/>
                            <a:gd name="connsiteY0" fmla="*/ 1 h 1117094"/>
                            <a:gd name="connsiteX1" fmla="*/ 3997403 w 4001595"/>
                            <a:gd name="connsiteY1" fmla="*/ 314658 h 1117094"/>
                            <a:gd name="connsiteX2" fmla="*/ 3995622 w 4001595"/>
                            <a:gd name="connsiteY2" fmla="*/ 547535 h 1117094"/>
                            <a:gd name="connsiteX3" fmla="*/ 3932450 w 4001595"/>
                            <a:gd name="connsiteY3" fmla="*/ 855403 h 1117094"/>
                            <a:gd name="connsiteX4" fmla="*/ 3741754 w 4001595"/>
                            <a:gd name="connsiteY4" fmla="*/ 1044168 h 1117094"/>
                            <a:gd name="connsiteX5" fmla="*/ 3545915 w 4001595"/>
                            <a:gd name="connsiteY5" fmla="*/ 1113175 h 1117094"/>
                            <a:gd name="connsiteX6" fmla="*/ 3292553 w 4001595"/>
                            <a:gd name="connsiteY6" fmla="*/ 1091801 h 1117094"/>
                            <a:gd name="connsiteX7" fmla="*/ 3056338 w 4001595"/>
                            <a:gd name="connsiteY7" fmla="*/ 953582 h 1117094"/>
                            <a:gd name="connsiteX8" fmla="*/ 2699801 w 4001595"/>
                            <a:gd name="connsiteY8" fmla="*/ 726746 h 1117094"/>
                            <a:gd name="connsiteX9" fmla="*/ 2307083 w 4001595"/>
                            <a:gd name="connsiteY9" fmla="*/ 469855 h 1117094"/>
                            <a:gd name="connsiteX10" fmla="*/ 1615005 w 4001595"/>
                            <a:gd name="connsiteY10" fmla="*/ 283077 h 1117094"/>
                            <a:gd name="connsiteX11" fmla="*/ 694526 w 4001595"/>
                            <a:gd name="connsiteY11" fmla="*/ 165234 h 1117094"/>
                            <a:gd name="connsiteX12" fmla="*/ -1 w 4001595"/>
                            <a:gd name="connsiteY12" fmla="*/ 138347 h 1117094"/>
                            <a:gd name="connsiteX0" fmla="*/ 3981830 w 4001595"/>
                            <a:gd name="connsiteY0" fmla="*/ 1 h 1116973"/>
                            <a:gd name="connsiteX1" fmla="*/ 3997405 w 4001595"/>
                            <a:gd name="connsiteY1" fmla="*/ 314658 h 1116973"/>
                            <a:gd name="connsiteX2" fmla="*/ 3995624 w 4001595"/>
                            <a:gd name="connsiteY2" fmla="*/ 547535 h 1116973"/>
                            <a:gd name="connsiteX3" fmla="*/ 3932452 w 4001595"/>
                            <a:gd name="connsiteY3" fmla="*/ 855403 h 1116973"/>
                            <a:gd name="connsiteX4" fmla="*/ 3741756 w 4001595"/>
                            <a:gd name="connsiteY4" fmla="*/ 1044168 h 1116973"/>
                            <a:gd name="connsiteX5" fmla="*/ 3545917 w 4001595"/>
                            <a:gd name="connsiteY5" fmla="*/ 1113175 h 1116973"/>
                            <a:gd name="connsiteX6" fmla="*/ 3292555 w 4001595"/>
                            <a:gd name="connsiteY6" fmla="*/ 1091801 h 1116973"/>
                            <a:gd name="connsiteX7" fmla="*/ 3025344 w 4001595"/>
                            <a:gd name="connsiteY7" fmla="*/ 957209 h 1116973"/>
                            <a:gd name="connsiteX8" fmla="*/ 2699803 w 4001595"/>
                            <a:gd name="connsiteY8" fmla="*/ 726746 h 1116973"/>
                            <a:gd name="connsiteX9" fmla="*/ 2307085 w 4001595"/>
                            <a:gd name="connsiteY9" fmla="*/ 469855 h 1116973"/>
                            <a:gd name="connsiteX10" fmla="*/ 1615007 w 4001595"/>
                            <a:gd name="connsiteY10" fmla="*/ 283077 h 1116973"/>
                            <a:gd name="connsiteX11" fmla="*/ 694528 w 4001595"/>
                            <a:gd name="connsiteY11" fmla="*/ 165234 h 1116973"/>
                            <a:gd name="connsiteX12" fmla="*/ 1 w 4001595"/>
                            <a:gd name="connsiteY12" fmla="*/ 138347 h 1116973"/>
                            <a:gd name="connsiteX0" fmla="*/ 3981828 w 4001595"/>
                            <a:gd name="connsiteY0" fmla="*/ 1 h 1116973"/>
                            <a:gd name="connsiteX1" fmla="*/ 3997403 w 4001595"/>
                            <a:gd name="connsiteY1" fmla="*/ 314658 h 1116973"/>
                            <a:gd name="connsiteX2" fmla="*/ 3995622 w 4001595"/>
                            <a:gd name="connsiteY2" fmla="*/ 547535 h 1116973"/>
                            <a:gd name="connsiteX3" fmla="*/ 3932450 w 4001595"/>
                            <a:gd name="connsiteY3" fmla="*/ 855403 h 1116973"/>
                            <a:gd name="connsiteX4" fmla="*/ 3741754 w 4001595"/>
                            <a:gd name="connsiteY4" fmla="*/ 1044168 h 1116973"/>
                            <a:gd name="connsiteX5" fmla="*/ 3545915 w 4001595"/>
                            <a:gd name="connsiteY5" fmla="*/ 1113175 h 1116973"/>
                            <a:gd name="connsiteX6" fmla="*/ 3292553 w 4001595"/>
                            <a:gd name="connsiteY6" fmla="*/ 1091801 h 1116973"/>
                            <a:gd name="connsiteX7" fmla="*/ 3025342 w 4001595"/>
                            <a:gd name="connsiteY7" fmla="*/ 957209 h 1116973"/>
                            <a:gd name="connsiteX8" fmla="*/ 2640459 w 4001595"/>
                            <a:gd name="connsiteY8" fmla="*/ 923777 h 1116973"/>
                            <a:gd name="connsiteX9" fmla="*/ 2307083 w 4001595"/>
                            <a:gd name="connsiteY9" fmla="*/ 469855 h 1116973"/>
                            <a:gd name="connsiteX10" fmla="*/ 1615005 w 4001595"/>
                            <a:gd name="connsiteY10" fmla="*/ 283077 h 1116973"/>
                            <a:gd name="connsiteX11" fmla="*/ 694526 w 4001595"/>
                            <a:gd name="connsiteY11" fmla="*/ 165234 h 1116973"/>
                            <a:gd name="connsiteX12" fmla="*/ -1 w 4001595"/>
                            <a:gd name="connsiteY12" fmla="*/ 138347 h 1116973"/>
                            <a:gd name="connsiteX0" fmla="*/ 3981830 w 4001595"/>
                            <a:gd name="connsiteY0" fmla="*/ 1 h 1115781"/>
                            <a:gd name="connsiteX1" fmla="*/ 3997405 w 4001595"/>
                            <a:gd name="connsiteY1" fmla="*/ 314658 h 1115781"/>
                            <a:gd name="connsiteX2" fmla="*/ 3995624 w 4001595"/>
                            <a:gd name="connsiteY2" fmla="*/ 547535 h 1115781"/>
                            <a:gd name="connsiteX3" fmla="*/ 3932452 w 4001595"/>
                            <a:gd name="connsiteY3" fmla="*/ 855403 h 1115781"/>
                            <a:gd name="connsiteX4" fmla="*/ 3741756 w 4001595"/>
                            <a:gd name="connsiteY4" fmla="*/ 1044168 h 1115781"/>
                            <a:gd name="connsiteX5" fmla="*/ 3545917 w 4001595"/>
                            <a:gd name="connsiteY5" fmla="*/ 1113175 h 1115781"/>
                            <a:gd name="connsiteX6" fmla="*/ 3292555 w 4001595"/>
                            <a:gd name="connsiteY6" fmla="*/ 1091801 h 1115781"/>
                            <a:gd name="connsiteX7" fmla="*/ 2976466 w 4001595"/>
                            <a:gd name="connsiteY7" fmla="*/ 1003663 h 1115781"/>
                            <a:gd name="connsiteX8" fmla="*/ 2640461 w 4001595"/>
                            <a:gd name="connsiteY8" fmla="*/ 923777 h 1115781"/>
                            <a:gd name="connsiteX9" fmla="*/ 2307085 w 4001595"/>
                            <a:gd name="connsiteY9" fmla="*/ 469855 h 1115781"/>
                            <a:gd name="connsiteX10" fmla="*/ 1615007 w 4001595"/>
                            <a:gd name="connsiteY10" fmla="*/ 283077 h 1115781"/>
                            <a:gd name="connsiteX11" fmla="*/ 694528 w 4001595"/>
                            <a:gd name="connsiteY11" fmla="*/ 165234 h 1115781"/>
                            <a:gd name="connsiteX12" fmla="*/ 1 w 4001595"/>
                            <a:gd name="connsiteY12" fmla="*/ 138347 h 1115781"/>
                            <a:gd name="connsiteX0" fmla="*/ 3981828 w 4001595"/>
                            <a:gd name="connsiteY0" fmla="*/ 1 h 1115781"/>
                            <a:gd name="connsiteX1" fmla="*/ 3997403 w 4001595"/>
                            <a:gd name="connsiteY1" fmla="*/ 314658 h 1115781"/>
                            <a:gd name="connsiteX2" fmla="*/ 3995622 w 4001595"/>
                            <a:gd name="connsiteY2" fmla="*/ 547535 h 1115781"/>
                            <a:gd name="connsiteX3" fmla="*/ 3932450 w 4001595"/>
                            <a:gd name="connsiteY3" fmla="*/ 855403 h 1115781"/>
                            <a:gd name="connsiteX4" fmla="*/ 3741754 w 4001595"/>
                            <a:gd name="connsiteY4" fmla="*/ 1044168 h 1115781"/>
                            <a:gd name="connsiteX5" fmla="*/ 3545915 w 4001595"/>
                            <a:gd name="connsiteY5" fmla="*/ 1113175 h 1115781"/>
                            <a:gd name="connsiteX6" fmla="*/ 3292553 w 4001595"/>
                            <a:gd name="connsiteY6" fmla="*/ 1091801 h 1115781"/>
                            <a:gd name="connsiteX7" fmla="*/ 2976464 w 4001595"/>
                            <a:gd name="connsiteY7" fmla="*/ 1003663 h 1115781"/>
                            <a:gd name="connsiteX8" fmla="*/ 2558725 w 4001595"/>
                            <a:gd name="connsiteY8" fmla="*/ 946919 h 1115781"/>
                            <a:gd name="connsiteX9" fmla="*/ 2307083 w 4001595"/>
                            <a:gd name="connsiteY9" fmla="*/ 469855 h 1115781"/>
                            <a:gd name="connsiteX10" fmla="*/ 1615005 w 4001595"/>
                            <a:gd name="connsiteY10" fmla="*/ 283077 h 1115781"/>
                            <a:gd name="connsiteX11" fmla="*/ 694526 w 4001595"/>
                            <a:gd name="connsiteY11" fmla="*/ 165234 h 1115781"/>
                            <a:gd name="connsiteX12" fmla="*/ -1 w 4001595"/>
                            <a:gd name="connsiteY12" fmla="*/ 138347 h 1115781"/>
                            <a:gd name="connsiteX0" fmla="*/ 3981830 w 4001595"/>
                            <a:gd name="connsiteY0" fmla="*/ 1 h 1115781"/>
                            <a:gd name="connsiteX1" fmla="*/ 3997405 w 4001595"/>
                            <a:gd name="connsiteY1" fmla="*/ 314658 h 1115781"/>
                            <a:gd name="connsiteX2" fmla="*/ 3995624 w 4001595"/>
                            <a:gd name="connsiteY2" fmla="*/ 547535 h 1115781"/>
                            <a:gd name="connsiteX3" fmla="*/ 3932452 w 4001595"/>
                            <a:gd name="connsiteY3" fmla="*/ 855403 h 1115781"/>
                            <a:gd name="connsiteX4" fmla="*/ 3741756 w 4001595"/>
                            <a:gd name="connsiteY4" fmla="*/ 1044168 h 1115781"/>
                            <a:gd name="connsiteX5" fmla="*/ 3545917 w 4001595"/>
                            <a:gd name="connsiteY5" fmla="*/ 1113175 h 1115781"/>
                            <a:gd name="connsiteX6" fmla="*/ 3292555 w 4001595"/>
                            <a:gd name="connsiteY6" fmla="*/ 1091801 h 1115781"/>
                            <a:gd name="connsiteX7" fmla="*/ 2976466 w 4001595"/>
                            <a:gd name="connsiteY7" fmla="*/ 1003663 h 1115781"/>
                            <a:gd name="connsiteX8" fmla="*/ 2558727 w 4001595"/>
                            <a:gd name="connsiteY8" fmla="*/ 946919 h 1115781"/>
                            <a:gd name="connsiteX9" fmla="*/ 1854041 w 4001595"/>
                            <a:gd name="connsiteY9" fmla="*/ 848738 h 1115781"/>
                            <a:gd name="connsiteX10" fmla="*/ 1615007 w 4001595"/>
                            <a:gd name="connsiteY10" fmla="*/ 283077 h 1115781"/>
                            <a:gd name="connsiteX11" fmla="*/ 694528 w 4001595"/>
                            <a:gd name="connsiteY11" fmla="*/ 165234 h 1115781"/>
                            <a:gd name="connsiteX12" fmla="*/ 1 w 4001595"/>
                            <a:gd name="connsiteY12" fmla="*/ 138347 h 1115781"/>
                            <a:gd name="connsiteX0" fmla="*/ 3981828 w 4001595"/>
                            <a:gd name="connsiteY0" fmla="*/ 1 h 1115781"/>
                            <a:gd name="connsiteX1" fmla="*/ 3997403 w 4001595"/>
                            <a:gd name="connsiteY1" fmla="*/ 314658 h 1115781"/>
                            <a:gd name="connsiteX2" fmla="*/ 3995622 w 4001595"/>
                            <a:gd name="connsiteY2" fmla="*/ 547535 h 1115781"/>
                            <a:gd name="connsiteX3" fmla="*/ 3932450 w 4001595"/>
                            <a:gd name="connsiteY3" fmla="*/ 855403 h 1115781"/>
                            <a:gd name="connsiteX4" fmla="*/ 3741754 w 4001595"/>
                            <a:gd name="connsiteY4" fmla="*/ 1044168 h 1115781"/>
                            <a:gd name="connsiteX5" fmla="*/ 3545915 w 4001595"/>
                            <a:gd name="connsiteY5" fmla="*/ 1113175 h 1115781"/>
                            <a:gd name="connsiteX6" fmla="*/ 3292553 w 4001595"/>
                            <a:gd name="connsiteY6" fmla="*/ 1091801 h 1115781"/>
                            <a:gd name="connsiteX7" fmla="*/ 2976464 w 4001595"/>
                            <a:gd name="connsiteY7" fmla="*/ 1003663 h 1115781"/>
                            <a:gd name="connsiteX8" fmla="*/ 2558725 w 4001595"/>
                            <a:gd name="connsiteY8" fmla="*/ 946919 h 1115781"/>
                            <a:gd name="connsiteX9" fmla="*/ 1805160 w 4001595"/>
                            <a:gd name="connsiteY9" fmla="*/ 895189 h 1115781"/>
                            <a:gd name="connsiteX10" fmla="*/ 1615005 w 4001595"/>
                            <a:gd name="connsiteY10" fmla="*/ 283077 h 1115781"/>
                            <a:gd name="connsiteX11" fmla="*/ 694526 w 4001595"/>
                            <a:gd name="connsiteY11" fmla="*/ 165234 h 1115781"/>
                            <a:gd name="connsiteX12" fmla="*/ -1 w 4001595"/>
                            <a:gd name="connsiteY12" fmla="*/ 138347 h 1115781"/>
                            <a:gd name="connsiteX0" fmla="*/ 3981830 w 4001595"/>
                            <a:gd name="connsiteY0" fmla="*/ 1 h 1115781"/>
                            <a:gd name="connsiteX1" fmla="*/ 3997405 w 4001595"/>
                            <a:gd name="connsiteY1" fmla="*/ 314658 h 1115781"/>
                            <a:gd name="connsiteX2" fmla="*/ 3995624 w 4001595"/>
                            <a:gd name="connsiteY2" fmla="*/ 547535 h 1115781"/>
                            <a:gd name="connsiteX3" fmla="*/ 3932452 w 4001595"/>
                            <a:gd name="connsiteY3" fmla="*/ 855403 h 1115781"/>
                            <a:gd name="connsiteX4" fmla="*/ 3741756 w 4001595"/>
                            <a:gd name="connsiteY4" fmla="*/ 1044168 h 1115781"/>
                            <a:gd name="connsiteX5" fmla="*/ 3545917 w 4001595"/>
                            <a:gd name="connsiteY5" fmla="*/ 1113175 h 1115781"/>
                            <a:gd name="connsiteX6" fmla="*/ 3292555 w 4001595"/>
                            <a:gd name="connsiteY6" fmla="*/ 1091801 h 1115781"/>
                            <a:gd name="connsiteX7" fmla="*/ 2976466 w 4001595"/>
                            <a:gd name="connsiteY7" fmla="*/ 1003663 h 1115781"/>
                            <a:gd name="connsiteX8" fmla="*/ 2558727 w 4001595"/>
                            <a:gd name="connsiteY8" fmla="*/ 946919 h 1115781"/>
                            <a:gd name="connsiteX9" fmla="*/ 1805162 w 4001595"/>
                            <a:gd name="connsiteY9" fmla="*/ 895189 h 1115781"/>
                            <a:gd name="connsiteX10" fmla="*/ 1282914 w 4001595"/>
                            <a:gd name="connsiteY10" fmla="*/ 905776 h 1115781"/>
                            <a:gd name="connsiteX11" fmla="*/ 694528 w 4001595"/>
                            <a:gd name="connsiteY11" fmla="*/ 165234 h 1115781"/>
                            <a:gd name="connsiteX12" fmla="*/ 1 w 4001595"/>
                            <a:gd name="connsiteY12" fmla="*/ 138347 h 1115781"/>
                            <a:gd name="connsiteX0" fmla="*/ 3981828 w 4001595"/>
                            <a:gd name="connsiteY0" fmla="*/ 1 h 1115781"/>
                            <a:gd name="connsiteX1" fmla="*/ 3997403 w 4001595"/>
                            <a:gd name="connsiteY1" fmla="*/ 314658 h 1115781"/>
                            <a:gd name="connsiteX2" fmla="*/ 3995622 w 4001595"/>
                            <a:gd name="connsiteY2" fmla="*/ 547535 h 1115781"/>
                            <a:gd name="connsiteX3" fmla="*/ 3932450 w 4001595"/>
                            <a:gd name="connsiteY3" fmla="*/ 855403 h 1115781"/>
                            <a:gd name="connsiteX4" fmla="*/ 3741754 w 4001595"/>
                            <a:gd name="connsiteY4" fmla="*/ 1044168 h 1115781"/>
                            <a:gd name="connsiteX5" fmla="*/ 3545915 w 4001595"/>
                            <a:gd name="connsiteY5" fmla="*/ 1113175 h 1115781"/>
                            <a:gd name="connsiteX6" fmla="*/ 3292553 w 4001595"/>
                            <a:gd name="connsiteY6" fmla="*/ 1091801 h 1115781"/>
                            <a:gd name="connsiteX7" fmla="*/ 2976464 w 4001595"/>
                            <a:gd name="connsiteY7" fmla="*/ 1003663 h 1115781"/>
                            <a:gd name="connsiteX8" fmla="*/ 2558725 w 4001595"/>
                            <a:gd name="connsiteY8" fmla="*/ 946919 h 1115781"/>
                            <a:gd name="connsiteX9" fmla="*/ 1805160 w 4001595"/>
                            <a:gd name="connsiteY9" fmla="*/ 895189 h 1115781"/>
                            <a:gd name="connsiteX10" fmla="*/ 1282912 w 4001595"/>
                            <a:gd name="connsiteY10" fmla="*/ 905776 h 1115781"/>
                            <a:gd name="connsiteX11" fmla="*/ 473981 w 4001595"/>
                            <a:gd name="connsiteY11" fmla="*/ 1046428 h 1115781"/>
                            <a:gd name="connsiteX12" fmla="*/ -1 w 4001595"/>
                            <a:gd name="connsiteY12" fmla="*/ 138347 h 1115781"/>
                            <a:gd name="connsiteX0" fmla="*/ 4402559 w 4422324"/>
                            <a:gd name="connsiteY0" fmla="*/ 1 h 1115781"/>
                            <a:gd name="connsiteX1" fmla="*/ 4418134 w 4422324"/>
                            <a:gd name="connsiteY1" fmla="*/ 314658 h 1115781"/>
                            <a:gd name="connsiteX2" fmla="*/ 4416353 w 4422324"/>
                            <a:gd name="connsiteY2" fmla="*/ 547535 h 1115781"/>
                            <a:gd name="connsiteX3" fmla="*/ 4353181 w 4422324"/>
                            <a:gd name="connsiteY3" fmla="*/ 855403 h 1115781"/>
                            <a:gd name="connsiteX4" fmla="*/ 4162485 w 4422324"/>
                            <a:gd name="connsiteY4" fmla="*/ 1044168 h 1115781"/>
                            <a:gd name="connsiteX5" fmla="*/ 3966646 w 4422324"/>
                            <a:gd name="connsiteY5" fmla="*/ 1113175 h 1115781"/>
                            <a:gd name="connsiteX6" fmla="*/ 3713284 w 4422324"/>
                            <a:gd name="connsiteY6" fmla="*/ 1091801 h 1115781"/>
                            <a:gd name="connsiteX7" fmla="*/ 3397195 w 4422324"/>
                            <a:gd name="connsiteY7" fmla="*/ 1003663 h 1115781"/>
                            <a:gd name="connsiteX8" fmla="*/ 2979456 w 4422324"/>
                            <a:gd name="connsiteY8" fmla="*/ 946919 h 1115781"/>
                            <a:gd name="connsiteX9" fmla="*/ 2225891 w 4422324"/>
                            <a:gd name="connsiteY9" fmla="*/ 895189 h 1115781"/>
                            <a:gd name="connsiteX10" fmla="*/ 1703643 w 4422324"/>
                            <a:gd name="connsiteY10" fmla="*/ 905776 h 1115781"/>
                            <a:gd name="connsiteX11" fmla="*/ 894712 w 4422324"/>
                            <a:gd name="connsiteY11" fmla="*/ 1046428 h 1115781"/>
                            <a:gd name="connsiteX12" fmla="*/ 1 w 4422324"/>
                            <a:gd name="connsiteY12" fmla="*/ 78961 h 1115781"/>
                            <a:gd name="connsiteX0" fmla="*/ 4418843 w 4438610"/>
                            <a:gd name="connsiteY0" fmla="*/ 1 h 1115781"/>
                            <a:gd name="connsiteX1" fmla="*/ 4434418 w 4438610"/>
                            <a:gd name="connsiteY1" fmla="*/ 314658 h 1115781"/>
                            <a:gd name="connsiteX2" fmla="*/ 4432637 w 4438610"/>
                            <a:gd name="connsiteY2" fmla="*/ 547535 h 1115781"/>
                            <a:gd name="connsiteX3" fmla="*/ 4369465 w 4438610"/>
                            <a:gd name="connsiteY3" fmla="*/ 855403 h 1115781"/>
                            <a:gd name="connsiteX4" fmla="*/ 4178769 w 4438610"/>
                            <a:gd name="connsiteY4" fmla="*/ 1044168 h 1115781"/>
                            <a:gd name="connsiteX5" fmla="*/ 3982930 w 4438610"/>
                            <a:gd name="connsiteY5" fmla="*/ 1113175 h 1115781"/>
                            <a:gd name="connsiteX6" fmla="*/ 3729568 w 4438610"/>
                            <a:gd name="connsiteY6" fmla="*/ 1091801 h 1115781"/>
                            <a:gd name="connsiteX7" fmla="*/ 3413479 w 4438610"/>
                            <a:gd name="connsiteY7" fmla="*/ 1003663 h 1115781"/>
                            <a:gd name="connsiteX8" fmla="*/ 2995740 w 4438610"/>
                            <a:gd name="connsiteY8" fmla="*/ 946919 h 1115781"/>
                            <a:gd name="connsiteX9" fmla="*/ 2242175 w 4438610"/>
                            <a:gd name="connsiteY9" fmla="*/ 895189 h 1115781"/>
                            <a:gd name="connsiteX10" fmla="*/ 1719927 w 4438610"/>
                            <a:gd name="connsiteY10" fmla="*/ 905776 h 1115781"/>
                            <a:gd name="connsiteX11" fmla="*/ 910996 w 4438610"/>
                            <a:gd name="connsiteY11" fmla="*/ 1046428 h 1115781"/>
                            <a:gd name="connsiteX12" fmla="*/ 0 w 4438610"/>
                            <a:gd name="connsiteY12" fmla="*/ 447461 h 1115781"/>
                            <a:gd name="connsiteX0" fmla="*/ 4407196 w 4426961"/>
                            <a:gd name="connsiteY0" fmla="*/ 1 h 1115781"/>
                            <a:gd name="connsiteX1" fmla="*/ 4422771 w 4426961"/>
                            <a:gd name="connsiteY1" fmla="*/ 314658 h 1115781"/>
                            <a:gd name="connsiteX2" fmla="*/ 4420990 w 4426961"/>
                            <a:gd name="connsiteY2" fmla="*/ 547535 h 1115781"/>
                            <a:gd name="connsiteX3" fmla="*/ 4357818 w 4426961"/>
                            <a:gd name="connsiteY3" fmla="*/ 855403 h 1115781"/>
                            <a:gd name="connsiteX4" fmla="*/ 4167122 w 4426961"/>
                            <a:gd name="connsiteY4" fmla="*/ 1044168 h 1115781"/>
                            <a:gd name="connsiteX5" fmla="*/ 3971283 w 4426961"/>
                            <a:gd name="connsiteY5" fmla="*/ 1113175 h 1115781"/>
                            <a:gd name="connsiteX6" fmla="*/ 3717921 w 4426961"/>
                            <a:gd name="connsiteY6" fmla="*/ 1091801 h 1115781"/>
                            <a:gd name="connsiteX7" fmla="*/ 3401832 w 4426961"/>
                            <a:gd name="connsiteY7" fmla="*/ 1003663 h 1115781"/>
                            <a:gd name="connsiteX8" fmla="*/ 2984093 w 4426961"/>
                            <a:gd name="connsiteY8" fmla="*/ 946919 h 1115781"/>
                            <a:gd name="connsiteX9" fmla="*/ 2230528 w 4426961"/>
                            <a:gd name="connsiteY9" fmla="*/ 895189 h 1115781"/>
                            <a:gd name="connsiteX10" fmla="*/ 1708280 w 4426961"/>
                            <a:gd name="connsiteY10" fmla="*/ 905776 h 1115781"/>
                            <a:gd name="connsiteX11" fmla="*/ 899349 w 4426961"/>
                            <a:gd name="connsiteY11" fmla="*/ 1046428 h 1115781"/>
                            <a:gd name="connsiteX12" fmla="*/ 0 w 4426961"/>
                            <a:gd name="connsiteY12" fmla="*/ 11617 h 1115781"/>
                            <a:gd name="connsiteX0" fmla="*/ 4407196 w 4426963"/>
                            <a:gd name="connsiteY0" fmla="*/ 1 h 1115781"/>
                            <a:gd name="connsiteX1" fmla="*/ 4422771 w 4426963"/>
                            <a:gd name="connsiteY1" fmla="*/ 314658 h 1115781"/>
                            <a:gd name="connsiteX2" fmla="*/ 4420990 w 4426963"/>
                            <a:gd name="connsiteY2" fmla="*/ 547535 h 1115781"/>
                            <a:gd name="connsiteX3" fmla="*/ 4357818 w 4426963"/>
                            <a:gd name="connsiteY3" fmla="*/ 855403 h 1115781"/>
                            <a:gd name="connsiteX4" fmla="*/ 4167122 w 4426963"/>
                            <a:gd name="connsiteY4" fmla="*/ 1044168 h 1115781"/>
                            <a:gd name="connsiteX5" fmla="*/ 3971283 w 4426963"/>
                            <a:gd name="connsiteY5" fmla="*/ 1113175 h 1115781"/>
                            <a:gd name="connsiteX6" fmla="*/ 3717921 w 4426963"/>
                            <a:gd name="connsiteY6" fmla="*/ 1091801 h 1115781"/>
                            <a:gd name="connsiteX7" fmla="*/ 3401832 w 4426963"/>
                            <a:gd name="connsiteY7" fmla="*/ 1003663 h 1115781"/>
                            <a:gd name="connsiteX8" fmla="*/ 2984093 w 4426963"/>
                            <a:gd name="connsiteY8" fmla="*/ 946919 h 1115781"/>
                            <a:gd name="connsiteX9" fmla="*/ 2230528 w 4426963"/>
                            <a:gd name="connsiteY9" fmla="*/ 895189 h 1115781"/>
                            <a:gd name="connsiteX10" fmla="*/ 1708280 w 4426963"/>
                            <a:gd name="connsiteY10" fmla="*/ 905776 h 1115781"/>
                            <a:gd name="connsiteX11" fmla="*/ 899349 w 4426963"/>
                            <a:gd name="connsiteY11" fmla="*/ 1046428 h 1115781"/>
                            <a:gd name="connsiteX12" fmla="*/ 0 w 4426963"/>
                            <a:gd name="connsiteY12" fmla="*/ 11617 h 1115781"/>
                            <a:gd name="connsiteX0" fmla="*/ 4407196 w 4426961"/>
                            <a:gd name="connsiteY0" fmla="*/ 1 h 1115781"/>
                            <a:gd name="connsiteX1" fmla="*/ 4422771 w 4426961"/>
                            <a:gd name="connsiteY1" fmla="*/ 314658 h 1115781"/>
                            <a:gd name="connsiteX2" fmla="*/ 4420990 w 4426961"/>
                            <a:gd name="connsiteY2" fmla="*/ 547535 h 1115781"/>
                            <a:gd name="connsiteX3" fmla="*/ 4357818 w 4426961"/>
                            <a:gd name="connsiteY3" fmla="*/ 855403 h 1115781"/>
                            <a:gd name="connsiteX4" fmla="*/ 4167122 w 4426961"/>
                            <a:gd name="connsiteY4" fmla="*/ 1044168 h 1115781"/>
                            <a:gd name="connsiteX5" fmla="*/ 3971283 w 4426961"/>
                            <a:gd name="connsiteY5" fmla="*/ 1113175 h 1115781"/>
                            <a:gd name="connsiteX6" fmla="*/ 3717921 w 4426961"/>
                            <a:gd name="connsiteY6" fmla="*/ 1091801 h 1115781"/>
                            <a:gd name="connsiteX7" fmla="*/ 3401832 w 4426961"/>
                            <a:gd name="connsiteY7" fmla="*/ 1003663 h 1115781"/>
                            <a:gd name="connsiteX8" fmla="*/ 2984093 w 4426961"/>
                            <a:gd name="connsiteY8" fmla="*/ 946919 h 1115781"/>
                            <a:gd name="connsiteX9" fmla="*/ 2230528 w 4426961"/>
                            <a:gd name="connsiteY9" fmla="*/ 895189 h 1115781"/>
                            <a:gd name="connsiteX10" fmla="*/ 1708280 w 4426961"/>
                            <a:gd name="connsiteY10" fmla="*/ 905776 h 1115781"/>
                            <a:gd name="connsiteX11" fmla="*/ 899349 w 4426961"/>
                            <a:gd name="connsiteY11" fmla="*/ 1046428 h 1115781"/>
                            <a:gd name="connsiteX12" fmla="*/ 0 w 4426961"/>
                            <a:gd name="connsiteY12" fmla="*/ 11617 h 1115781"/>
                            <a:gd name="connsiteX0" fmla="*/ 4407196 w 4426963"/>
                            <a:gd name="connsiteY0" fmla="*/ 1 h 1115781"/>
                            <a:gd name="connsiteX1" fmla="*/ 4422771 w 4426963"/>
                            <a:gd name="connsiteY1" fmla="*/ 314658 h 1115781"/>
                            <a:gd name="connsiteX2" fmla="*/ 4420990 w 4426963"/>
                            <a:gd name="connsiteY2" fmla="*/ 547535 h 1115781"/>
                            <a:gd name="connsiteX3" fmla="*/ 4357818 w 4426963"/>
                            <a:gd name="connsiteY3" fmla="*/ 855403 h 1115781"/>
                            <a:gd name="connsiteX4" fmla="*/ 4167122 w 4426963"/>
                            <a:gd name="connsiteY4" fmla="*/ 1044168 h 1115781"/>
                            <a:gd name="connsiteX5" fmla="*/ 3971283 w 4426963"/>
                            <a:gd name="connsiteY5" fmla="*/ 1113175 h 1115781"/>
                            <a:gd name="connsiteX6" fmla="*/ 3717921 w 4426963"/>
                            <a:gd name="connsiteY6" fmla="*/ 1091801 h 1115781"/>
                            <a:gd name="connsiteX7" fmla="*/ 3401832 w 4426963"/>
                            <a:gd name="connsiteY7" fmla="*/ 1003663 h 1115781"/>
                            <a:gd name="connsiteX8" fmla="*/ 2984093 w 4426963"/>
                            <a:gd name="connsiteY8" fmla="*/ 946919 h 1115781"/>
                            <a:gd name="connsiteX9" fmla="*/ 2230528 w 4426963"/>
                            <a:gd name="connsiteY9" fmla="*/ 895189 h 1115781"/>
                            <a:gd name="connsiteX10" fmla="*/ 1708280 w 4426963"/>
                            <a:gd name="connsiteY10" fmla="*/ 905776 h 1115781"/>
                            <a:gd name="connsiteX11" fmla="*/ 608177 w 4426963"/>
                            <a:gd name="connsiteY11" fmla="*/ 1053346 h 1115781"/>
                            <a:gd name="connsiteX12" fmla="*/ 0 w 4426963"/>
                            <a:gd name="connsiteY12" fmla="*/ 11617 h 1115781"/>
                            <a:gd name="connsiteX0" fmla="*/ 4407196 w 4426961"/>
                            <a:gd name="connsiteY0" fmla="*/ 1 h 1115781"/>
                            <a:gd name="connsiteX1" fmla="*/ 4422771 w 4426961"/>
                            <a:gd name="connsiteY1" fmla="*/ 314658 h 1115781"/>
                            <a:gd name="connsiteX2" fmla="*/ 4420990 w 4426961"/>
                            <a:gd name="connsiteY2" fmla="*/ 547535 h 1115781"/>
                            <a:gd name="connsiteX3" fmla="*/ 4357818 w 4426961"/>
                            <a:gd name="connsiteY3" fmla="*/ 855403 h 1115781"/>
                            <a:gd name="connsiteX4" fmla="*/ 4167122 w 4426961"/>
                            <a:gd name="connsiteY4" fmla="*/ 1044168 h 1115781"/>
                            <a:gd name="connsiteX5" fmla="*/ 3971283 w 4426961"/>
                            <a:gd name="connsiteY5" fmla="*/ 1113175 h 1115781"/>
                            <a:gd name="connsiteX6" fmla="*/ 3717921 w 4426961"/>
                            <a:gd name="connsiteY6" fmla="*/ 1091801 h 1115781"/>
                            <a:gd name="connsiteX7" fmla="*/ 3401832 w 4426961"/>
                            <a:gd name="connsiteY7" fmla="*/ 1003663 h 1115781"/>
                            <a:gd name="connsiteX8" fmla="*/ 2984093 w 4426961"/>
                            <a:gd name="connsiteY8" fmla="*/ 946919 h 1115781"/>
                            <a:gd name="connsiteX9" fmla="*/ 2230528 w 4426961"/>
                            <a:gd name="connsiteY9" fmla="*/ 895189 h 1115781"/>
                            <a:gd name="connsiteX10" fmla="*/ 1708280 w 4426961"/>
                            <a:gd name="connsiteY10" fmla="*/ 905776 h 1115781"/>
                            <a:gd name="connsiteX11" fmla="*/ 608177 w 4426961"/>
                            <a:gd name="connsiteY11" fmla="*/ 1053346 h 1115781"/>
                            <a:gd name="connsiteX12" fmla="*/ 0 w 4426961"/>
                            <a:gd name="connsiteY12" fmla="*/ 11617 h 1115781"/>
                            <a:gd name="connsiteX0" fmla="*/ 4407267 w 4427034"/>
                            <a:gd name="connsiteY0" fmla="*/ 1 h 1115781"/>
                            <a:gd name="connsiteX1" fmla="*/ 4422842 w 4427034"/>
                            <a:gd name="connsiteY1" fmla="*/ 314658 h 1115781"/>
                            <a:gd name="connsiteX2" fmla="*/ 4421061 w 4427034"/>
                            <a:gd name="connsiteY2" fmla="*/ 547535 h 1115781"/>
                            <a:gd name="connsiteX3" fmla="*/ 4357889 w 4427034"/>
                            <a:gd name="connsiteY3" fmla="*/ 855403 h 1115781"/>
                            <a:gd name="connsiteX4" fmla="*/ 4167193 w 4427034"/>
                            <a:gd name="connsiteY4" fmla="*/ 1044168 h 1115781"/>
                            <a:gd name="connsiteX5" fmla="*/ 3971354 w 4427034"/>
                            <a:gd name="connsiteY5" fmla="*/ 1113175 h 1115781"/>
                            <a:gd name="connsiteX6" fmla="*/ 3717992 w 4427034"/>
                            <a:gd name="connsiteY6" fmla="*/ 1091801 h 1115781"/>
                            <a:gd name="connsiteX7" fmla="*/ 3401903 w 4427034"/>
                            <a:gd name="connsiteY7" fmla="*/ 1003663 h 1115781"/>
                            <a:gd name="connsiteX8" fmla="*/ 2984164 w 4427034"/>
                            <a:gd name="connsiteY8" fmla="*/ 946919 h 1115781"/>
                            <a:gd name="connsiteX9" fmla="*/ 2230599 w 4427034"/>
                            <a:gd name="connsiteY9" fmla="*/ 895189 h 1115781"/>
                            <a:gd name="connsiteX10" fmla="*/ 1708351 w 4427034"/>
                            <a:gd name="connsiteY10" fmla="*/ 905776 h 1115781"/>
                            <a:gd name="connsiteX11" fmla="*/ 608248 w 4427034"/>
                            <a:gd name="connsiteY11" fmla="*/ 1053346 h 1115781"/>
                            <a:gd name="connsiteX12" fmla="*/ 71 w 4427034"/>
                            <a:gd name="connsiteY12" fmla="*/ 11617 h 1115781"/>
                            <a:gd name="connsiteX0" fmla="*/ 4407267 w 4427032"/>
                            <a:gd name="connsiteY0" fmla="*/ 1 h 1115781"/>
                            <a:gd name="connsiteX1" fmla="*/ 4422842 w 4427032"/>
                            <a:gd name="connsiteY1" fmla="*/ 314658 h 1115781"/>
                            <a:gd name="connsiteX2" fmla="*/ 4421061 w 4427032"/>
                            <a:gd name="connsiteY2" fmla="*/ 547535 h 1115781"/>
                            <a:gd name="connsiteX3" fmla="*/ 4357889 w 4427032"/>
                            <a:gd name="connsiteY3" fmla="*/ 855403 h 1115781"/>
                            <a:gd name="connsiteX4" fmla="*/ 4167193 w 4427032"/>
                            <a:gd name="connsiteY4" fmla="*/ 1044168 h 1115781"/>
                            <a:gd name="connsiteX5" fmla="*/ 3971354 w 4427032"/>
                            <a:gd name="connsiteY5" fmla="*/ 1113175 h 1115781"/>
                            <a:gd name="connsiteX6" fmla="*/ 3717992 w 4427032"/>
                            <a:gd name="connsiteY6" fmla="*/ 1091801 h 1115781"/>
                            <a:gd name="connsiteX7" fmla="*/ 3401903 w 4427032"/>
                            <a:gd name="connsiteY7" fmla="*/ 1003663 h 1115781"/>
                            <a:gd name="connsiteX8" fmla="*/ 2984164 w 4427032"/>
                            <a:gd name="connsiteY8" fmla="*/ 946919 h 1115781"/>
                            <a:gd name="connsiteX9" fmla="*/ 2230599 w 4427032"/>
                            <a:gd name="connsiteY9" fmla="*/ 895189 h 1115781"/>
                            <a:gd name="connsiteX10" fmla="*/ 1708351 w 4427032"/>
                            <a:gd name="connsiteY10" fmla="*/ 905776 h 1115781"/>
                            <a:gd name="connsiteX11" fmla="*/ 608248 w 4427032"/>
                            <a:gd name="connsiteY11" fmla="*/ 1053346 h 1115781"/>
                            <a:gd name="connsiteX12" fmla="*/ 71 w 4427032"/>
                            <a:gd name="connsiteY12" fmla="*/ 11617 h 1115781"/>
                            <a:gd name="connsiteX0" fmla="*/ 4407267 w 4427034"/>
                            <a:gd name="connsiteY0" fmla="*/ 1 h 1115781"/>
                            <a:gd name="connsiteX1" fmla="*/ 4422842 w 4427034"/>
                            <a:gd name="connsiteY1" fmla="*/ 314658 h 1115781"/>
                            <a:gd name="connsiteX2" fmla="*/ 4421061 w 4427034"/>
                            <a:gd name="connsiteY2" fmla="*/ 547535 h 1115781"/>
                            <a:gd name="connsiteX3" fmla="*/ 4357889 w 4427034"/>
                            <a:gd name="connsiteY3" fmla="*/ 855403 h 1115781"/>
                            <a:gd name="connsiteX4" fmla="*/ 4167193 w 4427034"/>
                            <a:gd name="connsiteY4" fmla="*/ 1044168 h 1115781"/>
                            <a:gd name="connsiteX5" fmla="*/ 3971354 w 4427034"/>
                            <a:gd name="connsiteY5" fmla="*/ 1113175 h 1115781"/>
                            <a:gd name="connsiteX6" fmla="*/ 3717992 w 4427034"/>
                            <a:gd name="connsiteY6" fmla="*/ 1091801 h 1115781"/>
                            <a:gd name="connsiteX7" fmla="*/ 3401903 w 4427034"/>
                            <a:gd name="connsiteY7" fmla="*/ 1003663 h 1115781"/>
                            <a:gd name="connsiteX8" fmla="*/ 2984164 w 4427034"/>
                            <a:gd name="connsiteY8" fmla="*/ 946919 h 1115781"/>
                            <a:gd name="connsiteX9" fmla="*/ 2230599 w 4427034"/>
                            <a:gd name="connsiteY9" fmla="*/ 895189 h 1115781"/>
                            <a:gd name="connsiteX10" fmla="*/ 1720411 w 4427034"/>
                            <a:gd name="connsiteY10" fmla="*/ 1080874 h 1115781"/>
                            <a:gd name="connsiteX11" fmla="*/ 608248 w 4427034"/>
                            <a:gd name="connsiteY11" fmla="*/ 1053346 h 1115781"/>
                            <a:gd name="connsiteX12" fmla="*/ 71 w 4427034"/>
                            <a:gd name="connsiteY12" fmla="*/ 11617 h 1115781"/>
                            <a:gd name="connsiteX0" fmla="*/ 4407267 w 4427032"/>
                            <a:gd name="connsiteY0" fmla="*/ 1 h 1115781"/>
                            <a:gd name="connsiteX1" fmla="*/ 4422842 w 4427032"/>
                            <a:gd name="connsiteY1" fmla="*/ 314658 h 1115781"/>
                            <a:gd name="connsiteX2" fmla="*/ 4421061 w 4427032"/>
                            <a:gd name="connsiteY2" fmla="*/ 547535 h 1115781"/>
                            <a:gd name="connsiteX3" fmla="*/ 4357889 w 4427032"/>
                            <a:gd name="connsiteY3" fmla="*/ 855403 h 1115781"/>
                            <a:gd name="connsiteX4" fmla="*/ 4167193 w 4427032"/>
                            <a:gd name="connsiteY4" fmla="*/ 1044168 h 1115781"/>
                            <a:gd name="connsiteX5" fmla="*/ 3971354 w 4427032"/>
                            <a:gd name="connsiteY5" fmla="*/ 1113175 h 1115781"/>
                            <a:gd name="connsiteX6" fmla="*/ 3717992 w 4427032"/>
                            <a:gd name="connsiteY6" fmla="*/ 1091801 h 1115781"/>
                            <a:gd name="connsiteX7" fmla="*/ 3401903 w 4427032"/>
                            <a:gd name="connsiteY7" fmla="*/ 1003663 h 1115781"/>
                            <a:gd name="connsiteX8" fmla="*/ 2984164 w 4427032"/>
                            <a:gd name="connsiteY8" fmla="*/ 946919 h 1115781"/>
                            <a:gd name="connsiteX9" fmla="*/ 2230599 w 4427032"/>
                            <a:gd name="connsiteY9" fmla="*/ 895189 h 1115781"/>
                            <a:gd name="connsiteX10" fmla="*/ 1720411 w 4427032"/>
                            <a:gd name="connsiteY10" fmla="*/ 1080874 h 1115781"/>
                            <a:gd name="connsiteX11" fmla="*/ 608248 w 4427032"/>
                            <a:gd name="connsiteY11" fmla="*/ 1053346 h 1115781"/>
                            <a:gd name="connsiteX12" fmla="*/ 71 w 4427032"/>
                            <a:gd name="connsiteY12" fmla="*/ 11617 h 1115781"/>
                            <a:gd name="connsiteX0" fmla="*/ 4407267 w 4427034"/>
                            <a:gd name="connsiteY0" fmla="*/ 1 h 1179659"/>
                            <a:gd name="connsiteX1" fmla="*/ 4422842 w 4427034"/>
                            <a:gd name="connsiteY1" fmla="*/ 314658 h 1179659"/>
                            <a:gd name="connsiteX2" fmla="*/ 4421061 w 4427034"/>
                            <a:gd name="connsiteY2" fmla="*/ 547535 h 1179659"/>
                            <a:gd name="connsiteX3" fmla="*/ 4357889 w 4427034"/>
                            <a:gd name="connsiteY3" fmla="*/ 855403 h 1179659"/>
                            <a:gd name="connsiteX4" fmla="*/ 4167193 w 4427034"/>
                            <a:gd name="connsiteY4" fmla="*/ 1044168 h 1179659"/>
                            <a:gd name="connsiteX5" fmla="*/ 3971354 w 4427034"/>
                            <a:gd name="connsiteY5" fmla="*/ 1113175 h 1179659"/>
                            <a:gd name="connsiteX6" fmla="*/ 3717992 w 4427034"/>
                            <a:gd name="connsiteY6" fmla="*/ 1091801 h 1179659"/>
                            <a:gd name="connsiteX7" fmla="*/ 3090864 w 4427034"/>
                            <a:gd name="connsiteY7" fmla="*/ 1175837 h 1179659"/>
                            <a:gd name="connsiteX8" fmla="*/ 2984164 w 4427034"/>
                            <a:gd name="connsiteY8" fmla="*/ 946919 h 1179659"/>
                            <a:gd name="connsiteX9" fmla="*/ 2230599 w 4427034"/>
                            <a:gd name="connsiteY9" fmla="*/ 895189 h 1179659"/>
                            <a:gd name="connsiteX10" fmla="*/ 1720411 w 4427034"/>
                            <a:gd name="connsiteY10" fmla="*/ 1080874 h 1179659"/>
                            <a:gd name="connsiteX11" fmla="*/ 608248 w 4427034"/>
                            <a:gd name="connsiteY11" fmla="*/ 1053346 h 1179659"/>
                            <a:gd name="connsiteX12" fmla="*/ 71 w 4427034"/>
                            <a:gd name="connsiteY12" fmla="*/ 11617 h 1179659"/>
                            <a:gd name="connsiteX0" fmla="*/ 4407267 w 4427032"/>
                            <a:gd name="connsiteY0" fmla="*/ 1 h 1237460"/>
                            <a:gd name="connsiteX1" fmla="*/ 4422842 w 4427032"/>
                            <a:gd name="connsiteY1" fmla="*/ 314658 h 1237460"/>
                            <a:gd name="connsiteX2" fmla="*/ 4421061 w 4427032"/>
                            <a:gd name="connsiteY2" fmla="*/ 547535 h 1237460"/>
                            <a:gd name="connsiteX3" fmla="*/ 4357889 w 4427032"/>
                            <a:gd name="connsiteY3" fmla="*/ 855403 h 1237460"/>
                            <a:gd name="connsiteX4" fmla="*/ 4167193 w 4427032"/>
                            <a:gd name="connsiteY4" fmla="*/ 1044168 h 1237460"/>
                            <a:gd name="connsiteX5" fmla="*/ 3971354 w 4427032"/>
                            <a:gd name="connsiteY5" fmla="*/ 1113175 h 1237460"/>
                            <a:gd name="connsiteX6" fmla="*/ 3717992 w 4427032"/>
                            <a:gd name="connsiteY6" fmla="*/ 1091801 h 1237460"/>
                            <a:gd name="connsiteX7" fmla="*/ 3090864 w 4427032"/>
                            <a:gd name="connsiteY7" fmla="*/ 1175837 h 1237460"/>
                            <a:gd name="connsiteX8" fmla="*/ 2607289 w 4427032"/>
                            <a:gd name="connsiteY8" fmla="*/ 1221838 h 1237460"/>
                            <a:gd name="connsiteX9" fmla="*/ 2230599 w 4427032"/>
                            <a:gd name="connsiteY9" fmla="*/ 895189 h 1237460"/>
                            <a:gd name="connsiteX10" fmla="*/ 1720411 w 4427032"/>
                            <a:gd name="connsiteY10" fmla="*/ 1080874 h 1237460"/>
                            <a:gd name="connsiteX11" fmla="*/ 608248 w 4427032"/>
                            <a:gd name="connsiteY11" fmla="*/ 1053346 h 1237460"/>
                            <a:gd name="connsiteX12" fmla="*/ 71 w 4427032"/>
                            <a:gd name="connsiteY12" fmla="*/ 11617 h 1237460"/>
                            <a:gd name="connsiteX0" fmla="*/ 4407267 w 4427034"/>
                            <a:gd name="connsiteY0" fmla="*/ 1 h 1309033"/>
                            <a:gd name="connsiteX1" fmla="*/ 4422842 w 4427034"/>
                            <a:gd name="connsiteY1" fmla="*/ 314658 h 1309033"/>
                            <a:gd name="connsiteX2" fmla="*/ 4421061 w 4427034"/>
                            <a:gd name="connsiteY2" fmla="*/ 547535 h 1309033"/>
                            <a:gd name="connsiteX3" fmla="*/ 4357889 w 4427034"/>
                            <a:gd name="connsiteY3" fmla="*/ 855403 h 1309033"/>
                            <a:gd name="connsiteX4" fmla="*/ 4167193 w 4427034"/>
                            <a:gd name="connsiteY4" fmla="*/ 1044168 h 1309033"/>
                            <a:gd name="connsiteX5" fmla="*/ 3971354 w 4427034"/>
                            <a:gd name="connsiteY5" fmla="*/ 1113175 h 1309033"/>
                            <a:gd name="connsiteX6" fmla="*/ 3717992 w 4427034"/>
                            <a:gd name="connsiteY6" fmla="*/ 1091801 h 1309033"/>
                            <a:gd name="connsiteX7" fmla="*/ 3090864 w 4427034"/>
                            <a:gd name="connsiteY7" fmla="*/ 1175837 h 1309033"/>
                            <a:gd name="connsiteX8" fmla="*/ 2607289 w 4427034"/>
                            <a:gd name="connsiteY8" fmla="*/ 1221838 h 1309033"/>
                            <a:gd name="connsiteX9" fmla="*/ 1977587 w 4427034"/>
                            <a:gd name="connsiteY9" fmla="*/ 1304969 h 1309033"/>
                            <a:gd name="connsiteX10" fmla="*/ 1720411 w 4427034"/>
                            <a:gd name="connsiteY10" fmla="*/ 1080874 h 1309033"/>
                            <a:gd name="connsiteX11" fmla="*/ 608248 w 4427034"/>
                            <a:gd name="connsiteY11" fmla="*/ 1053346 h 1309033"/>
                            <a:gd name="connsiteX12" fmla="*/ 71 w 4427034"/>
                            <a:gd name="connsiteY12" fmla="*/ 11617 h 1309033"/>
                            <a:gd name="connsiteX0" fmla="*/ 4407267 w 4427032"/>
                            <a:gd name="connsiteY0" fmla="*/ 1 h 1309033"/>
                            <a:gd name="connsiteX1" fmla="*/ 4422842 w 4427032"/>
                            <a:gd name="connsiteY1" fmla="*/ 314658 h 1309033"/>
                            <a:gd name="connsiteX2" fmla="*/ 4421061 w 4427032"/>
                            <a:gd name="connsiteY2" fmla="*/ 547535 h 1309033"/>
                            <a:gd name="connsiteX3" fmla="*/ 4357889 w 4427032"/>
                            <a:gd name="connsiteY3" fmla="*/ 855403 h 1309033"/>
                            <a:gd name="connsiteX4" fmla="*/ 4167193 w 4427032"/>
                            <a:gd name="connsiteY4" fmla="*/ 1044168 h 1309033"/>
                            <a:gd name="connsiteX5" fmla="*/ 3971354 w 4427032"/>
                            <a:gd name="connsiteY5" fmla="*/ 1113175 h 1309033"/>
                            <a:gd name="connsiteX6" fmla="*/ 3516903 w 4427032"/>
                            <a:gd name="connsiteY6" fmla="*/ 1196797 h 1309033"/>
                            <a:gd name="connsiteX7" fmla="*/ 3090864 w 4427032"/>
                            <a:gd name="connsiteY7" fmla="*/ 1175837 h 1309033"/>
                            <a:gd name="connsiteX8" fmla="*/ 2607289 w 4427032"/>
                            <a:gd name="connsiteY8" fmla="*/ 1221838 h 1309033"/>
                            <a:gd name="connsiteX9" fmla="*/ 1977587 w 4427032"/>
                            <a:gd name="connsiteY9" fmla="*/ 1304969 h 1309033"/>
                            <a:gd name="connsiteX10" fmla="*/ 1720411 w 4427032"/>
                            <a:gd name="connsiteY10" fmla="*/ 1080874 h 1309033"/>
                            <a:gd name="connsiteX11" fmla="*/ 608248 w 4427032"/>
                            <a:gd name="connsiteY11" fmla="*/ 1053346 h 1309033"/>
                            <a:gd name="connsiteX12" fmla="*/ 71 w 4427032"/>
                            <a:gd name="connsiteY12" fmla="*/ 11617 h 1309033"/>
                            <a:gd name="connsiteX0" fmla="*/ 4407267 w 4427034"/>
                            <a:gd name="connsiteY0" fmla="*/ 1 h 1309033"/>
                            <a:gd name="connsiteX1" fmla="*/ 4422842 w 4427034"/>
                            <a:gd name="connsiteY1" fmla="*/ 314658 h 1309033"/>
                            <a:gd name="connsiteX2" fmla="*/ 4421061 w 4427034"/>
                            <a:gd name="connsiteY2" fmla="*/ 547535 h 1309033"/>
                            <a:gd name="connsiteX3" fmla="*/ 4357889 w 4427034"/>
                            <a:gd name="connsiteY3" fmla="*/ 855403 h 1309033"/>
                            <a:gd name="connsiteX4" fmla="*/ 4167193 w 4427034"/>
                            <a:gd name="connsiteY4" fmla="*/ 1044168 h 1309033"/>
                            <a:gd name="connsiteX5" fmla="*/ 3942212 w 4427034"/>
                            <a:gd name="connsiteY5" fmla="*/ 1143740 h 1309033"/>
                            <a:gd name="connsiteX6" fmla="*/ 3516903 w 4427034"/>
                            <a:gd name="connsiteY6" fmla="*/ 1196797 h 1309033"/>
                            <a:gd name="connsiteX7" fmla="*/ 3090864 w 4427034"/>
                            <a:gd name="connsiteY7" fmla="*/ 1175837 h 1309033"/>
                            <a:gd name="connsiteX8" fmla="*/ 2607289 w 4427034"/>
                            <a:gd name="connsiteY8" fmla="*/ 1221838 h 1309033"/>
                            <a:gd name="connsiteX9" fmla="*/ 1977587 w 4427034"/>
                            <a:gd name="connsiteY9" fmla="*/ 1304969 h 1309033"/>
                            <a:gd name="connsiteX10" fmla="*/ 1720411 w 4427034"/>
                            <a:gd name="connsiteY10" fmla="*/ 1080874 h 1309033"/>
                            <a:gd name="connsiteX11" fmla="*/ 608248 w 4427034"/>
                            <a:gd name="connsiteY11" fmla="*/ 1053346 h 1309033"/>
                            <a:gd name="connsiteX12" fmla="*/ 71 w 4427034"/>
                            <a:gd name="connsiteY12" fmla="*/ 11617 h 1309033"/>
                            <a:gd name="connsiteX0" fmla="*/ 4407267 w 4429881"/>
                            <a:gd name="connsiteY0" fmla="*/ 1 h 1309033"/>
                            <a:gd name="connsiteX1" fmla="*/ 4422842 w 4429881"/>
                            <a:gd name="connsiteY1" fmla="*/ 314658 h 1309033"/>
                            <a:gd name="connsiteX2" fmla="*/ 4421061 w 4429881"/>
                            <a:gd name="connsiteY2" fmla="*/ 547535 h 1309033"/>
                            <a:gd name="connsiteX3" fmla="*/ 4318415 w 4429881"/>
                            <a:gd name="connsiteY3" fmla="*/ 887179 h 1309033"/>
                            <a:gd name="connsiteX4" fmla="*/ 4167193 w 4429881"/>
                            <a:gd name="connsiteY4" fmla="*/ 1044168 h 1309033"/>
                            <a:gd name="connsiteX5" fmla="*/ 3942212 w 4429881"/>
                            <a:gd name="connsiteY5" fmla="*/ 1143740 h 1309033"/>
                            <a:gd name="connsiteX6" fmla="*/ 3516903 w 4429881"/>
                            <a:gd name="connsiteY6" fmla="*/ 1196797 h 1309033"/>
                            <a:gd name="connsiteX7" fmla="*/ 3090864 w 4429881"/>
                            <a:gd name="connsiteY7" fmla="*/ 1175837 h 1309033"/>
                            <a:gd name="connsiteX8" fmla="*/ 2607289 w 4429881"/>
                            <a:gd name="connsiteY8" fmla="*/ 1221838 h 1309033"/>
                            <a:gd name="connsiteX9" fmla="*/ 1977587 w 4429881"/>
                            <a:gd name="connsiteY9" fmla="*/ 1304969 h 1309033"/>
                            <a:gd name="connsiteX10" fmla="*/ 1720411 w 4429881"/>
                            <a:gd name="connsiteY10" fmla="*/ 1080874 h 1309033"/>
                            <a:gd name="connsiteX11" fmla="*/ 608248 w 4429881"/>
                            <a:gd name="connsiteY11" fmla="*/ 1053346 h 1309033"/>
                            <a:gd name="connsiteX12" fmla="*/ 71 w 4429881"/>
                            <a:gd name="connsiteY12" fmla="*/ 11617 h 1309033"/>
                            <a:gd name="connsiteX0" fmla="*/ 4407267 w 4429883"/>
                            <a:gd name="connsiteY0" fmla="*/ 1 h 1305564"/>
                            <a:gd name="connsiteX1" fmla="*/ 4422842 w 4429883"/>
                            <a:gd name="connsiteY1" fmla="*/ 314658 h 1305564"/>
                            <a:gd name="connsiteX2" fmla="*/ 4421061 w 4429883"/>
                            <a:gd name="connsiteY2" fmla="*/ 547535 h 1305564"/>
                            <a:gd name="connsiteX3" fmla="*/ 4318415 w 4429883"/>
                            <a:gd name="connsiteY3" fmla="*/ 887179 h 1305564"/>
                            <a:gd name="connsiteX4" fmla="*/ 4167193 w 4429883"/>
                            <a:gd name="connsiteY4" fmla="*/ 1044168 h 1305564"/>
                            <a:gd name="connsiteX5" fmla="*/ 3942212 w 4429883"/>
                            <a:gd name="connsiteY5" fmla="*/ 1143740 h 1305564"/>
                            <a:gd name="connsiteX6" fmla="*/ 3516903 w 4429883"/>
                            <a:gd name="connsiteY6" fmla="*/ 1196797 h 1305564"/>
                            <a:gd name="connsiteX7" fmla="*/ 3090864 w 4429883"/>
                            <a:gd name="connsiteY7" fmla="*/ 1175837 h 1305564"/>
                            <a:gd name="connsiteX8" fmla="*/ 2607289 w 4429883"/>
                            <a:gd name="connsiteY8" fmla="*/ 1221838 h 1305564"/>
                            <a:gd name="connsiteX9" fmla="*/ 1977587 w 4429883"/>
                            <a:gd name="connsiteY9" fmla="*/ 1304969 h 1305564"/>
                            <a:gd name="connsiteX10" fmla="*/ 1143631 w 4429883"/>
                            <a:gd name="connsiteY10" fmla="*/ 1175526 h 1305564"/>
                            <a:gd name="connsiteX11" fmla="*/ 608248 w 4429883"/>
                            <a:gd name="connsiteY11" fmla="*/ 1053346 h 1305564"/>
                            <a:gd name="connsiteX12" fmla="*/ 71 w 4429883"/>
                            <a:gd name="connsiteY12" fmla="*/ 11617 h 1305564"/>
                            <a:gd name="connsiteX0" fmla="*/ 4407267 w 4429881"/>
                            <a:gd name="connsiteY0" fmla="*/ 1 h 1305074"/>
                            <a:gd name="connsiteX1" fmla="*/ 4422842 w 4429881"/>
                            <a:gd name="connsiteY1" fmla="*/ 314658 h 1305074"/>
                            <a:gd name="connsiteX2" fmla="*/ 4421061 w 4429881"/>
                            <a:gd name="connsiteY2" fmla="*/ 547535 h 1305074"/>
                            <a:gd name="connsiteX3" fmla="*/ 4318415 w 4429881"/>
                            <a:gd name="connsiteY3" fmla="*/ 887179 h 1305074"/>
                            <a:gd name="connsiteX4" fmla="*/ 4167193 w 4429881"/>
                            <a:gd name="connsiteY4" fmla="*/ 1044168 h 1305074"/>
                            <a:gd name="connsiteX5" fmla="*/ 3942212 w 4429881"/>
                            <a:gd name="connsiteY5" fmla="*/ 1143740 h 1305074"/>
                            <a:gd name="connsiteX6" fmla="*/ 3516903 w 4429881"/>
                            <a:gd name="connsiteY6" fmla="*/ 1196797 h 1305074"/>
                            <a:gd name="connsiteX7" fmla="*/ 3090864 w 4429881"/>
                            <a:gd name="connsiteY7" fmla="*/ 1175837 h 1305074"/>
                            <a:gd name="connsiteX8" fmla="*/ 2607289 w 4429881"/>
                            <a:gd name="connsiteY8" fmla="*/ 1221838 h 1305074"/>
                            <a:gd name="connsiteX9" fmla="*/ 1977587 w 4429881"/>
                            <a:gd name="connsiteY9" fmla="*/ 1304969 h 1305074"/>
                            <a:gd name="connsiteX10" fmla="*/ 1106011 w 4429881"/>
                            <a:gd name="connsiteY10" fmla="*/ 1234238 h 1305074"/>
                            <a:gd name="connsiteX11" fmla="*/ 608248 w 4429881"/>
                            <a:gd name="connsiteY11" fmla="*/ 1053346 h 1305074"/>
                            <a:gd name="connsiteX12" fmla="*/ 71 w 4429881"/>
                            <a:gd name="connsiteY12" fmla="*/ 11617 h 1305074"/>
                            <a:gd name="connsiteX0" fmla="*/ 4407267 w 4429883"/>
                            <a:gd name="connsiteY0" fmla="*/ 1 h 1305074"/>
                            <a:gd name="connsiteX1" fmla="*/ 4422842 w 4429883"/>
                            <a:gd name="connsiteY1" fmla="*/ 314658 h 1305074"/>
                            <a:gd name="connsiteX2" fmla="*/ 4421061 w 4429883"/>
                            <a:gd name="connsiteY2" fmla="*/ 547535 h 1305074"/>
                            <a:gd name="connsiteX3" fmla="*/ 4318415 w 4429883"/>
                            <a:gd name="connsiteY3" fmla="*/ 887179 h 1305074"/>
                            <a:gd name="connsiteX4" fmla="*/ 4167193 w 4429883"/>
                            <a:gd name="connsiteY4" fmla="*/ 1044168 h 1305074"/>
                            <a:gd name="connsiteX5" fmla="*/ 3942212 w 4429883"/>
                            <a:gd name="connsiteY5" fmla="*/ 1143740 h 1305074"/>
                            <a:gd name="connsiteX6" fmla="*/ 3516903 w 4429883"/>
                            <a:gd name="connsiteY6" fmla="*/ 1196797 h 1305074"/>
                            <a:gd name="connsiteX7" fmla="*/ 3090864 w 4429883"/>
                            <a:gd name="connsiteY7" fmla="*/ 1175837 h 1305074"/>
                            <a:gd name="connsiteX8" fmla="*/ 2607289 w 4429883"/>
                            <a:gd name="connsiteY8" fmla="*/ 1221838 h 1305074"/>
                            <a:gd name="connsiteX9" fmla="*/ 1977587 w 4429883"/>
                            <a:gd name="connsiteY9" fmla="*/ 1304969 h 1305074"/>
                            <a:gd name="connsiteX10" fmla="*/ 1106011 w 4429883"/>
                            <a:gd name="connsiteY10" fmla="*/ 1234238 h 1305074"/>
                            <a:gd name="connsiteX11" fmla="*/ 608248 w 4429883"/>
                            <a:gd name="connsiteY11" fmla="*/ 1053346 h 1305074"/>
                            <a:gd name="connsiteX12" fmla="*/ 71 w 4429883"/>
                            <a:gd name="connsiteY12" fmla="*/ 11617 h 1305074"/>
                            <a:gd name="connsiteX0" fmla="*/ 4407267 w 4429881"/>
                            <a:gd name="connsiteY0" fmla="*/ 1 h 1304979"/>
                            <a:gd name="connsiteX1" fmla="*/ 4422842 w 4429881"/>
                            <a:gd name="connsiteY1" fmla="*/ 314658 h 1304979"/>
                            <a:gd name="connsiteX2" fmla="*/ 4421061 w 4429881"/>
                            <a:gd name="connsiteY2" fmla="*/ 547535 h 1304979"/>
                            <a:gd name="connsiteX3" fmla="*/ 4318415 w 4429881"/>
                            <a:gd name="connsiteY3" fmla="*/ 887179 h 1304979"/>
                            <a:gd name="connsiteX4" fmla="*/ 4167193 w 4429881"/>
                            <a:gd name="connsiteY4" fmla="*/ 1044168 h 1304979"/>
                            <a:gd name="connsiteX5" fmla="*/ 3942212 w 4429881"/>
                            <a:gd name="connsiteY5" fmla="*/ 1143740 h 1304979"/>
                            <a:gd name="connsiteX6" fmla="*/ 3516903 w 4429881"/>
                            <a:gd name="connsiteY6" fmla="*/ 1196797 h 1304979"/>
                            <a:gd name="connsiteX7" fmla="*/ 3090864 w 4429881"/>
                            <a:gd name="connsiteY7" fmla="*/ 1175837 h 1304979"/>
                            <a:gd name="connsiteX8" fmla="*/ 2607289 w 4429881"/>
                            <a:gd name="connsiteY8" fmla="*/ 1221838 h 1304979"/>
                            <a:gd name="connsiteX9" fmla="*/ 1977587 w 4429881"/>
                            <a:gd name="connsiteY9" fmla="*/ 1304969 h 1304979"/>
                            <a:gd name="connsiteX10" fmla="*/ 1261004 w 4429881"/>
                            <a:gd name="connsiteY10" fmla="*/ 1216099 h 1304979"/>
                            <a:gd name="connsiteX11" fmla="*/ 608248 w 4429881"/>
                            <a:gd name="connsiteY11" fmla="*/ 1053346 h 1304979"/>
                            <a:gd name="connsiteX12" fmla="*/ 71 w 4429881"/>
                            <a:gd name="connsiteY12" fmla="*/ 11617 h 1304979"/>
                            <a:gd name="connsiteX0" fmla="*/ 4407267 w 4429883"/>
                            <a:gd name="connsiteY0" fmla="*/ 1 h 1304979"/>
                            <a:gd name="connsiteX1" fmla="*/ 4422842 w 4429883"/>
                            <a:gd name="connsiteY1" fmla="*/ 314658 h 1304979"/>
                            <a:gd name="connsiteX2" fmla="*/ 4421061 w 4429883"/>
                            <a:gd name="connsiteY2" fmla="*/ 547535 h 1304979"/>
                            <a:gd name="connsiteX3" fmla="*/ 4318415 w 4429883"/>
                            <a:gd name="connsiteY3" fmla="*/ 887179 h 1304979"/>
                            <a:gd name="connsiteX4" fmla="*/ 4167193 w 4429883"/>
                            <a:gd name="connsiteY4" fmla="*/ 1044168 h 1304979"/>
                            <a:gd name="connsiteX5" fmla="*/ 3942212 w 4429883"/>
                            <a:gd name="connsiteY5" fmla="*/ 1143740 h 1304979"/>
                            <a:gd name="connsiteX6" fmla="*/ 3516903 w 4429883"/>
                            <a:gd name="connsiteY6" fmla="*/ 1196797 h 1304979"/>
                            <a:gd name="connsiteX7" fmla="*/ 3090864 w 4429883"/>
                            <a:gd name="connsiteY7" fmla="*/ 1175837 h 1304979"/>
                            <a:gd name="connsiteX8" fmla="*/ 2607289 w 4429883"/>
                            <a:gd name="connsiteY8" fmla="*/ 1221838 h 1304979"/>
                            <a:gd name="connsiteX9" fmla="*/ 1977587 w 4429883"/>
                            <a:gd name="connsiteY9" fmla="*/ 1304969 h 1304979"/>
                            <a:gd name="connsiteX10" fmla="*/ 1261004 w 4429883"/>
                            <a:gd name="connsiteY10" fmla="*/ 1216099 h 1304979"/>
                            <a:gd name="connsiteX11" fmla="*/ 608248 w 4429883"/>
                            <a:gd name="connsiteY11" fmla="*/ 1053346 h 1304979"/>
                            <a:gd name="connsiteX12" fmla="*/ 71 w 4429883"/>
                            <a:gd name="connsiteY12" fmla="*/ 11617 h 1304979"/>
                            <a:gd name="connsiteX0" fmla="*/ 4407267 w 4429881"/>
                            <a:gd name="connsiteY0" fmla="*/ 1 h 1314212"/>
                            <a:gd name="connsiteX1" fmla="*/ 4422842 w 4429881"/>
                            <a:gd name="connsiteY1" fmla="*/ 314658 h 1314212"/>
                            <a:gd name="connsiteX2" fmla="*/ 4421061 w 4429881"/>
                            <a:gd name="connsiteY2" fmla="*/ 547535 h 1314212"/>
                            <a:gd name="connsiteX3" fmla="*/ 4318415 w 4429881"/>
                            <a:gd name="connsiteY3" fmla="*/ 887179 h 1314212"/>
                            <a:gd name="connsiteX4" fmla="*/ 4167193 w 4429881"/>
                            <a:gd name="connsiteY4" fmla="*/ 1044168 h 1314212"/>
                            <a:gd name="connsiteX5" fmla="*/ 3942212 w 4429881"/>
                            <a:gd name="connsiteY5" fmla="*/ 1143740 h 1314212"/>
                            <a:gd name="connsiteX6" fmla="*/ 3516903 w 4429881"/>
                            <a:gd name="connsiteY6" fmla="*/ 1196797 h 1314212"/>
                            <a:gd name="connsiteX7" fmla="*/ 3090864 w 4429881"/>
                            <a:gd name="connsiteY7" fmla="*/ 1175837 h 1314212"/>
                            <a:gd name="connsiteX8" fmla="*/ 2607289 w 4429881"/>
                            <a:gd name="connsiteY8" fmla="*/ 1221838 h 1314212"/>
                            <a:gd name="connsiteX9" fmla="*/ 1977587 w 4429881"/>
                            <a:gd name="connsiteY9" fmla="*/ 1304969 h 1314212"/>
                            <a:gd name="connsiteX10" fmla="*/ 1275975 w 4429881"/>
                            <a:gd name="connsiteY10" fmla="*/ 1282235 h 1314212"/>
                            <a:gd name="connsiteX11" fmla="*/ 608248 w 4429881"/>
                            <a:gd name="connsiteY11" fmla="*/ 1053346 h 1314212"/>
                            <a:gd name="connsiteX12" fmla="*/ 71 w 4429881"/>
                            <a:gd name="connsiteY12" fmla="*/ 11617 h 1314212"/>
                            <a:gd name="connsiteX0" fmla="*/ 4407267 w 4429883"/>
                            <a:gd name="connsiteY0" fmla="*/ 1 h 1314212"/>
                            <a:gd name="connsiteX1" fmla="*/ 4422842 w 4429883"/>
                            <a:gd name="connsiteY1" fmla="*/ 314658 h 1314212"/>
                            <a:gd name="connsiteX2" fmla="*/ 4421061 w 4429883"/>
                            <a:gd name="connsiteY2" fmla="*/ 547535 h 1314212"/>
                            <a:gd name="connsiteX3" fmla="*/ 4318415 w 4429883"/>
                            <a:gd name="connsiteY3" fmla="*/ 887179 h 1314212"/>
                            <a:gd name="connsiteX4" fmla="*/ 4167193 w 4429883"/>
                            <a:gd name="connsiteY4" fmla="*/ 1044168 h 1314212"/>
                            <a:gd name="connsiteX5" fmla="*/ 3942212 w 4429883"/>
                            <a:gd name="connsiteY5" fmla="*/ 1143740 h 1314212"/>
                            <a:gd name="connsiteX6" fmla="*/ 3516903 w 4429883"/>
                            <a:gd name="connsiteY6" fmla="*/ 1196797 h 1314212"/>
                            <a:gd name="connsiteX7" fmla="*/ 3090864 w 4429883"/>
                            <a:gd name="connsiteY7" fmla="*/ 1175837 h 1314212"/>
                            <a:gd name="connsiteX8" fmla="*/ 2607289 w 4429883"/>
                            <a:gd name="connsiteY8" fmla="*/ 1221838 h 1314212"/>
                            <a:gd name="connsiteX9" fmla="*/ 1977587 w 4429883"/>
                            <a:gd name="connsiteY9" fmla="*/ 1304969 h 1314212"/>
                            <a:gd name="connsiteX10" fmla="*/ 1275975 w 4429883"/>
                            <a:gd name="connsiteY10" fmla="*/ 1282235 h 1314212"/>
                            <a:gd name="connsiteX11" fmla="*/ 608248 w 4429883"/>
                            <a:gd name="connsiteY11" fmla="*/ 1053346 h 1314212"/>
                            <a:gd name="connsiteX12" fmla="*/ 71 w 4429883"/>
                            <a:gd name="connsiteY12" fmla="*/ 11617 h 1314212"/>
                            <a:gd name="connsiteX0" fmla="*/ 4407259 w 4429874"/>
                            <a:gd name="connsiteY0" fmla="*/ 1 h 1314212"/>
                            <a:gd name="connsiteX1" fmla="*/ 4422834 w 4429874"/>
                            <a:gd name="connsiteY1" fmla="*/ 314658 h 1314212"/>
                            <a:gd name="connsiteX2" fmla="*/ 4421053 w 4429874"/>
                            <a:gd name="connsiteY2" fmla="*/ 547535 h 1314212"/>
                            <a:gd name="connsiteX3" fmla="*/ 4318407 w 4429874"/>
                            <a:gd name="connsiteY3" fmla="*/ 887179 h 1314212"/>
                            <a:gd name="connsiteX4" fmla="*/ 4167185 w 4429874"/>
                            <a:gd name="connsiteY4" fmla="*/ 1044168 h 1314212"/>
                            <a:gd name="connsiteX5" fmla="*/ 3942204 w 4429874"/>
                            <a:gd name="connsiteY5" fmla="*/ 1143740 h 1314212"/>
                            <a:gd name="connsiteX6" fmla="*/ 3516895 w 4429874"/>
                            <a:gd name="connsiteY6" fmla="*/ 1196797 h 1314212"/>
                            <a:gd name="connsiteX7" fmla="*/ 3090856 w 4429874"/>
                            <a:gd name="connsiteY7" fmla="*/ 1175837 h 1314212"/>
                            <a:gd name="connsiteX8" fmla="*/ 2607281 w 4429874"/>
                            <a:gd name="connsiteY8" fmla="*/ 1221838 h 1314212"/>
                            <a:gd name="connsiteX9" fmla="*/ 1977579 w 4429874"/>
                            <a:gd name="connsiteY9" fmla="*/ 1304969 h 1314212"/>
                            <a:gd name="connsiteX10" fmla="*/ 1275967 w 4429874"/>
                            <a:gd name="connsiteY10" fmla="*/ 1282235 h 1314212"/>
                            <a:gd name="connsiteX11" fmla="*/ 608240 w 4429874"/>
                            <a:gd name="connsiteY11" fmla="*/ 1053346 h 1314212"/>
                            <a:gd name="connsiteX12" fmla="*/ 63 w 4429874"/>
                            <a:gd name="connsiteY12" fmla="*/ 11617 h 1314212"/>
                            <a:gd name="connsiteX0" fmla="*/ 4407261 w 4429876"/>
                            <a:gd name="connsiteY0" fmla="*/ 1 h 1314212"/>
                            <a:gd name="connsiteX1" fmla="*/ 4422836 w 4429876"/>
                            <a:gd name="connsiteY1" fmla="*/ 314658 h 1314212"/>
                            <a:gd name="connsiteX2" fmla="*/ 4421055 w 4429876"/>
                            <a:gd name="connsiteY2" fmla="*/ 547535 h 1314212"/>
                            <a:gd name="connsiteX3" fmla="*/ 4318409 w 4429876"/>
                            <a:gd name="connsiteY3" fmla="*/ 887179 h 1314212"/>
                            <a:gd name="connsiteX4" fmla="*/ 4167187 w 4429876"/>
                            <a:gd name="connsiteY4" fmla="*/ 1044168 h 1314212"/>
                            <a:gd name="connsiteX5" fmla="*/ 3942206 w 4429876"/>
                            <a:gd name="connsiteY5" fmla="*/ 1143740 h 1314212"/>
                            <a:gd name="connsiteX6" fmla="*/ 3516897 w 4429876"/>
                            <a:gd name="connsiteY6" fmla="*/ 1196797 h 1314212"/>
                            <a:gd name="connsiteX7" fmla="*/ 3090858 w 4429876"/>
                            <a:gd name="connsiteY7" fmla="*/ 1175837 h 1314212"/>
                            <a:gd name="connsiteX8" fmla="*/ 2607283 w 4429876"/>
                            <a:gd name="connsiteY8" fmla="*/ 1221838 h 1314212"/>
                            <a:gd name="connsiteX9" fmla="*/ 1977581 w 4429876"/>
                            <a:gd name="connsiteY9" fmla="*/ 1304969 h 1314212"/>
                            <a:gd name="connsiteX10" fmla="*/ 1275969 w 4429876"/>
                            <a:gd name="connsiteY10" fmla="*/ 1282235 h 1314212"/>
                            <a:gd name="connsiteX11" fmla="*/ 594070 w 4429876"/>
                            <a:gd name="connsiteY11" fmla="*/ 1150046 h 1314212"/>
                            <a:gd name="connsiteX12" fmla="*/ 65 w 4429876"/>
                            <a:gd name="connsiteY12" fmla="*/ 11617 h 1314212"/>
                            <a:gd name="connsiteX0" fmla="*/ 4407261 w 4429876"/>
                            <a:gd name="connsiteY0" fmla="*/ 1 h 1314212"/>
                            <a:gd name="connsiteX1" fmla="*/ 4422836 w 4429876"/>
                            <a:gd name="connsiteY1" fmla="*/ 314658 h 1314212"/>
                            <a:gd name="connsiteX2" fmla="*/ 4421055 w 4429876"/>
                            <a:gd name="connsiteY2" fmla="*/ 547535 h 1314212"/>
                            <a:gd name="connsiteX3" fmla="*/ 4318409 w 4429876"/>
                            <a:gd name="connsiteY3" fmla="*/ 887179 h 1314212"/>
                            <a:gd name="connsiteX4" fmla="*/ 4167187 w 4429876"/>
                            <a:gd name="connsiteY4" fmla="*/ 1044168 h 1314212"/>
                            <a:gd name="connsiteX5" fmla="*/ 3942206 w 4429876"/>
                            <a:gd name="connsiteY5" fmla="*/ 1143740 h 1314212"/>
                            <a:gd name="connsiteX6" fmla="*/ 3516897 w 4429876"/>
                            <a:gd name="connsiteY6" fmla="*/ 1196797 h 1314212"/>
                            <a:gd name="connsiteX7" fmla="*/ 3090858 w 4429876"/>
                            <a:gd name="connsiteY7" fmla="*/ 1175837 h 1314212"/>
                            <a:gd name="connsiteX8" fmla="*/ 2607283 w 4429876"/>
                            <a:gd name="connsiteY8" fmla="*/ 1221838 h 1314212"/>
                            <a:gd name="connsiteX9" fmla="*/ 1977581 w 4429876"/>
                            <a:gd name="connsiteY9" fmla="*/ 1304969 h 1314212"/>
                            <a:gd name="connsiteX10" fmla="*/ 1275969 w 4429876"/>
                            <a:gd name="connsiteY10" fmla="*/ 1282235 h 1314212"/>
                            <a:gd name="connsiteX11" fmla="*/ 594070 w 4429876"/>
                            <a:gd name="connsiteY11" fmla="*/ 1150046 h 1314212"/>
                            <a:gd name="connsiteX12" fmla="*/ 65 w 4429876"/>
                            <a:gd name="connsiteY12" fmla="*/ 11617 h 1314212"/>
                            <a:gd name="connsiteX0" fmla="*/ 4407261 w 4429876"/>
                            <a:gd name="connsiteY0" fmla="*/ 1 h 1314212"/>
                            <a:gd name="connsiteX1" fmla="*/ 4422836 w 4429876"/>
                            <a:gd name="connsiteY1" fmla="*/ 314658 h 1314212"/>
                            <a:gd name="connsiteX2" fmla="*/ 4421055 w 4429876"/>
                            <a:gd name="connsiteY2" fmla="*/ 547535 h 1314212"/>
                            <a:gd name="connsiteX3" fmla="*/ 4318409 w 4429876"/>
                            <a:gd name="connsiteY3" fmla="*/ 887179 h 1314212"/>
                            <a:gd name="connsiteX4" fmla="*/ 4167187 w 4429876"/>
                            <a:gd name="connsiteY4" fmla="*/ 1044168 h 1314212"/>
                            <a:gd name="connsiteX5" fmla="*/ 3942206 w 4429876"/>
                            <a:gd name="connsiteY5" fmla="*/ 1143740 h 1314212"/>
                            <a:gd name="connsiteX6" fmla="*/ 3516897 w 4429876"/>
                            <a:gd name="connsiteY6" fmla="*/ 1196797 h 1314212"/>
                            <a:gd name="connsiteX7" fmla="*/ 3090858 w 4429876"/>
                            <a:gd name="connsiteY7" fmla="*/ 1175837 h 1314212"/>
                            <a:gd name="connsiteX8" fmla="*/ 2607283 w 4429876"/>
                            <a:gd name="connsiteY8" fmla="*/ 1221838 h 1314212"/>
                            <a:gd name="connsiteX9" fmla="*/ 1977581 w 4429876"/>
                            <a:gd name="connsiteY9" fmla="*/ 1304969 h 1314212"/>
                            <a:gd name="connsiteX10" fmla="*/ 1275969 w 4429876"/>
                            <a:gd name="connsiteY10" fmla="*/ 1282235 h 1314212"/>
                            <a:gd name="connsiteX11" fmla="*/ 594070 w 4429876"/>
                            <a:gd name="connsiteY11" fmla="*/ 1150046 h 1314212"/>
                            <a:gd name="connsiteX12" fmla="*/ 65 w 4429876"/>
                            <a:gd name="connsiteY12" fmla="*/ 11617 h 1314212"/>
                            <a:gd name="connsiteX0" fmla="*/ 4407261 w 4429876"/>
                            <a:gd name="connsiteY0" fmla="*/ 1 h 1349629"/>
                            <a:gd name="connsiteX1" fmla="*/ 4422836 w 4429876"/>
                            <a:gd name="connsiteY1" fmla="*/ 314658 h 1349629"/>
                            <a:gd name="connsiteX2" fmla="*/ 4421055 w 4429876"/>
                            <a:gd name="connsiteY2" fmla="*/ 547535 h 1349629"/>
                            <a:gd name="connsiteX3" fmla="*/ 4318409 w 4429876"/>
                            <a:gd name="connsiteY3" fmla="*/ 887179 h 1349629"/>
                            <a:gd name="connsiteX4" fmla="*/ 4167187 w 4429876"/>
                            <a:gd name="connsiteY4" fmla="*/ 1044168 h 1349629"/>
                            <a:gd name="connsiteX5" fmla="*/ 3942206 w 4429876"/>
                            <a:gd name="connsiteY5" fmla="*/ 1143740 h 1349629"/>
                            <a:gd name="connsiteX6" fmla="*/ 3516897 w 4429876"/>
                            <a:gd name="connsiteY6" fmla="*/ 1196797 h 1349629"/>
                            <a:gd name="connsiteX7" fmla="*/ 3090858 w 4429876"/>
                            <a:gd name="connsiteY7" fmla="*/ 1175837 h 1349629"/>
                            <a:gd name="connsiteX8" fmla="*/ 2607283 w 4429876"/>
                            <a:gd name="connsiteY8" fmla="*/ 1221838 h 1349629"/>
                            <a:gd name="connsiteX9" fmla="*/ 1977581 w 4429876"/>
                            <a:gd name="connsiteY9" fmla="*/ 1304969 h 1349629"/>
                            <a:gd name="connsiteX10" fmla="*/ 1310678 w 4429876"/>
                            <a:gd name="connsiteY10" fmla="*/ 1332480 h 1349629"/>
                            <a:gd name="connsiteX11" fmla="*/ 594070 w 4429876"/>
                            <a:gd name="connsiteY11" fmla="*/ 1150046 h 1349629"/>
                            <a:gd name="connsiteX12" fmla="*/ 65 w 4429876"/>
                            <a:gd name="connsiteY12" fmla="*/ 11617 h 1349629"/>
                            <a:gd name="connsiteX0" fmla="*/ 4407261 w 4429876"/>
                            <a:gd name="connsiteY0" fmla="*/ 1 h 1348050"/>
                            <a:gd name="connsiteX1" fmla="*/ 4422836 w 4429876"/>
                            <a:gd name="connsiteY1" fmla="*/ 314658 h 1348050"/>
                            <a:gd name="connsiteX2" fmla="*/ 4421055 w 4429876"/>
                            <a:gd name="connsiteY2" fmla="*/ 547535 h 1348050"/>
                            <a:gd name="connsiteX3" fmla="*/ 4318409 w 4429876"/>
                            <a:gd name="connsiteY3" fmla="*/ 887179 h 1348050"/>
                            <a:gd name="connsiteX4" fmla="*/ 4167187 w 4429876"/>
                            <a:gd name="connsiteY4" fmla="*/ 1044168 h 1348050"/>
                            <a:gd name="connsiteX5" fmla="*/ 3942206 w 4429876"/>
                            <a:gd name="connsiteY5" fmla="*/ 1143740 h 1348050"/>
                            <a:gd name="connsiteX6" fmla="*/ 3516897 w 4429876"/>
                            <a:gd name="connsiteY6" fmla="*/ 1196797 h 1348050"/>
                            <a:gd name="connsiteX7" fmla="*/ 3090858 w 4429876"/>
                            <a:gd name="connsiteY7" fmla="*/ 1175837 h 1348050"/>
                            <a:gd name="connsiteX8" fmla="*/ 2607283 w 4429876"/>
                            <a:gd name="connsiteY8" fmla="*/ 1221838 h 1348050"/>
                            <a:gd name="connsiteX9" fmla="*/ 1977581 w 4429876"/>
                            <a:gd name="connsiteY9" fmla="*/ 1304969 h 1348050"/>
                            <a:gd name="connsiteX10" fmla="*/ 1310678 w 4429876"/>
                            <a:gd name="connsiteY10" fmla="*/ 1332480 h 1348050"/>
                            <a:gd name="connsiteX11" fmla="*/ 594070 w 4429876"/>
                            <a:gd name="connsiteY11" fmla="*/ 1150046 h 1348050"/>
                            <a:gd name="connsiteX12" fmla="*/ 65 w 4429876"/>
                            <a:gd name="connsiteY12" fmla="*/ 11617 h 1348050"/>
                            <a:gd name="connsiteX0" fmla="*/ 4407261 w 4429876"/>
                            <a:gd name="connsiteY0" fmla="*/ 1 h 1348050"/>
                            <a:gd name="connsiteX1" fmla="*/ 4422836 w 4429876"/>
                            <a:gd name="connsiteY1" fmla="*/ 314658 h 1348050"/>
                            <a:gd name="connsiteX2" fmla="*/ 4421055 w 4429876"/>
                            <a:gd name="connsiteY2" fmla="*/ 547535 h 1348050"/>
                            <a:gd name="connsiteX3" fmla="*/ 4318409 w 4429876"/>
                            <a:gd name="connsiteY3" fmla="*/ 887179 h 1348050"/>
                            <a:gd name="connsiteX4" fmla="*/ 4167187 w 4429876"/>
                            <a:gd name="connsiteY4" fmla="*/ 1044168 h 1348050"/>
                            <a:gd name="connsiteX5" fmla="*/ 3942206 w 4429876"/>
                            <a:gd name="connsiteY5" fmla="*/ 1143740 h 1348050"/>
                            <a:gd name="connsiteX6" fmla="*/ 3516897 w 4429876"/>
                            <a:gd name="connsiteY6" fmla="*/ 1196797 h 1348050"/>
                            <a:gd name="connsiteX7" fmla="*/ 3035354 w 4429876"/>
                            <a:gd name="connsiteY7" fmla="*/ 1277376 h 1348050"/>
                            <a:gd name="connsiteX8" fmla="*/ 2607283 w 4429876"/>
                            <a:gd name="connsiteY8" fmla="*/ 1221838 h 1348050"/>
                            <a:gd name="connsiteX9" fmla="*/ 1977581 w 4429876"/>
                            <a:gd name="connsiteY9" fmla="*/ 1304969 h 1348050"/>
                            <a:gd name="connsiteX10" fmla="*/ 1310678 w 4429876"/>
                            <a:gd name="connsiteY10" fmla="*/ 1332480 h 1348050"/>
                            <a:gd name="connsiteX11" fmla="*/ 594070 w 4429876"/>
                            <a:gd name="connsiteY11" fmla="*/ 1150046 h 1348050"/>
                            <a:gd name="connsiteX12" fmla="*/ 65 w 4429876"/>
                            <a:gd name="connsiteY12" fmla="*/ 11617 h 1348050"/>
                            <a:gd name="connsiteX0" fmla="*/ 4407261 w 4429876"/>
                            <a:gd name="connsiteY0" fmla="*/ 1 h 1346144"/>
                            <a:gd name="connsiteX1" fmla="*/ 4422836 w 4429876"/>
                            <a:gd name="connsiteY1" fmla="*/ 314658 h 1346144"/>
                            <a:gd name="connsiteX2" fmla="*/ 4421055 w 4429876"/>
                            <a:gd name="connsiteY2" fmla="*/ 547535 h 1346144"/>
                            <a:gd name="connsiteX3" fmla="*/ 4318409 w 4429876"/>
                            <a:gd name="connsiteY3" fmla="*/ 887179 h 1346144"/>
                            <a:gd name="connsiteX4" fmla="*/ 4167187 w 4429876"/>
                            <a:gd name="connsiteY4" fmla="*/ 1044168 h 1346144"/>
                            <a:gd name="connsiteX5" fmla="*/ 3942206 w 4429876"/>
                            <a:gd name="connsiteY5" fmla="*/ 1143740 h 1346144"/>
                            <a:gd name="connsiteX6" fmla="*/ 3516897 w 4429876"/>
                            <a:gd name="connsiteY6" fmla="*/ 1196797 h 1346144"/>
                            <a:gd name="connsiteX7" fmla="*/ 3035354 w 4429876"/>
                            <a:gd name="connsiteY7" fmla="*/ 1277376 h 1346144"/>
                            <a:gd name="connsiteX8" fmla="*/ 2300083 w 4429876"/>
                            <a:gd name="connsiteY8" fmla="*/ 1298520 h 1346144"/>
                            <a:gd name="connsiteX9" fmla="*/ 1977581 w 4429876"/>
                            <a:gd name="connsiteY9" fmla="*/ 1304969 h 1346144"/>
                            <a:gd name="connsiteX10" fmla="*/ 1310678 w 4429876"/>
                            <a:gd name="connsiteY10" fmla="*/ 1332480 h 1346144"/>
                            <a:gd name="connsiteX11" fmla="*/ 594070 w 4429876"/>
                            <a:gd name="connsiteY11" fmla="*/ 1150046 h 1346144"/>
                            <a:gd name="connsiteX12" fmla="*/ 65 w 4429876"/>
                            <a:gd name="connsiteY12" fmla="*/ 11617 h 1346144"/>
                            <a:gd name="connsiteX0" fmla="*/ 4407261 w 4429876"/>
                            <a:gd name="connsiteY0" fmla="*/ 1 h 1379597"/>
                            <a:gd name="connsiteX1" fmla="*/ 4422836 w 4429876"/>
                            <a:gd name="connsiteY1" fmla="*/ 314658 h 1379597"/>
                            <a:gd name="connsiteX2" fmla="*/ 4421055 w 4429876"/>
                            <a:gd name="connsiteY2" fmla="*/ 547535 h 1379597"/>
                            <a:gd name="connsiteX3" fmla="*/ 4318409 w 4429876"/>
                            <a:gd name="connsiteY3" fmla="*/ 887179 h 1379597"/>
                            <a:gd name="connsiteX4" fmla="*/ 4167187 w 4429876"/>
                            <a:gd name="connsiteY4" fmla="*/ 1044168 h 1379597"/>
                            <a:gd name="connsiteX5" fmla="*/ 3942206 w 4429876"/>
                            <a:gd name="connsiteY5" fmla="*/ 1143740 h 1379597"/>
                            <a:gd name="connsiteX6" fmla="*/ 3516897 w 4429876"/>
                            <a:gd name="connsiteY6" fmla="*/ 1196797 h 1379597"/>
                            <a:gd name="connsiteX7" fmla="*/ 3035354 w 4429876"/>
                            <a:gd name="connsiteY7" fmla="*/ 1277376 h 1379597"/>
                            <a:gd name="connsiteX8" fmla="*/ 2300083 w 4429876"/>
                            <a:gd name="connsiteY8" fmla="*/ 1298520 h 1379597"/>
                            <a:gd name="connsiteX9" fmla="*/ 1815967 w 4429876"/>
                            <a:gd name="connsiteY9" fmla="*/ 1378194 h 1379597"/>
                            <a:gd name="connsiteX10" fmla="*/ 1310678 w 4429876"/>
                            <a:gd name="connsiteY10" fmla="*/ 1332480 h 1379597"/>
                            <a:gd name="connsiteX11" fmla="*/ 594070 w 4429876"/>
                            <a:gd name="connsiteY11" fmla="*/ 1150046 h 1379597"/>
                            <a:gd name="connsiteX12" fmla="*/ 65 w 4429876"/>
                            <a:gd name="connsiteY12" fmla="*/ 11617 h 1379597"/>
                            <a:gd name="connsiteX0" fmla="*/ 4407261 w 4429876"/>
                            <a:gd name="connsiteY0" fmla="*/ 1 h 1378193"/>
                            <a:gd name="connsiteX1" fmla="*/ 4422836 w 4429876"/>
                            <a:gd name="connsiteY1" fmla="*/ 314658 h 1378193"/>
                            <a:gd name="connsiteX2" fmla="*/ 4421055 w 4429876"/>
                            <a:gd name="connsiteY2" fmla="*/ 547535 h 1378193"/>
                            <a:gd name="connsiteX3" fmla="*/ 4318409 w 4429876"/>
                            <a:gd name="connsiteY3" fmla="*/ 887179 h 1378193"/>
                            <a:gd name="connsiteX4" fmla="*/ 4167187 w 4429876"/>
                            <a:gd name="connsiteY4" fmla="*/ 1044168 h 1378193"/>
                            <a:gd name="connsiteX5" fmla="*/ 3942206 w 4429876"/>
                            <a:gd name="connsiteY5" fmla="*/ 1143740 h 1378193"/>
                            <a:gd name="connsiteX6" fmla="*/ 3516897 w 4429876"/>
                            <a:gd name="connsiteY6" fmla="*/ 1196797 h 1378193"/>
                            <a:gd name="connsiteX7" fmla="*/ 3035354 w 4429876"/>
                            <a:gd name="connsiteY7" fmla="*/ 1277376 h 1378193"/>
                            <a:gd name="connsiteX8" fmla="*/ 2354530 w 4429876"/>
                            <a:gd name="connsiteY8" fmla="*/ 1332880 h 1378193"/>
                            <a:gd name="connsiteX9" fmla="*/ 1815967 w 4429876"/>
                            <a:gd name="connsiteY9" fmla="*/ 1378194 h 1378193"/>
                            <a:gd name="connsiteX10" fmla="*/ 1310678 w 4429876"/>
                            <a:gd name="connsiteY10" fmla="*/ 1332480 h 1378193"/>
                            <a:gd name="connsiteX11" fmla="*/ 594070 w 4429876"/>
                            <a:gd name="connsiteY11" fmla="*/ 1150046 h 1378193"/>
                            <a:gd name="connsiteX12" fmla="*/ 65 w 4429876"/>
                            <a:gd name="connsiteY12" fmla="*/ 11617 h 1378193"/>
                            <a:gd name="connsiteX0" fmla="*/ 4407261 w 4429876"/>
                            <a:gd name="connsiteY0" fmla="*/ 1 h 1378193"/>
                            <a:gd name="connsiteX1" fmla="*/ 4422836 w 4429876"/>
                            <a:gd name="connsiteY1" fmla="*/ 314658 h 1378193"/>
                            <a:gd name="connsiteX2" fmla="*/ 4421055 w 4429876"/>
                            <a:gd name="connsiteY2" fmla="*/ 547535 h 1378193"/>
                            <a:gd name="connsiteX3" fmla="*/ 4318409 w 4429876"/>
                            <a:gd name="connsiteY3" fmla="*/ 887179 h 1378193"/>
                            <a:gd name="connsiteX4" fmla="*/ 4167187 w 4429876"/>
                            <a:gd name="connsiteY4" fmla="*/ 1044168 h 1378193"/>
                            <a:gd name="connsiteX5" fmla="*/ 3942206 w 4429876"/>
                            <a:gd name="connsiteY5" fmla="*/ 1143740 h 1378193"/>
                            <a:gd name="connsiteX6" fmla="*/ 3519681 w 4429876"/>
                            <a:gd name="connsiteY6" fmla="*/ 1237205 h 1378193"/>
                            <a:gd name="connsiteX7" fmla="*/ 3035354 w 4429876"/>
                            <a:gd name="connsiteY7" fmla="*/ 1277376 h 1378193"/>
                            <a:gd name="connsiteX8" fmla="*/ 2354530 w 4429876"/>
                            <a:gd name="connsiteY8" fmla="*/ 1332880 h 1378193"/>
                            <a:gd name="connsiteX9" fmla="*/ 1815967 w 4429876"/>
                            <a:gd name="connsiteY9" fmla="*/ 1378194 h 1378193"/>
                            <a:gd name="connsiteX10" fmla="*/ 1310678 w 4429876"/>
                            <a:gd name="connsiteY10" fmla="*/ 1332480 h 1378193"/>
                            <a:gd name="connsiteX11" fmla="*/ 594070 w 4429876"/>
                            <a:gd name="connsiteY11" fmla="*/ 1150046 h 1378193"/>
                            <a:gd name="connsiteX12" fmla="*/ 65 w 4429876"/>
                            <a:gd name="connsiteY12" fmla="*/ 11617 h 1378193"/>
                            <a:gd name="connsiteX0" fmla="*/ 4407267 w 4429882"/>
                            <a:gd name="connsiteY0" fmla="*/ 1 h 1378193"/>
                            <a:gd name="connsiteX1" fmla="*/ 4422842 w 4429882"/>
                            <a:gd name="connsiteY1" fmla="*/ 314658 h 1378193"/>
                            <a:gd name="connsiteX2" fmla="*/ 4421061 w 4429882"/>
                            <a:gd name="connsiteY2" fmla="*/ 547535 h 1378193"/>
                            <a:gd name="connsiteX3" fmla="*/ 4318415 w 4429882"/>
                            <a:gd name="connsiteY3" fmla="*/ 887179 h 1378193"/>
                            <a:gd name="connsiteX4" fmla="*/ 4167193 w 4429882"/>
                            <a:gd name="connsiteY4" fmla="*/ 1044168 h 1378193"/>
                            <a:gd name="connsiteX5" fmla="*/ 3942212 w 4429882"/>
                            <a:gd name="connsiteY5" fmla="*/ 1143740 h 1378193"/>
                            <a:gd name="connsiteX6" fmla="*/ 3519687 w 4429882"/>
                            <a:gd name="connsiteY6" fmla="*/ 1237205 h 1378193"/>
                            <a:gd name="connsiteX7" fmla="*/ 3035360 w 4429882"/>
                            <a:gd name="connsiteY7" fmla="*/ 1277376 h 1378193"/>
                            <a:gd name="connsiteX8" fmla="*/ 2354536 w 4429882"/>
                            <a:gd name="connsiteY8" fmla="*/ 1332880 h 1378193"/>
                            <a:gd name="connsiteX9" fmla="*/ 1815973 w 4429882"/>
                            <a:gd name="connsiteY9" fmla="*/ 1378194 h 1378193"/>
                            <a:gd name="connsiteX10" fmla="*/ 1310684 w 4429882"/>
                            <a:gd name="connsiteY10" fmla="*/ 1332480 h 1378193"/>
                            <a:gd name="connsiteX11" fmla="*/ 564935 w 4429882"/>
                            <a:gd name="connsiteY11" fmla="*/ 1180611 h 1378193"/>
                            <a:gd name="connsiteX12" fmla="*/ 71 w 4429882"/>
                            <a:gd name="connsiteY12" fmla="*/ 11617 h 1378193"/>
                            <a:gd name="connsiteX0" fmla="*/ 4407196 w 4429811"/>
                            <a:gd name="connsiteY0" fmla="*/ 1 h 1378193"/>
                            <a:gd name="connsiteX1" fmla="*/ 4422771 w 4429811"/>
                            <a:gd name="connsiteY1" fmla="*/ 314658 h 1378193"/>
                            <a:gd name="connsiteX2" fmla="*/ 4420990 w 4429811"/>
                            <a:gd name="connsiteY2" fmla="*/ 547535 h 1378193"/>
                            <a:gd name="connsiteX3" fmla="*/ 4318344 w 4429811"/>
                            <a:gd name="connsiteY3" fmla="*/ 887179 h 1378193"/>
                            <a:gd name="connsiteX4" fmla="*/ 4167122 w 4429811"/>
                            <a:gd name="connsiteY4" fmla="*/ 1044168 h 1378193"/>
                            <a:gd name="connsiteX5" fmla="*/ 3942141 w 4429811"/>
                            <a:gd name="connsiteY5" fmla="*/ 1143740 h 1378193"/>
                            <a:gd name="connsiteX6" fmla="*/ 3519616 w 4429811"/>
                            <a:gd name="connsiteY6" fmla="*/ 1237205 h 1378193"/>
                            <a:gd name="connsiteX7" fmla="*/ 3035289 w 4429811"/>
                            <a:gd name="connsiteY7" fmla="*/ 1277376 h 1378193"/>
                            <a:gd name="connsiteX8" fmla="*/ 2354465 w 4429811"/>
                            <a:gd name="connsiteY8" fmla="*/ 1332880 h 1378193"/>
                            <a:gd name="connsiteX9" fmla="*/ 1815902 w 4429811"/>
                            <a:gd name="connsiteY9" fmla="*/ 1378194 h 1378193"/>
                            <a:gd name="connsiteX10" fmla="*/ 1310613 w 4429811"/>
                            <a:gd name="connsiteY10" fmla="*/ 1332480 h 1378193"/>
                            <a:gd name="connsiteX11" fmla="*/ 564864 w 4429811"/>
                            <a:gd name="connsiteY11" fmla="*/ 1180611 h 1378193"/>
                            <a:gd name="connsiteX12" fmla="*/ 0 w 4429811"/>
                            <a:gd name="connsiteY12" fmla="*/ 11617 h 1378193"/>
                            <a:gd name="connsiteX0" fmla="*/ 4407196 w 4429811"/>
                            <a:gd name="connsiteY0" fmla="*/ 1 h 1378193"/>
                            <a:gd name="connsiteX1" fmla="*/ 4422771 w 4429811"/>
                            <a:gd name="connsiteY1" fmla="*/ 314658 h 1378193"/>
                            <a:gd name="connsiteX2" fmla="*/ 4420990 w 4429811"/>
                            <a:gd name="connsiteY2" fmla="*/ 547535 h 1378193"/>
                            <a:gd name="connsiteX3" fmla="*/ 4318344 w 4429811"/>
                            <a:gd name="connsiteY3" fmla="*/ 887179 h 1378193"/>
                            <a:gd name="connsiteX4" fmla="*/ 4167122 w 4429811"/>
                            <a:gd name="connsiteY4" fmla="*/ 1044168 h 1378193"/>
                            <a:gd name="connsiteX5" fmla="*/ 3942141 w 4429811"/>
                            <a:gd name="connsiteY5" fmla="*/ 1143740 h 1378193"/>
                            <a:gd name="connsiteX6" fmla="*/ 3519616 w 4429811"/>
                            <a:gd name="connsiteY6" fmla="*/ 1237205 h 1378193"/>
                            <a:gd name="connsiteX7" fmla="*/ 3035289 w 4429811"/>
                            <a:gd name="connsiteY7" fmla="*/ 1277376 h 1378193"/>
                            <a:gd name="connsiteX8" fmla="*/ 2354465 w 4429811"/>
                            <a:gd name="connsiteY8" fmla="*/ 1332880 h 1378193"/>
                            <a:gd name="connsiteX9" fmla="*/ 1815902 w 4429811"/>
                            <a:gd name="connsiteY9" fmla="*/ 1378194 h 1378193"/>
                            <a:gd name="connsiteX10" fmla="*/ 1310613 w 4429811"/>
                            <a:gd name="connsiteY10" fmla="*/ 1332480 h 1378193"/>
                            <a:gd name="connsiteX11" fmla="*/ 564864 w 4429811"/>
                            <a:gd name="connsiteY11" fmla="*/ 1180611 h 1378193"/>
                            <a:gd name="connsiteX12" fmla="*/ 0 w 4429811"/>
                            <a:gd name="connsiteY12" fmla="*/ 11617 h 1378193"/>
                            <a:gd name="connsiteX0" fmla="*/ 4407196 w 4429811"/>
                            <a:gd name="connsiteY0" fmla="*/ 1 h 1417330"/>
                            <a:gd name="connsiteX1" fmla="*/ 4422771 w 4429811"/>
                            <a:gd name="connsiteY1" fmla="*/ 314658 h 1417330"/>
                            <a:gd name="connsiteX2" fmla="*/ 4420990 w 4429811"/>
                            <a:gd name="connsiteY2" fmla="*/ 547535 h 1417330"/>
                            <a:gd name="connsiteX3" fmla="*/ 4318344 w 4429811"/>
                            <a:gd name="connsiteY3" fmla="*/ 887179 h 1417330"/>
                            <a:gd name="connsiteX4" fmla="*/ 4167122 w 4429811"/>
                            <a:gd name="connsiteY4" fmla="*/ 1044168 h 1417330"/>
                            <a:gd name="connsiteX5" fmla="*/ 3942141 w 4429811"/>
                            <a:gd name="connsiteY5" fmla="*/ 1143740 h 1417330"/>
                            <a:gd name="connsiteX6" fmla="*/ 3519616 w 4429811"/>
                            <a:gd name="connsiteY6" fmla="*/ 1237205 h 1417330"/>
                            <a:gd name="connsiteX7" fmla="*/ 3035289 w 4429811"/>
                            <a:gd name="connsiteY7" fmla="*/ 1277376 h 1417330"/>
                            <a:gd name="connsiteX8" fmla="*/ 2354465 w 4429811"/>
                            <a:gd name="connsiteY8" fmla="*/ 1332880 h 1417330"/>
                            <a:gd name="connsiteX9" fmla="*/ 1815902 w 4429811"/>
                            <a:gd name="connsiteY9" fmla="*/ 1378194 h 1417330"/>
                            <a:gd name="connsiteX10" fmla="*/ 1294587 w 4429811"/>
                            <a:gd name="connsiteY10" fmla="*/ 1402243 h 1417330"/>
                            <a:gd name="connsiteX11" fmla="*/ 564864 w 4429811"/>
                            <a:gd name="connsiteY11" fmla="*/ 1180611 h 1417330"/>
                            <a:gd name="connsiteX12" fmla="*/ 0 w 4429811"/>
                            <a:gd name="connsiteY12" fmla="*/ 11617 h 1417330"/>
                            <a:gd name="connsiteX0" fmla="*/ 4407196 w 4429811"/>
                            <a:gd name="connsiteY0" fmla="*/ 1 h 1399519"/>
                            <a:gd name="connsiteX1" fmla="*/ 4422771 w 4429811"/>
                            <a:gd name="connsiteY1" fmla="*/ 314658 h 1399519"/>
                            <a:gd name="connsiteX2" fmla="*/ 4420990 w 4429811"/>
                            <a:gd name="connsiteY2" fmla="*/ 547535 h 1399519"/>
                            <a:gd name="connsiteX3" fmla="*/ 4318344 w 4429811"/>
                            <a:gd name="connsiteY3" fmla="*/ 887179 h 1399519"/>
                            <a:gd name="connsiteX4" fmla="*/ 4167122 w 4429811"/>
                            <a:gd name="connsiteY4" fmla="*/ 1044168 h 1399519"/>
                            <a:gd name="connsiteX5" fmla="*/ 3942141 w 4429811"/>
                            <a:gd name="connsiteY5" fmla="*/ 1143740 h 1399519"/>
                            <a:gd name="connsiteX6" fmla="*/ 3519616 w 4429811"/>
                            <a:gd name="connsiteY6" fmla="*/ 1237205 h 1399519"/>
                            <a:gd name="connsiteX7" fmla="*/ 3035289 w 4429811"/>
                            <a:gd name="connsiteY7" fmla="*/ 1277376 h 1399519"/>
                            <a:gd name="connsiteX8" fmla="*/ 2354465 w 4429811"/>
                            <a:gd name="connsiteY8" fmla="*/ 1332880 h 1399519"/>
                            <a:gd name="connsiteX9" fmla="*/ 1815902 w 4429811"/>
                            <a:gd name="connsiteY9" fmla="*/ 1378194 h 1399519"/>
                            <a:gd name="connsiteX10" fmla="*/ 1251401 w 4429811"/>
                            <a:gd name="connsiteY10" fmla="*/ 1380141 h 1399519"/>
                            <a:gd name="connsiteX11" fmla="*/ 564864 w 4429811"/>
                            <a:gd name="connsiteY11" fmla="*/ 1180611 h 1399519"/>
                            <a:gd name="connsiteX12" fmla="*/ 0 w 4429811"/>
                            <a:gd name="connsiteY12" fmla="*/ 11617 h 1399519"/>
                            <a:gd name="connsiteX0" fmla="*/ 4407196 w 4429811"/>
                            <a:gd name="connsiteY0" fmla="*/ 1 h 1399519"/>
                            <a:gd name="connsiteX1" fmla="*/ 4422771 w 4429811"/>
                            <a:gd name="connsiteY1" fmla="*/ 314658 h 1399519"/>
                            <a:gd name="connsiteX2" fmla="*/ 4420990 w 4429811"/>
                            <a:gd name="connsiteY2" fmla="*/ 547535 h 1399519"/>
                            <a:gd name="connsiteX3" fmla="*/ 4318344 w 4429811"/>
                            <a:gd name="connsiteY3" fmla="*/ 887179 h 1399519"/>
                            <a:gd name="connsiteX4" fmla="*/ 4167122 w 4429811"/>
                            <a:gd name="connsiteY4" fmla="*/ 1044168 h 1399519"/>
                            <a:gd name="connsiteX5" fmla="*/ 3942141 w 4429811"/>
                            <a:gd name="connsiteY5" fmla="*/ 1143740 h 1399519"/>
                            <a:gd name="connsiteX6" fmla="*/ 3519616 w 4429811"/>
                            <a:gd name="connsiteY6" fmla="*/ 1237205 h 1399519"/>
                            <a:gd name="connsiteX7" fmla="*/ 3035289 w 4429811"/>
                            <a:gd name="connsiteY7" fmla="*/ 1277376 h 1399519"/>
                            <a:gd name="connsiteX8" fmla="*/ 2354465 w 4429811"/>
                            <a:gd name="connsiteY8" fmla="*/ 1332880 h 1399519"/>
                            <a:gd name="connsiteX9" fmla="*/ 1815902 w 4429811"/>
                            <a:gd name="connsiteY9" fmla="*/ 1378194 h 1399519"/>
                            <a:gd name="connsiteX10" fmla="*/ 1251401 w 4429811"/>
                            <a:gd name="connsiteY10" fmla="*/ 1380141 h 1399519"/>
                            <a:gd name="connsiteX11" fmla="*/ 564864 w 4429811"/>
                            <a:gd name="connsiteY11" fmla="*/ 1180611 h 1399519"/>
                            <a:gd name="connsiteX12" fmla="*/ 0 w 4429811"/>
                            <a:gd name="connsiteY12" fmla="*/ 11617 h 1399519"/>
                            <a:gd name="connsiteX0" fmla="*/ 4407196 w 4429811"/>
                            <a:gd name="connsiteY0" fmla="*/ 1 h 1398564"/>
                            <a:gd name="connsiteX1" fmla="*/ 4422771 w 4429811"/>
                            <a:gd name="connsiteY1" fmla="*/ 314658 h 1398564"/>
                            <a:gd name="connsiteX2" fmla="*/ 4420990 w 4429811"/>
                            <a:gd name="connsiteY2" fmla="*/ 547535 h 1398564"/>
                            <a:gd name="connsiteX3" fmla="*/ 4318344 w 4429811"/>
                            <a:gd name="connsiteY3" fmla="*/ 887179 h 1398564"/>
                            <a:gd name="connsiteX4" fmla="*/ 4167122 w 4429811"/>
                            <a:gd name="connsiteY4" fmla="*/ 1044168 h 1398564"/>
                            <a:gd name="connsiteX5" fmla="*/ 3942141 w 4429811"/>
                            <a:gd name="connsiteY5" fmla="*/ 1143740 h 1398564"/>
                            <a:gd name="connsiteX6" fmla="*/ 3519616 w 4429811"/>
                            <a:gd name="connsiteY6" fmla="*/ 1237205 h 1398564"/>
                            <a:gd name="connsiteX7" fmla="*/ 3035289 w 4429811"/>
                            <a:gd name="connsiteY7" fmla="*/ 1277376 h 1398564"/>
                            <a:gd name="connsiteX8" fmla="*/ 2354465 w 4429811"/>
                            <a:gd name="connsiteY8" fmla="*/ 1332880 h 1398564"/>
                            <a:gd name="connsiteX9" fmla="*/ 1961487 w 4429811"/>
                            <a:gd name="connsiteY9" fmla="*/ 1374733 h 1398564"/>
                            <a:gd name="connsiteX10" fmla="*/ 1251401 w 4429811"/>
                            <a:gd name="connsiteY10" fmla="*/ 1380141 h 1398564"/>
                            <a:gd name="connsiteX11" fmla="*/ 564864 w 4429811"/>
                            <a:gd name="connsiteY11" fmla="*/ 1180611 h 1398564"/>
                            <a:gd name="connsiteX12" fmla="*/ 0 w 4429811"/>
                            <a:gd name="connsiteY12" fmla="*/ 11617 h 1398564"/>
                            <a:gd name="connsiteX0" fmla="*/ 4407196 w 4429811"/>
                            <a:gd name="connsiteY0" fmla="*/ 1 h 1399019"/>
                            <a:gd name="connsiteX1" fmla="*/ 4422771 w 4429811"/>
                            <a:gd name="connsiteY1" fmla="*/ 314658 h 1399019"/>
                            <a:gd name="connsiteX2" fmla="*/ 4420990 w 4429811"/>
                            <a:gd name="connsiteY2" fmla="*/ 547535 h 1399019"/>
                            <a:gd name="connsiteX3" fmla="*/ 4318344 w 4429811"/>
                            <a:gd name="connsiteY3" fmla="*/ 887179 h 1399019"/>
                            <a:gd name="connsiteX4" fmla="*/ 4167122 w 4429811"/>
                            <a:gd name="connsiteY4" fmla="*/ 1044168 h 1399019"/>
                            <a:gd name="connsiteX5" fmla="*/ 3942141 w 4429811"/>
                            <a:gd name="connsiteY5" fmla="*/ 1143740 h 1399019"/>
                            <a:gd name="connsiteX6" fmla="*/ 3519616 w 4429811"/>
                            <a:gd name="connsiteY6" fmla="*/ 1237205 h 1399019"/>
                            <a:gd name="connsiteX7" fmla="*/ 3035289 w 4429811"/>
                            <a:gd name="connsiteY7" fmla="*/ 1277376 h 1399019"/>
                            <a:gd name="connsiteX8" fmla="*/ 2572383 w 4429811"/>
                            <a:gd name="connsiteY8" fmla="*/ 1320958 h 1399019"/>
                            <a:gd name="connsiteX9" fmla="*/ 1961487 w 4429811"/>
                            <a:gd name="connsiteY9" fmla="*/ 1374733 h 1399019"/>
                            <a:gd name="connsiteX10" fmla="*/ 1251401 w 4429811"/>
                            <a:gd name="connsiteY10" fmla="*/ 1380141 h 1399019"/>
                            <a:gd name="connsiteX11" fmla="*/ 564864 w 4429811"/>
                            <a:gd name="connsiteY11" fmla="*/ 1180611 h 1399019"/>
                            <a:gd name="connsiteX12" fmla="*/ 0 w 4429811"/>
                            <a:gd name="connsiteY12" fmla="*/ 11617 h 1399019"/>
                            <a:gd name="connsiteX0" fmla="*/ 4407196 w 4429811"/>
                            <a:gd name="connsiteY0" fmla="*/ 1 h 1399019"/>
                            <a:gd name="connsiteX1" fmla="*/ 4422771 w 4429811"/>
                            <a:gd name="connsiteY1" fmla="*/ 314658 h 1399019"/>
                            <a:gd name="connsiteX2" fmla="*/ 4420990 w 4429811"/>
                            <a:gd name="connsiteY2" fmla="*/ 547535 h 1399019"/>
                            <a:gd name="connsiteX3" fmla="*/ 4318344 w 4429811"/>
                            <a:gd name="connsiteY3" fmla="*/ 887179 h 1399019"/>
                            <a:gd name="connsiteX4" fmla="*/ 4167122 w 4429811"/>
                            <a:gd name="connsiteY4" fmla="*/ 1044168 h 1399019"/>
                            <a:gd name="connsiteX5" fmla="*/ 3942141 w 4429811"/>
                            <a:gd name="connsiteY5" fmla="*/ 1143740 h 1399019"/>
                            <a:gd name="connsiteX6" fmla="*/ 3519616 w 4429811"/>
                            <a:gd name="connsiteY6" fmla="*/ 1237205 h 1399019"/>
                            <a:gd name="connsiteX7" fmla="*/ 3128285 w 4429811"/>
                            <a:gd name="connsiteY7" fmla="*/ 1266494 h 1399019"/>
                            <a:gd name="connsiteX8" fmla="*/ 2572383 w 4429811"/>
                            <a:gd name="connsiteY8" fmla="*/ 1320958 h 1399019"/>
                            <a:gd name="connsiteX9" fmla="*/ 1961487 w 4429811"/>
                            <a:gd name="connsiteY9" fmla="*/ 1374733 h 1399019"/>
                            <a:gd name="connsiteX10" fmla="*/ 1251401 w 4429811"/>
                            <a:gd name="connsiteY10" fmla="*/ 1380141 h 1399019"/>
                            <a:gd name="connsiteX11" fmla="*/ 564864 w 4429811"/>
                            <a:gd name="connsiteY11" fmla="*/ 1180611 h 1399019"/>
                            <a:gd name="connsiteX12" fmla="*/ 0 w 4429811"/>
                            <a:gd name="connsiteY12" fmla="*/ 11617 h 1399019"/>
                            <a:gd name="connsiteX0" fmla="*/ 4407196 w 4429811"/>
                            <a:gd name="connsiteY0" fmla="*/ 1 h 1399019"/>
                            <a:gd name="connsiteX1" fmla="*/ 4422771 w 4429811"/>
                            <a:gd name="connsiteY1" fmla="*/ 314658 h 1399019"/>
                            <a:gd name="connsiteX2" fmla="*/ 4420990 w 4429811"/>
                            <a:gd name="connsiteY2" fmla="*/ 547535 h 1399019"/>
                            <a:gd name="connsiteX3" fmla="*/ 4318344 w 4429811"/>
                            <a:gd name="connsiteY3" fmla="*/ 887179 h 1399019"/>
                            <a:gd name="connsiteX4" fmla="*/ 4167122 w 4429811"/>
                            <a:gd name="connsiteY4" fmla="*/ 1044168 h 1399019"/>
                            <a:gd name="connsiteX5" fmla="*/ 3850072 w 4429811"/>
                            <a:gd name="connsiteY5" fmla="*/ 1168093 h 1399019"/>
                            <a:gd name="connsiteX6" fmla="*/ 3519616 w 4429811"/>
                            <a:gd name="connsiteY6" fmla="*/ 1237205 h 1399019"/>
                            <a:gd name="connsiteX7" fmla="*/ 3128285 w 4429811"/>
                            <a:gd name="connsiteY7" fmla="*/ 1266494 h 1399019"/>
                            <a:gd name="connsiteX8" fmla="*/ 2572383 w 4429811"/>
                            <a:gd name="connsiteY8" fmla="*/ 1320958 h 1399019"/>
                            <a:gd name="connsiteX9" fmla="*/ 1961487 w 4429811"/>
                            <a:gd name="connsiteY9" fmla="*/ 1374733 h 1399019"/>
                            <a:gd name="connsiteX10" fmla="*/ 1251401 w 4429811"/>
                            <a:gd name="connsiteY10" fmla="*/ 1380141 h 1399019"/>
                            <a:gd name="connsiteX11" fmla="*/ 564864 w 4429811"/>
                            <a:gd name="connsiteY11" fmla="*/ 1180611 h 1399019"/>
                            <a:gd name="connsiteX12" fmla="*/ 0 w 4429811"/>
                            <a:gd name="connsiteY12" fmla="*/ 11617 h 1399019"/>
                            <a:gd name="connsiteX0" fmla="*/ 4407196 w 4427834"/>
                            <a:gd name="connsiteY0" fmla="*/ 1 h 1399019"/>
                            <a:gd name="connsiteX1" fmla="*/ 4422771 w 4427834"/>
                            <a:gd name="connsiteY1" fmla="*/ 314658 h 1399019"/>
                            <a:gd name="connsiteX2" fmla="*/ 4420990 w 4427834"/>
                            <a:gd name="connsiteY2" fmla="*/ 547535 h 1399019"/>
                            <a:gd name="connsiteX3" fmla="*/ 4345630 w 4427834"/>
                            <a:gd name="connsiteY3" fmla="*/ 829675 h 1399019"/>
                            <a:gd name="connsiteX4" fmla="*/ 4167122 w 4427834"/>
                            <a:gd name="connsiteY4" fmla="*/ 1044168 h 1399019"/>
                            <a:gd name="connsiteX5" fmla="*/ 3850072 w 4427834"/>
                            <a:gd name="connsiteY5" fmla="*/ 1168093 h 1399019"/>
                            <a:gd name="connsiteX6" fmla="*/ 3519616 w 4427834"/>
                            <a:gd name="connsiteY6" fmla="*/ 1237205 h 1399019"/>
                            <a:gd name="connsiteX7" fmla="*/ 3128285 w 4427834"/>
                            <a:gd name="connsiteY7" fmla="*/ 1266494 h 1399019"/>
                            <a:gd name="connsiteX8" fmla="*/ 2572383 w 4427834"/>
                            <a:gd name="connsiteY8" fmla="*/ 1320958 h 1399019"/>
                            <a:gd name="connsiteX9" fmla="*/ 1961487 w 4427834"/>
                            <a:gd name="connsiteY9" fmla="*/ 1374733 h 1399019"/>
                            <a:gd name="connsiteX10" fmla="*/ 1251401 w 4427834"/>
                            <a:gd name="connsiteY10" fmla="*/ 1380141 h 1399019"/>
                            <a:gd name="connsiteX11" fmla="*/ 564864 w 4427834"/>
                            <a:gd name="connsiteY11" fmla="*/ 1180611 h 1399019"/>
                            <a:gd name="connsiteX12" fmla="*/ 0 w 4427834"/>
                            <a:gd name="connsiteY12" fmla="*/ 11617 h 1399019"/>
                            <a:gd name="connsiteX0" fmla="*/ 4407196 w 4427450"/>
                            <a:gd name="connsiteY0" fmla="*/ 1 h 1399019"/>
                            <a:gd name="connsiteX1" fmla="*/ 4421844 w 4427450"/>
                            <a:gd name="connsiteY1" fmla="*/ 301190 h 1399019"/>
                            <a:gd name="connsiteX2" fmla="*/ 4420990 w 4427450"/>
                            <a:gd name="connsiteY2" fmla="*/ 547535 h 1399019"/>
                            <a:gd name="connsiteX3" fmla="*/ 4345630 w 4427450"/>
                            <a:gd name="connsiteY3" fmla="*/ 829675 h 1399019"/>
                            <a:gd name="connsiteX4" fmla="*/ 4167122 w 4427450"/>
                            <a:gd name="connsiteY4" fmla="*/ 1044168 h 1399019"/>
                            <a:gd name="connsiteX5" fmla="*/ 3850072 w 4427450"/>
                            <a:gd name="connsiteY5" fmla="*/ 1168093 h 1399019"/>
                            <a:gd name="connsiteX6" fmla="*/ 3519616 w 4427450"/>
                            <a:gd name="connsiteY6" fmla="*/ 1237205 h 1399019"/>
                            <a:gd name="connsiteX7" fmla="*/ 3128285 w 4427450"/>
                            <a:gd name="connsiteY7" fmla="*/ 1266494 h 1399019"/>
                            <a:gd name="connsiteX8" fmla="*/ 2572383 w 4427450"/>
                            <a:gd name="connsiteY8" fmla="*/ 1320958 h 1399019"/>
                            <a:gd name="connsiteX9" fmla="*/ 1961487 w 4427450"/>
                            <a:gd name="connsiteY9" fmla="*/ 1374733 h 1399019"/>
                            <a:gd name="connsiteX10" fmla="*/ 1251401 w 4427450"/>
                            <a:gd name="connsiteY10" fmla="*/ 1380141 h 1399019"/>
                            <a:gd name="connsiteX11" fmla="*/ 564864 w 4427450"/>
                            <a:gd name="connsiteY11" fmla="*/ 1180611 h 1399019"/>
                            <a:gd name="connsiteX12" fmla="*/ 0 w 4427450"/>
                            <a:gd name="connsiteY12" fmla="*/ 11617 h 1399019"/>
                            <a:gd name="connsiteX0" fmla="*/ 4407196 w 4432101"/>
                            <a:gd name="connsiteY0" fmla="*/ 1 h 1399019"/>
                            <a:gd name="connsiteX1" fmla="*/ 4430321 w 4432101"/>
                            <a:gd name="connsiteY1" fmla="*/ 273042 h 1399019"/>
                            <a:gd name="connsiteX2" fmla="*/ 4420990 w 4432101"/>
                            <a:gd name="connsiteY2" fmla="*/ 547535 h 1399019"/>
                            <a:gd name="connsiteX3" fmla="*/ 4345630 w 4432101"/>
                            <a:gd name="connsiteY3" fmla="*/ 829675 h 1399019"/>
                            <a:gd name="connsiteX4" fmla="*/ 4167122 w 4432101"/>
                            <a:gd name="connsiteY4" fmla="*/ 1044168 h 1399019"/>
                            <a:gd name="connsiteX5" fmla="*/ 3850072 w 4432101"/>
                            <a:gd name="connsiteY5" fmla="*/ 1168093 h 1399019"/>
                            <a:gd name="connsiteX6" fmla="*/ 3519616 w 4432101"/>
                            <a:gd name="connsiteY6" fmla="*/ 1237205 h 1399019"/>
                            <a:gd name="connsiteX7" fmla="*/ 3128285 w 4432101"/>
                            <a:gd name="connsiteY7" fmla="*/ 1266494 h 1399019"/>
                            <a:gd name="connsiteX8" fmla="*/ 2572383 w 4432101"/>
                            <a:gd name="connsiteY8" fmla="*/ 1320958 h 1399019"/>
                            <a:gd name="connsiteX9" fmla="*/ 1961487 w 4432101"/>
                            <a:gd name="connsiteY9" fmla="*/ 1374733 h 1399019"/>
                            <a:gd name="connsiteX10" fmla="*/ 1251401 w 4432101"/>
                            <a:gd name="connsiteY10" fmla="*/ 1380141 h 1399019"/>
                            <a:gd name="connsiteX11" fmla="*/ 564864 w 4432101"/>
                            <a:gd name="connsiteY11" fmla="*/ 1180611 h 1399019"/>
                            <a:gd name="connsiteX12" fmla="*/ 0 w 4432101"/>
                            <a:gd name="connsiteY12" fmla="*/ 11617 h 1399019"/>
                            <a:gd name="connsiteX0" fmla="*/ 4407196 w 4432101"/>
                            <a:gd name="connsiteY0" fmla="*/ 1 h 1399019"/>
                            <a:gd name="connsiteX1" fmla="*/ 4430321 w 4432101"/>
                            <a:gd name="connsiteY1" fmla="*/ 273042 h 1399019"/>
                            <a:gd name="connsiteX2" fmla="*/ 4420990 w 4432101"/>
                            <a:gd name="connsiteY2" fmla="*/ 547535 h 1399019"/>
                            <a:gd name="connsiteX3" fmla="*/ 4345630 w 4432101"/>
                            <a:gd name="connsiteY3" fmla="*/ 829675 h 1399019"/>
                            <a:gd name="connsiteX4" fmla="*/ 4086315 w 4432101"/>
                            <a:gd name="connsiteY4" fmla="*/ 1080778 h 1399019"/>
                            <a:gd name="connsiteX5" fmla="*/ 3850072 w 4432101"/>
                            <a:gd name="connsiteY5" fmla="*/ 1168093 h 1399019"/>
                            <a:gd name="connsiteX6" fmla="*/ 3519616 w 4432101"/>
                            <a:gd name="connsiteY6" fmla="*/ 1237205 h 1399019"/>
                            <a:gd name="connsiteX7" fmla="*/ 3128285 w 4432101"/>
                            <a:gd name="connsiteY7" fmla="*/ 1266494 h 1399019"/>
                            <a:gd name="connsiteX8" fmla="*/ 2572383 w 4432101"/>
                            <a:gd name="connsiteY8" fmla="*/ 1320958 h 1399019"/>
                            <a:gd name="connsiteX9" fmla="*/ 1961487 w 4432101"/>
                            <a:gd name="connsiteY9" fmla="*/ 1374733 h 1399019"/>
                            <a:gd name="connsiteX10" fmla="*/ 1251401 w 4432101"/>
                            <a:gd name="connsiteY10" fmla="*/ 1380141 h 1399019"/>
                            <a:gd name="connsiteX11" fmla="*/ 564864 w 4432101"/>
                            <a:gd name="connsiteY11" fmla="*/ 1180611 h 1399019"/>
                            <a:gd name="connsiteX12" fmla="*/ 0 w 4432101"/>
                            <a:gd name="connsiteY12" fmla="*/ 11617 h 1399019"/>
                            <a:gd name="connsiteX0" fmla="*/ 4407196 w 4433540"/>
                            <a:gd name="connsiteY0" fmla="*/ 1 h 1399019"/>
                            <a:gd name="connsiteX1" fmla="*/ 4430321 w 4433540"/>
                            <a:gd name="connsiteY1" fmla="*/ 273042 h 1399019"/>
                            <a:gd name="connsiteX2" fmla="*/ 4420990 w 4433540"/>
                            <a:gd name="connsiteY2" fmla="*/ 547535 h 1399019"/>
                            <a:gd name="connsiteX3" fmla="*/ 4318344 w 4433540"/>
                            <a:gd name="connsiteY3" fmla="*/ 887180 h 1399019"/>
                            <a:gd name="connsiteX4" fmla="*/ 4086315 w 4433540"/>
                            <a:gd name="connsiteY4" fmla="*/ 1080778 h 1399019"/>
                            <a:gd name="connsiteX5" fmla="*/ 3850072 w 4433540"/>
                            <a:gd name="connsiteY5" fmla="*/ 1168093 h 1399019"/>
                            <a:gd name="connsiteX6" fmla="*/ 3519616 w 4433540"/>
                            <a:gd name="connsiteY6" fmla="*/ 1237205 h 1399019"/>
                            <a:gd name="connsiteX7" fmla="*/ 3128285 w 4433540"/>
                            <a:gd name="connsiteY7" fmla="*/ 1266494 h 1399019"/>
                            <a:gd name="connsiteX8" fmla="*/ 2572383 w 4433540"/>
                            <a:gd name="connsiteY8" fmla="*/ 1320958 h 1399019"/>
                            <a:gd name="connsiteX9" fmla="*/ 1961487 w 4433540"/>
                            <a:gd name="connsiteY9" fmla="*/ 1374733 h 1399019"/>
                            <a:gd name="connsiteX10" fmla="*/ 1251401 w 4433540"/>
                            <a:gd name="connsiteY10" fmla="*/ 1380141 h 1399019"/>
                            <a:gd name="connsiteX11" fmla="*/ 564864 w 4433540"/>
                            <a:gd name="connsiteY11" fmla="*/ 1180611 h 1399019"/>
                            <a:gd name="connsiteX12" fmla="*/ 0 w 4433540"/>
                            <a:gd name="connsiteY12" fmla="*/ 11617 h 1399019"/>
                            <a:gd name="connsiteX0" fmla="*/ 4507514 w 4533858"/>
                            <a:gd name="connsiteY0" fmla="*/ 462436 h 1861454"/>
                            <a:gd name="connsiteX1" fmla="*/ 4530639 w 4533858"/>
                            <a:gd name="connsiteY1" fmla="*/ 735477 h 1861454"/>
                            <a:gd name="connsiteX2" fmla="*/ 4521308 w 4533858"/>
                            <a:gd name="connsiteY2" fmla="*/ 1009970 h 1861454"/>
                            <a:gd name="connsiteX3" fmla="*/ 4418662 w 4533858"/>
                            <a:gd name="connsiteY3" fmla="*/ 1349615 h 1861454"/>
                            <a:gd name="connsiteX4" fmla="*/ 4186633 w 4533858"/>
                            <a:gd name="connsiteY4" fmla="*/ 1543213 h 1861454"/>
                            <a:gd name="connsiteX5" fmla="*/ 3950390 w 4533858"/>
                            <a:gd name="connsiteY5" fmla="*/ 1630528 h 1861454"/>
                            <a:gd name="connsiteX6" fmla="*/ 3619934 w 4533858"/>
                            <a:gd name="connsiteY6" fmla="*/ 1699640 h 1861454"/>
                            <a:gd name="connsiteX7" fmla="*/ 3228603 w 4533858"/>
                            <a:gd name="connsiteY7" fmla="*/ 1728929 h 1861454"/>
                            <a:gd name="connsiteX8" fmla="*/ 2672701 w 4533858"/>
                            <a:gd name="connsiteY8" fmla="*/ 1783393 h 1861454"/>
                            <a:gd name="connsiteX9" fmla="*/ 2061805 w 4533858"/>
                            <a:gd name="connsiteY9" fmla="*/ 1837168 h 1861454"/>
                            <a:gd name="connsiteX10" fmla="*/ 1351719 w 4533858"/>
                            <a:gd name="connsiteY10" fmla="*/ 1842576 h 1861454"/>
                            <a:gd name="connsiteX11" fmla="*/ 665182 w 4533858"/>
                            <a:gd name="connsiteY11" fmla="*/ 1643046 h 1861454"/>
                            <a:gd name="connsiteX12" fmla="*/ 0 w 4533858"/>
                            <a:gd name="connsiteY12" fmla="*/ 0 h 1861454"/>
                            <a:gd name="connsiteX0" fmla="*/ 4507514 w 4533858"/>
                            <a:gd name="connsiteY0" fmla="*/ 462436 h 1861454"/>
                            <a:gd name="connsiteX1" fmla="*/ 4530639 w 4533858"/>
                            <a:gd name="connsiteY1" fmla="*/ 735477 h 1861454"/>
                            <a:gd name="connsiteX2" fmla="*/ 4521308 w 4533858"/>
                            <a:gd name="connsiteY2" fmla="*/ 1009970 h 1861454"/>
                            <a:gd name="connsiteX3" fmla="*/ 4418662 w 4533858"/>
                            <a:gd name="connsiteY3" fmla="*/ 1349615 h 1861454"/>
                            <a:gd name="connsiteX4" fmla="*/ 4186633 w 4533858"/>
                            <a:gd name="connsiteY4" fmla="*/ 1543213 h 1861454"/>
                            <a:gd name="connsiteX5" fmla="*/ 3950390 w 4533858"/>
                            <a:gd name="connsiteY5" fmla="*/ 1630528 h 1861454"/>
                            <a:gd name="connsiteX6" fmla="*/ 3619934 w 4533858"/>
                            <a:gd name="connsiteY6" fmla="*/ 1699640 h 1861454"/>
                            <a:gd name="connsiteX7" fmla="*/ 3228603 w 4533858"/>
                            <a:gd name="connsiteY7" fmla="*/ 1728929 h 1861454"/>
                            <a:gd name="connsiteX8" fmla="*/ 2672701 w 4533858"/>
                            <a:gd name="connsiteY8" fmla="*/ 1783393 h 1861454"/>
                            <a:gd name="connsiteX9" fmla="*/ 2061805 w 4533858"/>
                            <a:gd name="connsiteY9" fmla="*/ 1837168 h 1861454"/>
                            <a:gd name="connsiteX10" fmla="*/ 1351719 w 4533858"/>
                            <a:gd name="connsiteY10" fmla="*/ 1842576 h 1861454"/>
                            <a:gd name="connsiteX11" fmla="*/ 552384 w 4533858"/>
                            <a:gd name="connsiteY11" fmla="*/ 1479605 h 1861454"/>
                            <a:gd name="connsiteX12" fmla="*/ 0 w 4533858"/>
                            <a:gd name="connsiteY12" fmla="*/ 0 h 1861454"/>
                            <a:gd name="connsiteX0" fmla="*/ 4507514 w 4533858"/>
                            <a:gd name="connsiteY0" fmla="*/ 462436 h 1861454"/>
                            <a:gd name="connsiteX1" fmla="*/ 4530639 w 4533858"/>
                            <a:gd name="connsiteY1" fmla="*/ 735477 h 1861454"/>
                            <a:gd name="connsiteX2" fmla="*/ 4521308 w 4533858"/>
                            <a:gd name="connsiteY2" fmla="*/ 1009970 h 1861454"/>
                            <a:gd name="connsiteX3" fmla="*/ 4418662 w 4533858"/>
                            <a:gd name="connsiteY3" fmla="*/ 1349615 h 1861454"/>
                            <a:gd name="connsiteX4" fmla="*/ 4186633 w 4533858"/>
                            <a:gd name="connsiteY4" fmla="*/ 1543213 h 1861454"/>
                            <a:gd name="connsiteX5" fmla="*/ 3950390 w 4533858"/>
                            <a:gd name="connsiteY5" fmla="*/ 1630528 h 1861454"/>
                            <a:gd name="connsiteX6" fmla="*/ 3619934 w 4533858"/>
                            <a:gd name="connsiteY6" fmla="*/ 1699640 h 1861454"/>
                            <a:gd name="connsiteX7" fmla="*/ 3228603 w 4533858"/>
                            <a:gd name="connsiteY7" fmla="*/ 1728929 h 1861454"/>
                            <a:gd name="connsiteX8" fmla="*/ 2672701 w 4533858"/>
                            <a:gd name="connsiteY8" fmla="*/ 1783393 h 1861454"/>
                            <a:gd name="connsiteX9" fmla="*/ 2061805 w 4533858"/>
                            <a:gd name="connsiteY9" fmla="*/ 1837168 h 1861454"/>
                            <a:gd name="connsiteX10" fmla="*/ 1351719 w 4533858"/>
                            <a:gd name="connsiteY10" fmla="*/ 1842576 h 1861454"/>
                            <a:gd name="connsiteX11" fmla="*/ 552384 w 4533858"/>
                            <a:gd name="connsiteY11" fmla="*/ 1479605 h 1861454"/>
                            <a:gd name="connsiteX12" fmla="*/ 0 w 4533858"/>
                            <a:gd name="connsiteY12" fmla="*/ 0 h 1861454"/>
                            <a:gd name="connsiteX0" fmla="*/ 4507514 w 4533858"/>
                            <a:gd name="connsiteY0" fmla="*/ 462436 h 1861454"/>
                            <a:gd name="connsiteX1" fmla="*/ 4530639 w 4533858"/>
                            <a:gd name="connsiteY1" fmla="*/ 735477 h 1861454"/>
                            <a:gd name="connsiteX2" fmla="*/ 4521308 w 4533858"/>
                            <a:gd name="connsiteY2" fmla="*/ 1009970 h 1861454"/>
                            <a:gd name="connsiteX3" fmla="*/ 4418662 w 4533858"/>
                            <a:gd name="connsiteY3" fmla="*/ 1349615 h 1861454"/>
                            <a:gd name="connsiteX4" fmla="*/ 4186633 w 4533858"/>
                            <a:gd name="connsiteY4" fmla="*/ 1543213 h 1861454"/>
                            <a:gd name="connsiteX5" fmla="*/ 3950390 w 4533858"/>
                            <a:gd name="connsiteY5" fmla="*/ 1630528 h 1861454"/>
                            <a:gd name="connsiteX6" fmla="*/ 3619934 w 4533858"/>
                            <a:gd name="connsiteY6" fmla="*/ 1699640 h 1861454"/>
                            <a:gd name="connsiteX7" fmla="*/ 3228603 w 4533858"/>
                            <a:gd name="connsiteY7" fmla="*/ 1728929 h 1861454"/>
                            <a:gd name="connsiteX8" fmla="*/ 2672701 w 4533858"/>
                            <a:gd name="connsiteY8" fmla="*/ 1783393 h 1861454"/>
                            <a:gd name="connsiteX9" fmla="*/ 2061805 w 4533858"/>
                            <a:gd name="connsiteY9" fmla="*/ 1837168 h 1861454"/>
                            <a:gd name="connsiteX10" fmla="*/ 1351719 w 4533858"/>
                            <a:gd name="connsiteY10" fmla="*/ 1842576 h 1861454"/>
                            <a:gd name="connsiteX11" fmla="*/ 552384 w 4533858"/>
                            <a:gd name="connsiteY11" fmla="*/ 1479605 h 1861454"/>
                            <a:gd name="connsiteX12" fmla="*/ 0 w 4533858"/>
                            <a:gd name="connsiteY12" fmla="*/ 0 h 1861454"/>
                            <a:gd name="connsiteX0" fmla="*/ 4507514 w 4533858"/>
                            <a:gd name="connsiteY0" fmla="*/ 462436 h 1893076"/>
                            <a:gd name="connsiteX1" fmla="*/ 4530639 w 4533858"/>
                            <a:gd name="connsiteY1" fmla="*/ 735477 h 1893076"/>
                            <a:gd name="connsiteX2" fmla="*/ 4521308 w 4533858"/>
                            <a:gd name="connsiteY2" fmla="*/ 1009970 h 1893076"/>
                            <a:gd name="connsiteX3" fmla="*/ 4418662 w 4533858"/>
                            <a:gd name="connsiteY3" fmla="*/ 1349615 h 1893076"/>
                            <a:gd name="connsiteX4" fmla="*/ 4186633 w 4533858"/>
                            <a:gd name="connsiteY4" fmla="*/ 1543213 h 1893076"/>
                            <a:gd name="connsiteX5" fmla="*/ 3950390 w 4533858"/>
                            <a:gd name="connsiteY5" fmla="*/ 1630528 h 1893076"/>
                            <a:gd name="connsiteX6" fmla="*/ 3619934 w 4533858"/>
                            <a:gd name="connsiteY6" fmla="*/ 1699640 h 1893076"/>
                            <a:gd name="connsiteX7" fmla="*/ 3228603 w 4533858"/>
                            <a:gd name="connsiteY7" fmla="*/ 1728929 h 1893076"/>
                            <a:gd name="connsiteX8" fmla="*/ 2672701 w 4533858"/>
                            <a:gd name="connsiteY8" fmla="*/ 1783393 h 1893076"/>
                            <a:gd name="connsiteX9" fmla="*/ 2110598 w 4533858"/>
                            <a:gd name="connsiteY9" fmla="*/ 1890336 h 1893076"/>
                            <a:gd name="connsiteX10" fmla="*/ 1351719 w 4533858"/>
                            <a:gd name="connsiteY10" fmla="*/ 1842576 h 1893076"/>
                            <a:gd name="connsiteX11" fmla="*/ 552384 w 4533858"/>
                            <a:gd name="connsiteY11" fmla="*/ 1479605 h 1893076"/>
                            <a:gd name="connsiteX12" fmla="*/ 0 w 4533858"/>
                            <a:gd name="connsiteY12" fmla="*/ 0 h 1893076"/>
                            <a:gd name="connsiteX0" fmla="*/ 4507514 w 4533858"/>
                            <a:gd name="connsiteY0" fmla="*/ 462436 h 1891535"/>
                            <a:gd name="connsiteX1" fmla="*/ 4530639 w 4533858"/>
                            <a:gd name="connsiteY1" fmla="*/ 735477 h 1891535"/>
                            <a:gd name="connsiteX2" fmla="*/ 4521308 w 4533858"/>
                            <a:gd name="connsiteY2" fmla="*/ 1009970 h 1891535"/>
                            <a:gd name="connsiteX3" fmla="*/ 4418662 w 4533858"/>
                            <a:gd name="connsiteY3" fmla="*/ 1349615 h 1891535"/>
                            <a:gd name="connsiteX4" fmla="*/ 4186633 w 4533858"/>
                            <a:gd name="connsiteY4" fmla="*/ 1543213 h 1891535"/>
                            <a:gd name="connsiteX5" fmla="*/ 3950390 w 4533858"/>
                            <a:gd name="connsiteY5" fmla="*/ 1630528 h 1891535"/>
                            <a:gd name="connsiteX6" fmla="*/ 3619934 w 4533858"/>
                            <a:gd name="connsiteY6" fmla="*/ 1699640 h 1891535"/>
                            <a:gd name="connsiteX7" fmla="*/ 3228603 w 4533858"/>
                            <a:gd name="connsiteY7" fmla="*/ 1728929 h 1891535"/>
                            <a:gd name="connsiteX8" fmla="*/ 2697096 w 4533858"/>
                            <a:gd name="connsiteY8" fmla="*/ 1809978 h 1891535"/>
                            <a:gd name="connsiteX9" fmla="*/ 2110598 w 4533858"/>
                            <a:gd name="connsiteY9" fmla="*/ 1890336 h 1891535"/>
                            <a:gd name="connsiteX10" fmla="*/ 1351719 w 4533858"/>
                            <a:gd name="connsiteY10" fmla="*/ 1842576 h 1891535"/>
                            <a:gd name="connsiteX11" fmla="*/ 552384 w 4533858"/>
                            <a:gd name="connsiteY11" fmla="*/ 1479605 h 1891535"/>
                            <a:gd name="connsiteX12" fmla="*/ 0 w 4533858"/>
                            <a:gd name="connsiteY12" fmla="*/ 0 h 1891535"/>
                            <a:gd name="connsiteX0" fmla="*/ 4507514 w 4533858"/>
                            <a:gd name="connsiteY0" fmla="*/ 462436 h 1890336"/>
                            <a:gd name="connsiteX1" fmla="*/ 4530639 w 4533858"/>
                            <a:gd name="connsiteY1" fmla="*/ 735477 h 1890336"/>
                            <a:gd name="connsiteX2" fmla="*/ 4521308 w 4533858"/>
                            <a:gd name="connsiteY2" fmla="*/ 1009970 h 1890336"/>
                            <a:gd name="connsiteX3" fmla="*/ 4418662 w 4533858"/>
                            <a:gd name="connsiteY3" fmla="*/ 1349615 h 1890336"/>
                            <a:gd name="connsiteX4" fmla="*/ 4186633 w 4533858"/>
                            <a:gd name="connsiteY4" fmla="*/ 1543213 h 1890336"/>
                            <a:gd name="connsiteX5" fmla="*/ 3950390 w 4533858"/>
                            <a:gd name="connsiteY5" fmla="*/ 1630528 h 1890336"/>
                            <a:gd name="connsiteX6" fmla="*/ 3619934 w 4533858"/>
                            <a:gd name="connsiteY6" fmla="*/ 1699640 h 1890336"/>
                            <a:gd name="connsiteX7" fmla="*/ 3228603 w 4533858"/>
                            <a:gd name="connsiteY7" fmla="*/ 1728929 h 1890336"/>
                            <a:gd name="connsiteX8" fmla="*/ 2665527 w 4533858"/>
                            <a:gd name="connsiteY8" fmla="*/ 1843117 h 1890336"/>
                            <a:gd name="connsiteX9" fmla="*/ 2110598 w 4533858"/>
                            <a:gd name="connsiteY9" fmla="*/ 1890336 h 1890336"/>
                            <a:gd name="connsiteX10" fmla="*/ 1351719 w 4533858"/>
                            <a:gd name="connsiteY10" fmla="*/ 1842576 h 1890336"/>
                            <a:gd name="connsiteX11" fmla="*/ 552384 w 4533858"/>
                            <a:gd name="connsiteY11" fmla="*/ 1479605 h 1890336"/>
                            <a:gd name="connsiteX12" fmla="*/ 0 w 4533858"/>
                            <a:gd name="connsiteY12" fmla="*/ 0 h 1890336"/>
                            <a:gd name="connsiteX0" fmla="*/ 4507514 w 4533858"/>
                            <a:gd name="connsiteY0" fmla="*/ 462436 h 1890336"/>
                            <a:gd name="connsiteX1" fmla="*/ 4530639 w 4533858"/>
                            <a:gd name="connsiteY1" fmla="*/ 735477 h 1890336"/>
                            <a:gd name="connsiteX2" fmla="*/ 4521308 w 4533858"/>
                            <a:gd name="connsiteY2" fmla="*/ 1009970 h 1890336"/>
                            <a:gd name="connsiteX3" fmla="*/ 4418662 w 4533858"/>
                            <a:gd name="connsiteY3" fmla="*/ 1349615 h 1890336"/>
                            <a:gd name="connsiteX4" fmla="*/ 4186633 w 4533858"/>
                            <a:gd name="connsiteY4" fmla="*/ 1543213 h 1890336"/>
                            <a:gd name="connsiteX5" fmla="*/ 3950390 w 4533858"/>
                            <a:gd name="connsiteY5" fmla="*/ 1630528 h 1890336"/>
                            <a:gd name="connsiteX6" fmla="*/ 3619934 w 4533858"/>
                            <a:gd name="connsiteY6" fmla="*/ 1699640 h 1890336"/>
                            <a:gd name="connsiteX7" fmla="*/ 3185840 w 4533858"/>
                            <a:gd name="connsiteY7" fmla="*/ 1763380 h 1890336"/>
                            <a:gd name="connsiteX8" fmla="*/ 2665527 w 4533858"/>
                            <a:gd name="connsiteY8" fmla="*/ 1843117 h 1890336"/>
                            <a:gd name="connsiteX9" fmla="*/ 2110598 w 4533858"/>
                            <a:gd name="connsiteY9" fmla="*/ 1890336 h 1890336"/>
                            <a:gd name="connsiteX10" fmla="*/ 1351719 w 4533858"/>
                            <a:gd name="connsiteY10" fmla="*/ 1842576 h 1890336"/>
                            <a:gd name="connsiteX11" fmla="*/ 552384 w 4533858"/>
                            <a:gd name="connsiteY11" fmla="*/ 1479605 h 1890336"/>
                            <a:gd name="connsiteX12" fmla="*/ 0 w 4533858"/>
                            <a:gd name="connsiteY12" fmla="*/ 0 h 1890336"/>
                            <a:gd name="connsiteX0" fmla="*/ 4474939 w 4536088"/>
                            <a:gd name="connsiteY0" fmla="*/ 480969 h 1890336"/>
                            <a:gd name="connsiteX1" fmla="*/ 4530639 w 4536088"/>
                            <a:gd name="connsiteY1" fmla="*/ 735477 h 1890336"/>
                            <a:gd name="connsiteX2" fmla="*/ 4521308 w 4536088"/>
                            <a:gd name="connsiteY2" fmla="*/ 1009970 h 1890336"/>
                            <a:gd name="connsiteX3" fmla="*/ 4418662 w 4536088"/>
                            <a:gd name="connsiteY3" fmla="*/ 1349615 h 1890336"/>
                            <a:gd name="connsiteX4" fmla="*/ 4186633 w 4536088"/>
                            <a:gd name="connsiteY4" fmla="*/ 1543213 h 1890336"/>
                            <a:gd name="connsiteX5" fmla="*/ 3950390 w 4536088"/>
                            <a:gd name="connsiteY5" fmla="*/ 1630528 h 1890336"/>
                            <a:gd name="connsiteX6" fmla="*/ 3619934 w 4536088"/>
                            <a:gd name="connsiteY6" fmla="*/ 1699640 h 1890336"/>
                            <a:gd name="connsiteX7" fmla="*/ 3185840 w 4536088"/>
                            <a:gd name="connsiteY7" fmla="*/ 1763380 h 1890336"/>
                            <a:gd name="connsiteX8" fmla="*/ 2665527 w 4536088"/>
                            <a:gd name="connsiteY8" fmla="*/ 1843117 h 1890336"/>
                            <a:gd name="connsiteX9" fmla="*/ 2110598 w 4536088"/>
                            <a:gd name="connsiteY9" fmla="*/ 1890336 h 1890336"/>
                            <a:gd name="connsiteX10" fmla="*/ 1351719 w 4536088"/>
                            <a:gd name="connsiteY10" fmla="*/ 1842576 h 1890336"/>
                            <a:gd name="connsiteX11" fmla="*/ 552384 w 4536088"/>
                            <a:gd name="connsiteY11" fmla="*/ 1479605 h 1890336"/>
                            <a:gd name="connsiteX12" fmla="*/ 0 w 4536088"/>
                            <a:gd name="connsiteY12" fmla="*/ 0 h 1890336"/>
                            <a:gd name="connsiteX0" fmla="*/ 4474939 w 4524894"/>
                            <a:gd name="connsiteY0" fmla="*/ 480969 h 1890336"/>
                            <a:gd name="connsiteX1" fmla="*/ 4499070 w 4524894"/>
                            <a:gd name="connsiteY1" fmla="*/ 768616 h 1890336"/>
                            <a:gd name="connsiteX2" fmla="*/ 4521308 w 4524894"/>
                            <a:gd name="connsiteY2" fmla="*/ 1009970 h 1890336"/>
                            <a:gd name="connsiteX3" fmla="*/ 4418662 w 4524894"/>
                            <a:gd name="connsiteY3" fmla="*/ 1349615 h 1890336"/>
                            <a:gd name="connsiteX4" fmla="*/ 4186633 w 4524894"/>
                            <a:gd name="connsiteY4" fmla="*/ 1543213 h 1890336"/>
                            <a:gd name="connsiteX5" fmla="*/ 3950390 w 4524894"/>
                            <a:gd name="connsiteY5" fmla="*/ 1630528 h 1890336"/>
                            <a:gd name="connsiteX6" fmla="*/ 3619934 w 4524894"/>
                            <a:gd name="connsiteY6" fmla="*/ 1699640 h 1890336"/>
                            <a:gd name="connsiteX7" fmla="*/ 3185840 w 4524894"/>
                            <a:gd name="connsiteY7" fmla="*/ 1763380 h 1890336"/>
                            <a:gd name="connsiteX8" fmla="*/ 2665527 w 4524894"/>
                            <a:gd name="connsiteY8" fmla="*/ 1843117 h 1890336"/>
                            <a:gd name="connsiteX9" fmla="*/ 2110598 w 4524894"/>
                            <a:gd name="connsiteY9" fmla="*/ 1890336 h 1890336"/>
                            <a:gd name="connsiteX10" fmla="*/ 1351719 w 4524894"/>
                            <a:gd name="connsiteY10" fmla="*/ 1842576 h 1890336"/>
                            <a:gd name="connsiteX11" fmla="*/ 552384 w 4524894"/>
                            <a:gd name="connsiteY11" fmla="*/ 1479605 h 1890336"/>
                            <a:gd name="connsiteX12" fmla="*/ 0 w 4524894"/>
                            <a:gd name="connsiteY12" fmla="*/ 0 h 1890336"/>
                            <a:gd name="connsiteX0" fmla="*/ 4474939 w 4499137"/>
                            <a:gd name="connsiteY0" fmla="*/ 480969 h 1890336"/>
                            <a:gd name="connsiteX1" fmla="*/ 4499070 w 4499137"/>
                            <a:gd name="connsiteY1" fmla="*/ 768616 h 1890336"/>
                            <a:gd name="connsiteX2" fmla="*/ 4468356 w 4499137"/>
                            <a:gd name="connsiteY2" fmla="*/ 1060333 h 1890336"/>
                            <a:gd name="connsiteX3" fmla="*/ 4418662 w 4499137"/>
                            <a:gd name="connsiteY3" fmla="*/ 1349615 h 1890336"/>
                            <a:gd name="connsiteX4" fmla="*/ 4186633 w 4499137"/>
                            <a:gd name="connsiteY4" fmla="*/ 1543213 h 1890336"/>
                            <a:gd name="connsiteX5" fmla="*/ 3950390 w 4499137"/>
                            <a:gd name="connsiteY5" fmla="*/ 1630528 h 1890336"/>
                            <a:gd name="connsiteX6" fmla="*/ 3619934 w 4499137"/>
                            <a:gd name="connsiteY6" fmla="*/ 1699640 h 1890336"/>
                            <a:gd name="connsiteX7" fmla="*/ 3185840 w 4499137"/>
                            <a:gd name="connsiteY7" fmla="*/ 1763380 h 1890336"/>
                            <a:gd name="connsiteX8" fmla="*/ 2665527 w 4499137"/>
                            <a:gd name="connsiteY8" fmla="*/ 1843117 h 1890336"/>
                            <a:gd name="connsiteX9" fmla="*/ 2110598 w 4499137"/>
                            <a:gd name="connsiteY9" fmla="*/ 1890336 h 1890336"/>
                            <a:gd name="connsiteX10" fmla="*/ 1351719 w 4499137"/>
                            <a:gd name="connsiteY10" fmla="*/ 1842576 h 1890336"/>
                            <a:gd name="connsiteX11" fmla="*/ 552384 w 4499137"/>
                            <a:gd name="connsiteY11" fmla="*/ 1479605 h 1890336"/>
                            <a:gd name="connsiteX12" fmla="*/ 0 w 4499137"/>
                            <a:gd name="connsiteY12" fmla="*/ 0 h 1890336"/>
                            <a:gd name="connsiteX0" fmla="*/ 4474939 w 4499137"/>
                            <a:gd name="connsiteY0" fmla="*/ 480969 h 1890336"/>
                            <a:gd name="connsiteX1" fmla="*/ 4499070 w 4499137"/>
                            <a:gd name="connsiteY1" fmla="*/ 768616 h 1890336"/>
                            <a:gd name="connsiteX2" fmla="*/ 4468356 w 4499137"/>
                            <a:gd name="connsiteY2" fmla="*/ 1060333 h 1890336"/>
                            <a:gd name="connsiteX3" fmla="*/ 4341317 w 4499137"/>
                            <a:gd name="connsiteY3" fmla="*/ 1373397 h 1890336"/>
                            <a:gd name="connsiteX4" fmla="*/ 4186633 w 4499137"/>
                            <a:gd name="connsiteY4" fmla="*/ 1543213 h 1890336"/>
                            <a:gd name="connsiteX5" fmla="*/ 3950390 w 4499137"/>
                            <a:gd name="connsiteY5" fmla="*/ 1630528 h 1890336"/>
                            <a:gd name="connsiteX6" fmla="*/ 3619934 w 4499137"/>
                            <a:gd name="connsiteY6" fmla="*/ 1699640 h 1890336"/>
                            <a:gd name="connsiteX7" fmla="*/ 3185840 w 4499137"/>
                            <a:gd name="connsiteY7" fmla="*/ 1763380 h 1890336"/>
                            <a:gd name="connsiteX8" fmla="*/ 2665527 w 4499137"/>
                            <a:gd name="connsiteY8" fmla="*/ 1843117 h 1890336"/>
                            <a:gd name="connsiteX9" fmla="*/ 2110598 w 4499137"/>
                            <a:gd name="connsiteY9" fmla="*/ 1890336 h 1890336"/>
                            <a:gd name="connsiteX10" fmla="*/ 1351719 w 4499137"/>
                            <a:gd name="connsiteY10" fmla="*/ 1842576 h 1890336"/>
                            <a:gd name="connsiteX11" fmla="*/ 552384 w 4499137"/>
                            <a:gd name="connsiteY11" fmla="*/ 1479605 h 1890336"/>
                            <a:gd name="connsiteX12" fmla="*/ 0 w 4499137"/>
                            <a:gd name="connsiteY12" fmla="*/ 0 h 1890336"/>
                            <a:gd name="connsiteX0" fmla="*/ 4474939 w 4502961"/>
                            <a:gd name="connsiteY0" fmla="*/ 480969 h 1890336"/>
                            <a:gd name="connsiteX1" fmla="*/ 4499070 w 4502961"/>
                            <a:gd name="connsiteY1" fmla="*/ 768616 h 1890336"/>
                            <a:gd name="connsiteX2" fmla="*/ 4468356 w 4502961"/>
                            <a:gd name="connsiteY2" fmla="*/ 1060333 h 1890336"/>
                            <a:gd name="connsiteX3" fmla="*/ 4186633 w 4502961"/>
                            <a:gd name="connsiteY3" fmla="*/ 1543213 h 1890336"/>
                            <a:gd name="connsiteX4" fmla="*/ 3950390 w 4502961"/>
                            <a:gd name="connsiteY4" fmla="*/ 1630528 h 1890336"/>
                            <a:gd name="connsiteX5" fmla="*/ 3619934 w 4502961"/>
                            <a:gd name="connsiteY5" fmla="*/ 1699640 h 1890336"/>
                            <a:gd name="connsiteX6" fmla="*/ 3185840 w 4502961"/>
                            <a:gd name="connsiteY6" fmla="*/ 1763380 h 1890336"/>
                            <a:gd name="connsiteX7" fmla="*/ 2665527 w 4502961"/>
                            <a:gd name="connsiteY7" fmla="*/ 1843117 h 1890336"/>
                            <a:gd name="connsiteX8" fmla="*/ 2110598 w 4502961"/>
                            <a:gd name="connsiteY8" fmla="*/ 1890336 h 1890336"/>
                            <a:gd name="connsiteX9" fmla="*/ 1351719 w 4502961"/>
                            <a:gd name="connsiteY9" fmla="*/ 1842576 h 1890336"/>
                            <a:gd name="connsiteX10" fmla="*/ 552384 w 4502961"/>
                            <a:gd name="connsiteY10" fmla="*/ 1479605 h 1890336"/>
                            <a:gd name="connsiteX11" fmla="*/ 0 w 4502961"/>
                            <a:gd name="connsiteY11" fmla="*/ 0 h 1890336"/>
                            <a:gd name="connsiteX0" fmla="*/ 4474939 w 4502840"/>
                            <a:gd name="connsiteY0" fmla="*/ 480969 h 1890336"/>
                            <a:gd name="connsiteX1" fmla="*/ 4499070 w 4502840"/>
                            <a:gd name="connsiteY1" fmla="*/ 768616 h 1890336"/>
                            <a:gd name="connsiteX2" fmla="*/ 4468356 w 4502840"/>
                            <a:gd name="connsiteY2" fmla="*/ 1060333 h 1890336"/>
                            <a:gd name="connsiteX3" fmla="*/ 4188783 w 4502840"/>
                            <a:gd name="connsiteY3" fmla="*/ 1410471 h 1890336"/>
                            <a:gd name="connsiteX4" fmla="*/ 3950390 w 4502840"/>
                            <a:gd name="connsiteY4" fmla="*/ 1630528 h 1890336"/>
                            <a:gd name="connsiteX5" fmla="*/ 3619934 w 4502840"/>
                            <a:gd name="connsiteY5" fmla="*/ 1699640 h 1890336"/>
                            <a:gd name="connsiteX6" fmla="*/ 3185840 w 4502840"/>
                            <a:gd name="connsiteY6" fmla="*/ 1763380 h 1890336"/>
                            <a:gd name="connsiteX7" fmla="*/ 2665527 w 4502840"/>
                            <a:gd name="connsiteY7" fmla="*/ 1843117 h 1890336"/>
                            <a:gd name="connsiteX8" fmla="*/ 2110598 w 4502840"/>
                            <a:gd name="connsiteY8" fmla="*/ 1890336 h 1890336"/>
                            <a:gd name="connsiteX9" fmla="*/ 1351719 w 4502840"/>
                            <a:gd name="connsiteY9" fmla="*/ 1842576 h 1890336"/>
                            <a:gd name="connsiteX10" fmla="*/ 552384 w 4502840"/>
                            <a:gd name="connsiteY10" fmla="*/ 1479605 h 1890336"/>
                            <a:gd name="connsiteX11" fmla="*/ 0 w 4502840"/>
                            <a:gd name="connsiteY11" fmla="*/ 0 h 1890336"/>
                            <a:gd name="connsiteX0" fmla="*/ 4474939 w 4502840"/>
                            <a:gd name="connsiteY0" fmla="*/ 480969 h 1890336"/>
                            <a:gd name="connsiteX1" fmla="*/ 4499070 w 4502840"/>
                            <a:gd name="connsiteY1" fmla="*/ 768616 h 1890336"/>
                            <a:gd name="connsiteX2" fmla="*/ 4468356 w 4502840"/>
                            <a:gd name="connsiteY2" fmla="*/ 1060333 h 1890336"/>
                            <a:gd name="connsiteX3" fmla="*/ 4188783 w 4502840"/>
                            <a:gd name="connsiteY3" fmla="*/ 1410471 h 1890336"/>
                            <a:gd name="connsiteX4" fmla="*/ 3950390 w 4502840"/>
                            <a:gd name="connsiteY4" fmla="*/ 1630528 h 1890336"/>
                            <a:gd name="connsiteX5" fmla="*/ 3619934 w 4502840"/>
                            <a:gd name="connsiteY5" fmla="*/ 1699640 h 1890336"/>
                            <a:gd name="connsiteX6" fmla="*/ 3030143 w 4502840"/>
                            <a:gd name="connsiteY6" fmla="*/ 1796339 h 1890336"/>
                            <a:gd name="connsiteX7" fmla="*/ 2665527 w 4502840"/>
                            <a:gd name="connsiteY7" fmla="*/ 1843117 h 1890336"/>
                            <a:gd name="connsiteX8" fmla="*/ 2110598 w 4502840"/>
                            <a:gd name="connsiteY8" fmla="*/ 1890336 h 1890336"/>
                            <a:gd name="connsiteX9" fmla="*/ 1351719 w 4502840"/>
                            <a:gd name="connsiteY9" fmla="*/ 1842576 h 1890336"/>
                            <a:gd name="connsiteX10" fmla="*/ 552384 w 4502840"/>
                            <a:gd name="connsiteY10" fmla="*/ 1479605 h 1890336"/>
                            <a:gd name="connsiteX11" fmla="*/ 0 w 4502840"/>
                            <a:gd name="connsiteY11" fmla="*/ 0 h 1890336"/>
                            <a:gd name="connsiteX0" fmla="*/ 4474939 w 4502840"/>
                            <a:gd name="connsiteY0" fmla="*/ 480969 h 1890336"/>
                            <a:gd name="connsiteX1" fmla="*/ 4499070 w 4502840"/>
                            <a:gd name="connsiteY1" fmla="*/ 768616 h 1890336"/>
                            <a:gd name="connsiteX2" fmla="*/ 4468356 w 4502840"/>
                            <a:gd name="connsiteY2" fmla="*/ 1060333 h 1890336"/>
                            <a:gd name="connsiteX3" fmla="*/ 4188783 w 4502840"/>
                            <a:gd name="connsiteY3" fmla="*/ 1410471 h 1890336"/>
                            <a:gd name="connsiteX4" fmla="*/ 3950390 w 4502840"/>
                            <a:gd name="connsiteY4" fmla="*/ 1630528 h 1890336"/>
                            <a:gd name="connsiteX5" fmla="*/ 3487626 w 4502840"/>
                            <a:gd name="connsiteY5" fmla="*/ 1744579 h 1890336"/>
                            <a:gd name="connsiteX6" fmla="*/ 3030143 w 4502840"/>
                            <a:gd name="connsiteY6" fmla="*/ 1796339 h 1890336"/>
                            <a:gd name="connsiteX7" fmla="*/ 2665527 w 4502840"/>
                            <a:gd name="connsiteY7" fmla="*/ 1843117 h 1890336"/>
                            <a:gd name="connsiteX8" fmla="*/ 2110598 w 4502840"/>
                            <a:gd name="connsiteY8" fmla="*/ 1890336 h 1890336"/>
                            <a:gd name="connsiteX9" fmla="*/ 1351719 w 4502840"/>
                            <a:gd name="connsiteY9" fmla="*/ 1842576 h 1890336"/>
                            <a:gd name="connsiteX10" fmla="*/ 552384 w 4502840"/>
                            <a:gd name="connsiteY10" fmla="*/ 1479605 h 1890336"/>
                            <a:gd name="connsiteX11" fmla="*/ 0 w 4502840"/>
                            <a:gd name="connsiteY11" fmla="*/ 0 h 1890336"/>
                            <a:gd name="connsiteX0" fmla="*/ 4474939 w 4502840"/>
                            <a:gd name="connsiteY0" fmla="*/ 480969 h 1890336"/>
                            <a:gd name="connsiteX1" fmla="*/ 4499070 w 4502840"/>
                            <a:gd name="connsiteY1" fmla="*/ 768616 h 1890336"/>
                            <a:gd name="connsiteX2" fmla="*/ 4468356 w 4502840"/>
                            <a:gd name="connsiteY2" fmla="*/ 1060333 h 1890336"/>
                            <a:gd name="connsiteX3" fmla="*/ 4188783 w 4502840"/>
                            <a:gd name="connsiteY3" fmla="*/ 1410471 h 1890336"/>
                            <a:gd name="connsiteX4" fmla="*/ 3872041 w 4502840"/>
                            <a:gd name="connsiteY4" fmla="*/ 1639706 h 1890336"/>
                            <a:gd name="connsiteX5" fmla="*/ 3487626 w 4502840"/>
                            <a:gd name="connsiteY5" fmla="*/ 1744579 h 1890336"/>
                            <a:gd name="connsiteX6" fmla="*/ 3030143 w 4502840"/>
                            <a:gd name="connsiteY6" fmla="*/ 1796339 h 1890336"/>
                            <a:gd name="connsiteX7" fmla="*/ 2665527 w 4502840"/>
                            <a:gd name="connsiteY7" fmla="*/ 1843117 h 1890336"/>
                            <a:gd name="connsiteX8" fmla="*/ 2110598 w 4502840"/>
                            <a:gd name="connsiteY8" fmla="*/ 1890336 h 1890336"/>
                            <a:gd name="connsiteX9" fmla="*/ 1351719 w 4502840"/>
                            <a:gd name="connsiteY9" fmla="*/ 1842576 h 1890336"/>
                            <a:gd name="connsiteX10" fmla="*/ 552384 w 4502840"/>
                            <a:gd name="connsiteY10" fmla="*/ 1479605 h 1890336"/>
                            <a:gd name="connsiteX11" fmla="*/ 0 w 4502840"/>
                            <a:gd name="connsiteY11" fmla="*/ 0 h 1890336"/>
                            <a:gd name="connsiteX0" fmla="*/ 4474939 w 4503305"/>
                            <a:gd name="connsiteY0" fmla="*/ 480969 h 1890336"/>
                            <a:gd name="connsiteX1" fmla="*/ 4499070 w 4503305"/>
                            <a:gd name="connsiteY1" fmla="*/ 768616 h 1890336"/>
                            <a:gd name="connsiteX2" fmla="*/ 4468356 w 4503305"/>
                            <a:gd name="connsiteY2" fmla="*/ 1060333 h 1890336"/>
                            <a:gd name="connsiteX3" fmla="*/ 4180609 w 4503305"/>
                            <a:gd name="connsiteY3" fmla="*/ 1455591 h 1890336"/>
                            <a:gd name="connsiteX4" fmla="*/ 3872041 w 4503305"/>
                            <a:gd name="connsiteY4" fmla="*/ 1639706 h 1890336"/>
                            <a:gd name="connsiteX5" fmla="*/ 3487626 w 4503305"/>
                            <a:gd name="connsiteY5" fmla="*/ 1744579 h 1890336"/>
                            <a:gd name="connsiteX6" fmla="*/ 3030143 w 4503305"/>
                            <a:gd name="connsiteY6" fmla="*/ 1796339 h 1890336"/>
                            <a:gd name="connsiteX7" fmla="*/ 2665527 w 4503305"/>
                            <a:gd name="connsiteY7" fmla="*/ 1843117 h 1890336"/>
                            <a:gd name="connsiteX8" fmla="*/ 2110598 w 4503305"/>
                            <a:gd name="connsiteY8" fmla="*/ 1890336 h 1890336"/>
                            <a:gd name="connsiteX9" fmla="*/ 1351719 w 4503305"/>
                            <a:gd name="connsiteY9" fmla="*/ 1842576 h 1890336"/>
                            <a:gd name="connsiteX10" fmla="*/ 552384 w 4503305"/>
                            <a:gd name="connsiteY10" fmla="*/ 1479605 h 1890336"/>
                            <a:gd name="connsiteX11" fmla="*/ 0 w 4503305"/>
                            <a:gd name="connsiteY11" fmla="*/ 0 h 1890336"/>
                            <a:gd name="connsiteX0" fmla="*/ 4474939 w 4491660"/>
                            <a:gd name="connsiteY0" fmla="*/ 480969 h 1890336"/>
                            <a:gd name="connsiteX1" fmla="*/ 4468356 w 4491660"/>
                            <a:gd name="connsiteY1" fmla="*/ 1060333 h 1890336"/>
                            <a:gd name="connsiteX2" fmla="*/ 4180609 w 4491660"/>
                            <a:gd name="connsiteY2" fmla="*/ 1455591 h 1890336"/>
                            <a:gd name="connsiteX3" fmla="*/ 3872041 w 4491660"/>
                            <a:gd name="connsiteY3" fmla="*/ 1639706 h 1890336"/>
                            <a:gd name="connsiteX4" fmla="*/ 3487626 w 4491660"/>
                            <a:gd name="connsiteY4" fmla="*/ 1744579 h 1890336"/>
                            <a:gd name="connsiteX5" fmla="*/ 3030143 w 4491660"/>
                            <a:gd name="connsiteY5" fmla="*/ 1796339 h 1890336"/>
                            <a:gd name="connsiteX6" fmla="*/ 2665527 w 4491660"/>
                            <a:gd name="connsiteY6" fmla="*/ 1843117 h 1890336"/>
                            <a:gd name="connsiteX7" fmla="*/ 2110598 w 4491660"/>
                            <a:gd name="connsiteY7" fmla="*/ 1890336 h 1890336"/>
                            <a:gd name="connsiteX8" fmla="*/ 1351719 w 4491660"/>
                            <a:gd name="connsiteY8" fmla="*/ 1842576 h 1890336"/>
                            <a:gd name="connsiteX9" fmla="*/ 552384 w 4491660"/>
                            <a:gd name="connsiteY9" fmla="*/ 1479605 h 1890336"/>
                            <a:gd name="connsiteX10" fmla="*/ 0 w 4491660"/>
                            <a:gd name="connsiteY10" fmla="*/ 0 h 1890336"/>
                            <a:gd name="connsiteX0" fmla="*/ 4512536 w 4512856"/>
                            <a:gd name="connsiteY0" fmla="*/ 535452 h 1890336"/>
                            <a:gd name="connsiteX1" fmla="*/ 4468356 w 4512856"/>
                            <a:gd name="connsiteY1" fmla="*/ 1060333 h 1890336"/>
                            <a:gd name="connsiteX2" fmla="*/ 4180609 w 4512856"/>
                            <a:gd name="connsiteY2" fmla="*/ 1455591 h 1890336"/>
                            <a:gd name="connsiteX3" fmla="*/ 3872041 w 4512856"/>
                            <a:gd name="connsiteY3" fmla="*/ 1639706 h 1890336"/>
                            <a:gd name="connsiteX4" fmla="*/ 3487626 w 4512856"/>
                            <a:gd name="connsiteY4" fmla="*/ 1744579 h 1890336"/>
                            <a:gd name="connsiteX5" fmla="*/ 3030143 w 4512856"/>
                            <a:gd name="connsiteY5" fmla="*/ 1796339 h 1890336"/>
                            <a:gd name="connsiteX6" fmla="*/ 2665527 w 4512856"/>
                            <a:gd name="connsiteY6" fmla="*/ 1843117 h 1890336"/>
                            <a:gd name="connsiteX7" fmla="*/ 2110598 w 4512856"/>
                            <a:gd name="connsiteY7" fmla="*/ 1890336 h 1890336"/>
                            <a:gd name="connsiteX8" fmla="*/ 1351719 w 4512856"/>
                            <a:gd name="connsiteY8" fmla="*/ 1842576 h 1890336"/>
                            <a:gd name="connsiteX9" fmla="*/ 552384 w 4512856"/>
                            <a:gd name="connsiteY9" fmla="*/ 1479605 h 1890336"/>
                            <a:gd name="connsiteX10" fmla="*/ 0 w 4512856"/>
                            <a:gd name="connsiteY10" fmla="*/ 0 h 1890336"/>
                            <a:gd name="connsiteX0" fmla="*/ 4512536 w 4512535"/>
                            <a:gd name="connsiteY0" fmla="*/ 535452 h 1890336"/>
                            <a:gd name="connsiteX1" fmla="*/ 4450995 w 4512535"/>
                            <a:gd name="connsiteY1" fmla="*/ 1135973 h 1890336"/>
                            <a:gd name="connsiteX2" fmla="*/ 4180609 w 4512535"/>
                            <a:gd name="connsiteY2" fmla="*/ 1455591 h 1890336"/>
                            <a:gd name="connsiteX3" fmla="*/ 3872041 w 4512535"/>
                            <a:gd name="connsiteY3" fmla="*/ 1639706 h 1890336"/>
                            <a:gd name="connsiteX4" fmla="*/ 3487626 w 4512535"/>
                            <a:gd name="connsiteY4" fmla="*/ 1744579 h 1890336"/>
                            <a:gd name="connsiteX5" fmla="*/ 3030143 w 4512535"/>
                            <a:gd name="connsiteY5" fmla="*/ 1796339 h 1890336"/>
                            <a:gd name="connsiteX6" fmla="*/ 2665527 w 4512535"/>
                            <a:gd name="connsiteY6" fmla="*/ 1843117 h 1890336"/>
                            <a:gd name="connsiteX7" fmla="*/ 2110598 w 4512535"/>
                            <a:gd name="connsiteY7" fmla="*/ 1890336 h 1890336"/>
                            <a:gd name="connsiteX8" fmla="*/ 1351719 w 4512535"/>
                            <a:gd name="connsiteY8" fmla="*/ 1842576 h 1890336"/>
                            <a:gd name="connsiteX9" fmla="*/ 552384 w 4512535"/>
                            <a:gd name="connsiteY9" fmla="*/ 1479605 h 1890336"/>
                            <a:gd name="connsiteX10" fmla="*/ 0 w 4512535"/>
                            <a:gd name="connsiteY10" fmla="*/ 0 h 1890336"/>
                            <a:gd name="connsiteX0" fmla="*/ 4512536 w 4512537"/>
                            <a:gd name="connsiteY0" fmla="*/ 535452 h 1890336"/>
                            <a:gd name="connsiteX1" fmla="*/ 4450995 w 4512537"/>
                            <a:gd name="connsiteY1" fmla="*/ 1135973 h 1890336"/>
                            <a:gd name="connsiteX2" fmla="*/ 4180609 w 4512537"/>
                            <a:gd name="connsiteY2" fmla="*/ 1455591 h 1890336"/>
                            <a:gd name="connsiteX3" fmla="*/ 3872041 w 4512537"/>
                            <a:gd name="connsiteY3" fmla="*/ 1639706 h 1890336"/>
                            <a:gd name="connsiteX4" fmla="*/ 3487626 w 4512537"/>
                            <a:gd name="connsiteY4" fmla="*/ 1744579 h 1890336"/>
                            <a:gd name="connsiteX5" fmla="*/ 3031148 w 4512537"/>
                            <a:gd name="connsiteY5" fmla="*/ 1810943 h 1890336"/>
                            <a:gd name="connsiteX6" fmla="*/ 2665527 w 4512537"/>
                            <a:gd name="connsiteY6" fmla="*/ 1843117 h 1890336"/>
                            <a:gd name="connsiteX7" fmla="*/ 2110598 w 4512537"/>
                            <a:gd name="connsiteY7" fmla="*/ 1890336 h 1890336"/>
                            <a:gd name="connsiteX8" fmla="*/ 1351719 w 4512537"/>
                            <a:gd name="connsiteY8" fmla="*/ 1842576 h 1890336"/>
                            <a:gd name="connsiteX9" fmla="*/ 552384 w 4512537"/>
                            <a:gd name="connsiteY9" fmla="*/ 1479605 h 1890336"/>
                            <a:gd name="connsiteX10" fmla="*/ 0 w 4512537"/>
                            <a:gd name="connsiteY10" fmla="*/ 0 h 1890336"/>
                            <a:gd name="connsiteX0" fmla="*/ 4512536 w 4512535"/>
                            <a:gd name="connsiteY0" fmla="*/ 535452 h 1894668"/>
                            <a:gd name="connsiteX1" fmla="*/ 4450995 w 4512535"/>
                            <a:gd name="connsiteY1" fmla="*/ 1135973 h 1894668"/>
                            <a:gd name="connsiteX2" fmla="*/ 4180609 w 4512535"/>
                            <a:gd name="connsiteY2" fmla="*/ 1455591 h 1894668"/>
                            <a:gd name="connsiteX3" fmla="*/ 3872041 w 4512535"/>
                            <a:gd name="connsiteY3" fmla="*/ 1639706 h 1894668"/>
                            <a:gd name="connsiteX4" fmla="*/ 3487626 w 4512535"/>
                            <a:gd name="connsiteY4" fmla="*/ 1744579 h 1894668"/>
                            <a:gd name="connsiteX5" fmla="*/ 3031148 w 4512535"/>
                            <a:gd name="connsiteY5" fmla="*/ 1810943 h 1894668"/>
                            <a:gd name="connsiteX6" fmla="*/ 2600379 w 4512535"/>
                            <a:gd name="connsiteY6" fmla="*/ 1880189 h 1894668"/>
                            <a:gd name="connsiteX7" fmla="*/ 2110598 w 4512535"/>
                            <a:gd name="connsiteY7" fmla="*/ 1890336 h 1894668"/>
                            <a:gd name="connsiteX8" fmla="*/ 1351719 w 4512535"/>
                            <a:gd name="connsiteY8" fmla="*/ 1842576 h 1894668"/>
                            <a:gd name="connsiteX9" fmla="*/ 552384 w 4512535"/>
                            <a:gd name="connsiteY9" fmla="*/ 1479605 h 1894668"/>
                            <a:gd name="connsiteX10" fmla="*/ 0 w 4512535"/>
                            <a:gd name="connsiteY10" fmla="*/ 0 h 1894668"/>
                            <a:gd name="connsiteX0" fmla="*/ 4512536 w 4512537"/>
                            <a:gd name="connsiteY0" fmla="*/ 535452 h 1894668"/>
                            <a:gd name="connsiteX1" fmla="*/ 4450995 w 4512537"/>
                            <a:gd name="connsiteY1" fmla="*/ 1135973 h 1894668"/>
                            <a:gd name="connsiteX2" fmla="*/ 4180609 w 4512537"/>
                            <a:gd name="connsiteY2" fmla="*/ 1455591 h 1894668"/>
                            <a:gd name="connsiteX3" fmla="*/ 3872041 w 4512537"/>
                            <a:gd name="connsiteY3" fmla="*/ 1639706 h 1894668"/>
                            <a:gd name="connsiteX4" fmla="*/ 3487626 w 4512537"/>
                            <a:gd name="connsiteY4" fmla="*/ 1744579 h 1894668"/>
                            <a:gd name="connsiteX5" fmla="*/ 3021964 w 4512537"/>
                            <a:gd name="connsiteY5" fmla="*/ 1841461 h 1894668"/>
                            <a:gd name="connsiteX6" fmla="*/ 2600379 w 4512537"/>
                            <a:gd name="connsiteY6" fmla="*/ 1880189 h 1894668"/>
                            <a:gd name="connsiteX7" fmla="*/ 2110598 w 4512537"/>
                            <a:gd name="connsiteY7" fmla="*/ 1890336 h 1894668"/>
                            <a:gd name="connsiteX8" fmla="*/ 1351719 w 4512537"/>
                            <a:gd name="connsiteY8" fmla="*/ 1842576 h 1894668"/>
                            <a:gd name="connsiteX9" fmla="*/ 552384 w 4512537"/>
                            <a:gd name="connsiteY9" fmla="*/ 1479605 h 1894668"/>
                            <a:gd name="connsiteX10" fmla="*/ 0 w 4512537"/>
                            <a:gd name="connsiteY10" fmla="*/ 0 h 1894668"/>
                            <a:gd name="connsiteX0" fmla="*/ 4512536 w 4512535"/>
                            <a:gd name="connsiteY0" fmla="*/ 535452 h 1894668"/>
                            <a:gd name="connsiteX1" fmla="*/ 4450995 w 4512535"/>
                            <a:gd name="connsiteY1" fmla="*/ 1135973 h 1894668"/>
                            <a:gd name="connsiteX2" fmla="*/ 4180609 w 4512535"/>
                            <a:gd name="connsiteY2" fmla="*/ 1455591 h 1894668"/>
                            <a:gd name="connsiteX3" fmla="*/ 3872041 w 4512535"/>
                            <a:gd name="connsiteY3" fmla="*/ 1639706 h 1894668"/>
                            <a:gd name="connsiteX4" fmla="*/ 3478441 w 4512535"/>
                            <a:gd name="connsiteY4" fmla="*/ 1775099 h 1894668"/>
                            <a:gd name="connsiteX5" fmla="*/ 3021964 w 4512535"/>
                            <a:gd name="connsiteY5" fmla="*/ 1841461 h 1894668"/>
                            <a:gd name="connsiteX6" fmla="*/ 2600379 w 4512535"/>
                            <a:gd name="connsiteY6" fmla="*/ 1880189 h 1894668"/>
                            <a:gd name="connsiteX7" fmla="*/ 2110598 w 4512535"/>
                            <a:gd name="connsiteY7" fmla="*/ 1890336 h 1894668"/>
                            <a:gd name="connsiteX8" fmla="*/ 1351719 w 4512535"/>
                            <a:gd name="connsiteY8" fmla="*/ 1842576 h 1894668"/>
                            <a:gd name="connsiteX9" fmla="*/ 552384 w 4512535"/>
                            <a:gd name="connsiteY9" fmla="*/ 1479605 h 1894668"/>
                            <a:gd name="connsiteX10" fmla="*/ 0 w 4512535"/>
                            <a:gd name="connsiteY10" fmla="*/ 0 h 1894668"/>
                            <a:gd name="connsiteX0" fmla="*/ 4512536 w 4512537"/>
                            <a:gd name="connsiteY0" fmla="*/ 535452 h 1894668"/>
                            <a:gd name="connsiteX1" fmla="*/ 4450995 w 4512537"/>
                            <a:gd name="connsiteY1" fmla="*/ 1135973 h 1894668"/>
                            <a:gd name="connsiteX2" fmla="*/ 4185633 w 4512537"/>
                            <a:gd name="connsiteY2" fmla="*/ 1528605 h 1894668"/>
                            <a:gd name="connsiteX3" fmla="*/ 3872041 w 4512537"/>
                            <a:gd name="connsiteY3" fmla="*/ 1639706 h 1894668"/>
                            <a:gd name="connsiteX4" fmla="*/ 3478441 w 4512537"/>
                            <a:gd name="connsiteY4" fmla="*/ 1775099 h 1894668"/>
                            <a:gd name="connsiteX5" fmla="*/ 3021964 w 4512537"/>
                            <a:gd name="connsiteY5" fmla="*/ 1841461 h 1894668"/>
                            <a:gd name="connsiteX6" fmla="*/ 2600379 w 4512537"/>
                            <a:gd name="connsiteY6" fmla="*/ 1880189 h 1894668"/>
                            <a:gd name="connsiteX7" fmla="*/ 2110598 w 4512537"/>
                            <a:gd name="connsiteY7" fmla="*/ 1890336 h 1894668"/>
                            <a:gd name="connsiteX8" fmla="*/ 1351719 w 4512537"/>
                            <a:gd name="connsiteY8" fmla="*/ 1842576 h 1894668"/>
                            <a:gd name="connsiteX9" fmla="*/ 552384 w 4512537"/>
                            <a:gd name="connsiteY9" fmla="*/ 1479605 h 1894668"/>
                            <a:gd name="connsiteX10" fmla="*/ 0 w 4512537"/>
                            <a:gd name="connsiteY10" fmla="*/ 0 h 1894668"/>
                            <a:gd name="connsiteX0" fmla="*/ 4512536 w 4512535"/>
                            <a:gd name="connsiteY0" fmla="*/ 535452 h 1894668"/>
                            <a:gd name="connsiteX1" fmla="*/ 4450995 w 4512535"/>
                            <a:gd name="connsiteY1" fmla="*/ 1135973 h 1894668"/>
                            <a:gd name="connsiteX2" fmla="*/ 4185633 w 4512535"/>
                            <a:gd name="connsiteY2" fmla="*/ 1528605 h 1894668"/>
                            <a:gd name="connsiteX3" fmla="*/ 3830284 w 4512535"/>
                            <a:gd name="connsiteY3" fmla="*/ 1688760 h 1894668"/>
                            <a:gd name="connsiteX4" fmla="*/ 3478441 w 4512535"/>
                            <a:gd name="connsiteY4" fmla="*/ 1775099 h 1894668"/>
                            <a:gd name="connsiteX5" fmla="*/ 3021964 w 4512535"/>
                            <a:gd name="connsiteY5" fmla="*/ 1841461 h 1894668"/>
                            <a:gd name="connsiteX6" fmla="*/ 2600379 w 4512535"/>
                            <a:gd name="connsiteY6" fmla="*/ 1880189 h 1894668"/>
                            <a:gd name="connsiteX7" fmla="*/ 2110598 w 4512535"/>
                            <a:gd name="connsiteY7" fmla="*/ 1890336 h 1894668"/>
                            <a:gd name="connsiteX8" fmla="*/ 1351719 w 4512535"/>
                            <a:gd name="connsiteY8" fmla="*/ 1842576 h 1894668"/>
                            <a:gd name="connsiteX9" fmla="*/ 552384 w 4512535"/>
                            <a:gd name="connsiteY9" fmla="*/ 1479605 h 1894668"/>
                            <a:gd name="connsiteX10" fmla="*/ 0 w 4512535"/>
                            <a:gd name="connsiteY10" fmla="*/ 0 h 1894668"/>
                            <a:gd name="connsiteX0" fmla="*/ 4512536 w 4525387"/>
                            <a:gd name="connsiteY0" fmla="*/ 535452 h 1894668"/>
                            <a:gd name="connsiteX1" fmla="*/ 4450995 w 4525387"/>
                            <a:gd name="connsiteY1" fmla="*/ 1135973 h 1894668"/>
                            <a:gd name="connsiteX2" fmla="*/ 4185633 w 4525387"/>
                            <a:gd name="connsiteY2" fmla="*/ 1528605 h 1894668"/>
                            <a:gd name="connsiteX3" fmla="*/ 3830284 w 4525387"/>
                            <a:gd name="connsiteY3" fmla="*/ 1688760 h 1894668"/>
                            <a:gd name="connsiteX4" fmla="*/ 3478441 w 4525387"/>
                            <a:gd name="connsiteY4" fmla="*/ 1775099 h 1894668"/>
                            <a:gd name="connsiteX5" fmla="*/ 3021964 w 4525387"/>
                            <a:gd name="connsiteY5" fmla="*/ 1841461 h 1894668"/>
                            <a:gd name="connsiteX6" fmla="*/ 2600379 w 4525387"/>
                            <a:gd name="connsiteY6" fmla="*/ 1880189 h 1894668"/>
                            <a:gd name="connsiteX7" fmla="*/ 2110598 w 4525387"/>
                            <a:gd name="connsiteY7" fmla="*/ 1890336 h 1894668"/>
                            <a:gd name="connsiteX8" fmla="*/ 1351719 w 4525387"/>
                            <a:gd name="connsiteY8" fmla="*/ 1842576 h 1894668"/>
                            <a:gd name="connsiteX9" fmla="*/ 552384 w 4525387"/>
                            <a:gd name="connsiteY9" fmla="*/ 1479605 h 1894668"/>
                            <a:gd name="connsiteX10" fmla="*/ 0 w 4525387"/>
                            <a:gd name="connsiteY10" fmla="*/ 0 h 1894668"/>
                            <a:gd name="connsiteX0" fmla="*/ 4512536 w 4524599"/>
                            <a:gd name="connsiteY0" fmla="*/ 535452 h 1894668"/>
                            <a:gd name="connsiteX1" fmla="*/ 4445832 w 4524599"/>
                            <a:gd name="connsiteY1" fmla="*/ 1224907 h 1894668"/>
                            <a:gd name="connsiteX2" fmla="*/ 4185633 w 4524599"/>
                            <a:gd name="connsiteY2" fmla="*/ 1528605 h 1894668"/>
                            <a:gd name="connsiteX3" fmla="*/ 3830284 w 4524599"/>
                            <a:gd name="connsiteY3" fmla="*/ 1688760 h 1894668"/>
                            <a:gd name="connsiteX4" fmla="*/ 3478441 w 4524599"/>
                            <a:gd name="connsiteY4" fmla="*/ 1775099 h 1894668"/>
                            <a:gd name="connsiteX5" fmla="*/ 3021964 w 4524599"/>
                            <a:gd name="connsiteY5" fmla="*/ 1841461 h 1894668"/>
                            <a:gd name="connsiteX6" fmla="*/ 2600379 w 4524599"/>
                            <a:gd name="connsiteY6" fmla="*/ 1880189 h 1894668"/>
                            <a:gd name="connsiteX7" fmla="*/ 2110598 w 4524599"/>
                            <a:gd name="connsiteY7" fmla="*/ 1890336 h 1894668"/>
                            <a:gd name="connsiteX8" fmla="*/ 1351719 w 4524599"/>
                            <a:gd name="connsiteY8" fmla="*/ 1842576 h 1894668"/>
                            <a:gd name="connsiteX9" fmla="*/ 552384 w 4524599"/>
                            <a:gd name="connsiteY9" fmla="*/ 1479605 h 1894668"/>
                            <a:gd name="connsiteX10" fmla="*/ 0 w 4524599"/>
                            <a:gd name="connsiteY10" fmla="*/ 0 h 1894668"/>
                            <a:gd name="connsiteX0" fmla="*/ 4492160 w 4507279"/>
                            <a:gd name="connsiteY0" fmla="*/ 567284 h 1894668"/>
                            <a:gd name="connsiteX1" fmla="*/ 4445832 w 4507279"/>
                            <a:gd name="connsiteY1" fmla="*/ 1224907 h 1894668"/>
                            <a:gd name="connsiteX2" fmla="*/ 4185633 w 4507279"/>
                            <a:gd name="connsiteY2" fmla="*/ 1528605 h 1894668"/>
                            <a:gd name="connsiteX3" fmla="*/ 3830284 w 4507279"/>
                            <a:gd name="connsiteY3" fmla="*/ 1688760 h 1894668"/>
                            <a:gd name="connsiteX4" fmla="*/ 3478441 w 4507279"/>
                            <a:gd name="connsiteY4" fmla="*/ 1775099 h 1894668"/>
                            <a:gd name="connsiteX5" fmla="*/ 3021964 w 4507279"/>
                            <a:gd name="connsiteY5" fmla="*/ 1841461 h 1894668"/>
                            <a:gd name="connsiteX6" fmla="*/ 2600379 w 4507279"/>
                            <a:gd name="connsiteY6" fmla="*/ 1880189 h 1894668"/>
                            <a:gd name="connsiteX7" fmla="*/ 2110598 w 4507279"/>
                            <a:gd name="connsiteY7" fmla="*/ 1890336 h 1894668"/>
                            <a:gd name="connsiteX8" fmla="*/ 1351719 w 4507279"/>
                            <a:gd name="connsiteY8" fmla="*/ 1842576 h 1894668"/>
                            <a:gd name="connsiteX9" fmla="*/ 552384 w 4507279"/>
                            <a:gd name="connsiteY9" fmla="*/ 1479605 h 1894668"/>
                            <a:gd name="connsiteX10" fmla="*/ 0 w 4507279"/>
                            <a:gd name="connsiteY10" fmla="*/ 0 h 1894668"/>
                            <a:gd name="connsiteX0" fmla="*/ 4492160 w 4507281"/>
                            <a:gd name="connsiteY0" fmla="*/ 567284 h 1907579"/>
                            <a:gd name="connsiteX1" fmla="*/ 4445832 w 4507281"/>
                            <a:gd name="connsiteY1" fmla="*/ 1224907 h 1907579"/>
                            <a:gd name="connsiteX2" fmla="*/ 4185633 w 4507281"/>
                            <a:gd name="connsiteY2" fmla="*/ 1528605 h 1907579"/>
                            <a:gd name="connsiteX3" fmla="*/ 3830284 w 4507281"/>
                            <a:gd name="connsiteY3" fmla="*/ 1688760 h 1907579"/>
                            <a:gd name="connsiteX4" fmla="*/ 3478441 w 4507281"/>
                            <a:gd name="connsiteY4" fmla="*/ 1775099 h 1907579"/>
                            <a:gd name="connsiteX5" fmla="*/ 3021964 w 4507281"/>
                            <a:gd name="connsiteY5" fmla="*/ 1841461 h 1907579"/>
                            <a:gd name="connsiteX6" fmla="*/ 2600379 w 4507281"/>
                            <a:gd name="connsiteY6" fmla="*/ 1880189 h 1907579"/>
                            <a:gd name="connsiteX7" fmla="*/ 1976283 w 4507281"/>
                            <a:gd name="connsiteY7" fmla="*/ 1906067 h 1907579"/>
                            <a:gd name="connsiteX8" fmla="*/ 1351719 w 4507281"/>
                            <a:gd name="connsiteY8" fmla="*/ 1842576 h 1907579"/>
                            <a:gd name="connsiteX9" fmla="*/ 552384 w 4507281"/>
                            <a:gd name="connsiteY9" fmla="*/ 1479605 h 1907579"/>
                            <a:gd name="connsiteX10" fmla="*/ 0 w 4507281"/>
                            <a:gd name="connsiteY10" fmla="*/ 0 h 1907579"/>
                            <a:gd name="connsiteX0" fmla="*/ 4492160 w 4507279"/>
                            <a:gd name="connsiteY0" fmla="*/ 567284 h 1908694"/>
                            <a:gd name="connsiteX1" fmla="*/ 4445832 w 4507279"/>
                            <a:gd name="connsiteY1" fmla="*/ 1224907 h 1908694"/>
                            <a:gd name="connsiteX2" fmla="*/ 4185633 w 4507279"/>
                            <a:gd name="connsiteY2" fmla="*/ 1528605 h 1908694"/>
                            <a:gd name="connsiteX3" fmla="*/ 3830284 w 4507279"/>
                            <a:gd name="connsiteY3" fmla="*/ 1688760 h 1908694"/>
                            <a:gd name="connsiteX4" fmla="*/ 3478441 w 4507279"/>
                            <a:gd name="connsiteY4" fmla="*/ 1775099 h 1908694"/>
                            <a:gd name="connsiteX5" fmla="*/ 3021964 w 4507279"/>
                            <a:gd name="connsiteY5" fmla="*/ 1841461 h 1908694"/>
                            <a:gd name="connsiteX6" fmla="*/ 2544416 w 4507279"/>
                            <a:gd name="connsiteY6" fmla="*/ 1886746 h 1908694"/>
                            <a:gd name="connsiteX7" fmla="*/ 1976283 w 4507279"/>
                            <a:gd name="connsiteY7" fmla="*/ 1906067 h 1908694"/>
                            <a:gd name="connsiteX8" fmla="*/ 1351719 w 4507279"/>
                            <a:gd name="connsiteY8" fmla="*/ 1842576 h 1908694"/>
                            <a:gd name="connsiteX9" fmla="*/ 552384 w 4507279"/>
                            <a:gd name="connsiteY9" fmla="*/ 1479605 h 1908694"/>
                            <a:gd name="connsiteX10" fmla="*/ 0 w 4507279"/>
                            <a:gd name="connsiteY10" fmla="*/ 0 h 1908694"/>
                            <a:gd name="connsiteX0" fmla="*/ 4492160 w 4507281"/>
                            <a:gd name="connsiteY0" fmla="*/ 567284 h 1908694"/>
                            <a:gd name="connsiteX1" fmla="*/ 4445832 w 4507281"/>
                            <a:gd name="connsiteY1" fmla="*/ 1224907 h 1908694"/>
                            <a:gd name="connsiteX2" fmla="*/ 4185633 w 4507281"/>
                            <a:gd name="connsiteY2" fmla="*/ 1528605 h 1908694"/>
                            <a:gd name="connsiteX3" fmla="*/ 3830284 w 4507281"/>
                            <a:gd name="connsiteY3" fmla="*/ 1688760 h 1908694"/>
                            <a:gd name="connsiteX4" fmla="*/ 3478441 w 4507281"/>
                            <a:gd name="connsiteY4" fmla="*/ 1775099 h 1908694"/>
                            <a:gd name="connsiteX5" fmla="*/ 2899844 w 4507281"/>
                            <a:gd name="connsiteY5" fmla="*/ 1870487 h 1908694"/>
                            <a:gd name="connsiteX6" fmla="*/ 2544416 w 4507281"/>
                            <a:gd name="connsiteY6" fmla="*/ 1886746 h 1908694"/>
                            <a:gd name="connsiteX7" fmla="*/ 1976283 w 4507281"/>
                            <a:gd name="connsiteY7" fmla="*/ 1906067 h 1908694"/>
                            <a:gd name="connsiteX8" fmla="*/ 1351719 w 4507281"/>
                            <a:gd name="connsiteY8" fmla="*/ 1842576 h 1908694"/>
                            <a:gd name="connsiteX9" fmla="*/ 552384 w 4507281"/>
                            <a:gd name="connsiteY9" fmla="*/ 1479605 h 1908694"/>
                            <a:gd name="connsiteX10" fmla="*/ 0 w 4507281"/>
                            <a:gd name="connsiteY10" fmla="*/ 0 h 1908694"/>
                            <a:gd name="connsiteX0" fmla="*/ 4492160 w 4507279"/>
                            <a:gd name="connsiteY0" fmla="*/ 567284 h 1908694"/>
                            <a:gd name="connsiteX1" fmla="*/ 4445832 w 4507279"/>
                            <a:gd name="connsiteY1" fmla="*/ 1224907 h 1908694"/>
                            <a:gd name="connsiteX2" fmla="*/ 4185633 w 4507279"/>
                            <a:gd name="connsiteY2" fmla="*/ 1528605 h 1908694"/>
                            <a:gd name="connsiteX3" fmla="*/ 3830284 w 4507279"/>
                            <a:gd name="connsiteY3" fmla="*/ 1688760 h 1908694"/>
                            <a:gd name="connsiteX4" fmla="*/ 3444862 w 4507279"/>
                            <a:gd name="connsiteY4" fmla="*/ 1779033 h 1908694"/>
                            <a:gd name="connsiteX5" fmla="*/ 2899844 w 4507279"/>
                            <a:gd name="connsiteY5" fmla="*/ 1870487 h 1908694"/>
                            <a:gd name="connsiteX6" fmla="*/ 2544416 w 4507279"/>
                            <a:gd name="connsiteY6" fmla="*/ 1886746 h 1908694"/>
                            <a:gd name="connsiteX7" fmla="*/ 1976283 w 4507279"/>
                            <a:gd name="connsiteY7" fmla="*/ 1906067 h 1908694"/>
                            <a:gd name="connsiteX8" fmla="*/ 1351719 w 4507279"/>
                            <a:gd name="connsiteY8" fmla="*/ 1842576 h 1908694"/>
                            <a:gd name="connsiteX9" fmla="*/ 552384 w 4507279"/>
                            <a:gd name="connsiteY9" fmla="*/ 1479605 h 1908694"/>
                            <a:gd name="connsiteX10" fmla="*/ 0 w 4507279"/>
                            <a:gd name="connsiteY10" fmla="*/ 0 h 1908694"/>
                            <a:gd name="connsiteX0" fmla="*/ 4505658 w 4518618"/>
                            <a:gd name="connsiteY0" fmla="*/ 462512 h 1908694"/>
                            <a:gd name="connsiteX1" fmla="*/ 4445832 w 4518618"/>
                            <a:gd name="connsiteY1" fmla="*/ 1224907 h 1908694"/>
                            <a:gd name="connsiteX2" fmla="*/ 4185633 w 4518618"/>
                            <a:gd name="connsiteY2" fmla="*/ 1528605 h 1908694"/>
                            <a:gd name="connsiteX3" fmla="*/ 3830284 w 4518618"/>
                            <a:gd name="connsiteY3" fmla="*/ 1688760 h 1908694"/>
                            <a:gd name="connsiteX4" fmla="*/ 3444862 w 4518618"/>
                            <a:gd name="connsiteY4" fmla="*/ 1779033 h 1908694"/>
                            <a:gd name="connsiteX5" fmla="*/ 2899844 w 4518618"/>
                            <a:gd name="connsiteY5" fmla="*/ 1870487 h 1908694"/>
                            <a:gd name="connsiteX6" fmla="*/ 2544416 w 4518618"/>
                            <a:gd name="connsiteY6" fmla="*/ 1886746 h 1908694"/>
                            <a:gd name="connsiteX7" fmla="*/ 1976283 w 4518618"/>
                            <a:gd name="connsiteY7" fmla="*/ 1906067 h 1908694"/>
                            <a:gd name="connsiteX8" fmla="*/ 1351719 w 4518618"/>
                            <a:gd name="connsiteY8" fmla="*/ 1842576 h 1908694"/>
                            <a:gd name="connsiteX9" fmla="*/ 552384 w 4518618"/>
                            <a:gd name="connsiteY9" fmla="*/ 1479605 h 1908694"/>
                            <a:gd name="connsiteX10" fmla="*/ 0 w 4518618"/>
                            <a:gd name="connsiteY10" fmla="*/ 0 h 1908694"/>
                            <a:gd name="connsiteX0" fmla="*/ 4511574 w 4523756"/>
                            <a:gd name="connsiteY0" fmla="*/ 393183 h 1908694"/>
                            <a:gd name="connsiteX1" fmla="*/ 4445832 w 4523756"/>
                            <a:gd name="connsiteY1" fmla="*/ 1224907 h 1908694"/>
                            <a:gd name="connsiteX2" fmla="*/ 4185633 w 4523756"/>
                            <a:gd name="connsiteY2" fmla="*/ 1528605 h 1908694"/>
                            <a:gd name="connsiteX3" fmla="*/ 3830284 w 4523756"/>
                            <a:gd name="connsiteY3" fmla="*/ 1688760 h 1908694"/>
                            <a:gd name="connsiteX4" fmla="*/ 3444862 w 4523756"/>
                            <a:gd name="connsiteY4" fmla="*/ 1779033 h 1908694"/>
                            <a:gd name="connsiteX5" fmla="*/ 2899844 w 4523756"/>
                            <a:gd name="connsiteY5" fmla="*/ 1870487 h 1908694"/>
                            <a:gd name="connsiteX6" fmla="*/ 2544416 w 4523756"/>
                            <a:gd name="connsiteY6" fmla="*/ 1886746 h 1908694"/>
                            <a:gd name="connsiteX7" fmla="*/ 1976283 w 4523756"/>
                            <a:gd name="connsiteY7" fmla="*/ 1906067 h 1908694"/>
                            <a:gd name="connsiteX8" fmla="*/ 1351719 w 4523756"/>
                            <a:gd name="connsiteY8" fmla="*/ 1842576 h 1908694"/>
                            <a:gd name="connsiteX9" fmla="*/ 552384 w 4523756"/>
                            <a:gd name="connsiteY9" fmla="*/ 1479605 h 1908694"/>
                            <a:gd name="connsiteX10" fmla="*/ 0 w 4523756"/>
                            <a:gd name="connsiteY10" fmla="*/ 0 h 1908694"/>
                            <a:gd name="connsiteX0" fmla="*/ 4511574 w 4525473"/>
                            <a:gd name="connsiteY0" fmla="*/ 393183 h 1908694"/>
                            <a:gd name="connsiteX1" fmla="*/ 4445832 w 4525473"/>
                            <a:gd name="connsiteY1" fmla="*/ 1224907 h 1908694"/>
                            <a:gd name="connsiteX2" fmla="*/ 4185633 w 4525473"/>
                            <a:gd name="connsiteY2" fmla="*/ 1528605 h 1908694"/>
                            <a:gd name="connsiteX3" fmla="*/ 3830284 w 4525473"/>
                            <a:gd name="connsiteY3" fmla="*/ 1688760 h 1908694"/>
                            <a:gd name="connsiteX4" fmla="*/ 3444862 w 4525473"/>
                            <a:gd name="connsiteY4" fmla="*/ 1779033 h 1908694"/>
                            <a:gd name="connsiteX5" fmla="*/ 2899844 w 4525473"/>
                            <a:gd name="connsiteY5" fmla="*/ 1870487 h 1908694"/>
                            <a:gd name="connsiteX6" fmla="*/ 2544416 w 4525473"/>
                            <a:gd name="connsiteY6" fmla="*/ 1886746 h 1908694"/>
                            <a:gd name="connsiteX7" fmla="*/ 1976283 w 4525473"/>
                            <a:gd name="connsiteY7" fmla="*/ 1906067 h 1908694"/>
                            <a:gd name="connsiteX8" fmla="*/ 1351719 w 4525473"/>
                            <a:gd name="connsiteY8" fmla="*/ 1842576 h 1908694"/>
                            <a:gd name="connsiteX9" fmla="*/ 552384 w 4525473"/>
                            <a:gd name="connsiteY9" fmla="*/ 1479605 h 1908694"/>
                            <a:gd name="connsiteX10" fmla="*/ 0 w 4525473"/>
                            <a:gd name="connsiteY10" fmla="*/ 0 h 190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25473" h="1908694">
                              <a:moveTo>
                                <a:pt x="4511574" y="393183"/>
                              </a:moveTo>
                              <a:cubicBezTo>
                                <a:pt x="4546657" y="715707"/>
                                <a:pt x="4511879" y="1085011"/>
                                <a:pt x="4445832" y="1224907"/>
                              </a:cubicBezTo>
                              <a:cubicBezTo>
                                <a:pt x="4379785" y="1364803"/>
                                <a:pt x="4288224" y="1451296"/>
                                <a:pt x="4185633" y="1528605"/>
                              </a:cubicBezTo>
                              <a:cubicBezTo>
                                <a:pt x="4083042" y="1605914"/>
                                <a:pt x="3953746" y="1647022"/>
                                <a:pt x="3830284" y="1688760"/>
                              </a:cubicBezTo>
                              <a:cubicBezTo>
                                <a:pt x="3706822" y="1730498"/>
                                <a:pt x="3599935" y="1748745"/>
                                <a:pt x="3444862" y="1779033"/>
                              </a:cubicBezTo>
                              <a:cubicBezTo>
                                <a:pt x="3289789" y="1809321"/>
                                <a:pt x="3057716" y="1856528"/>
                                <a:pt x="2899844" y="1870487"/>
                              </a:cubicBezTo>
                              <a:lnTo>
                                <a:pt x="2544416" y="1886746"/>
                              </a:lnTo>
                              <a:cubicBezTo>
                                <a:pt x="2349950" y="1904786"/>
                                <a:pt x="2175066" y="1913429"/>
                                <a:pt x="1976283" y="1906067"/>
                              </a:cubicBezTo>
                              <a:cubicBezTo>
                                <a:pt x="1777500" y="1898705"/>
                                <a:pt x="1602585" y="1883244"/>
                                <a:pt x="1351719" y="1842576"/>
                              </a:cubicBezTo>
                              <a:cubicBezTo>
                                <a:pt x="1002601" y="1769027"/>
                                <a:pt x="809531" y="1685805"/>
                                <a:pt x="552384" y="1479605"/>
                              </a:cubicBezTo>
                              <a:cubicBezTo>
                                <a:pt x="281585" y="1238018"/>
                                <a:pt x="28587" y="735754"/>
                                <a:pt x="0" y="0"/>
                              </a:cubicBezTo>
                            </a:path>
                          </a:pathLst>
                        </a:cu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grpSp>
                      <p:nvGrpSpPr>
                        <p:cNvPr id="99" name="グループ化 98">
                          <a:extLst>
                            <a:ext uri="{FF2B5EF4-FFF2-40B4-BE49-F238E27FC236}">
                              <a16:creationId xmlns:a16="http://schemas.microsoft.com/office/drawing/2014/main" id="{00000000-0008-0000-0000-0000ED060000}"/>
                            </a:ext>
                          </a:extLst>
                        </p:cNvPr>
                        <p:cNvGrpSpPr>
                          <a:grpSpLocks noChangeAspect="1"/>
                        </p:cNvGrpSpPr>
                        <p:nvPr/>
                      </p:nvGrpSpPr>
                      <p:grpSpPr bwMode="auto">
                        <a:xfrm rot="5400000" flipH="1">
                          <a:off x="5246977" y="373195"/>
                          <a:ext cx="319564" cy="373213"/>
                          <a:chOff x="5246977" y="373199"/>
                          <a:chExt cx="1651048" cy="1782751"/>
                        </a:xfrm>
                      </p:grpSpPr>
                      <p:sp>
                        <p:nvSpPr>
                          <p:cNvPr id="100" name="フリーフォーム 2235">
                            <a:extLst>
                              <a:ext uri="{FF2B5EF4-FFF2-40B4-BE49-F238E27FC236}">
                                <a16:creationId xmlns:a16="http://schemas.microsoft.com/office/drawing/2014/main" id="{00000000-0008-0000-0000-0000EE060000}"/>
                              </a:ext>
                            </a:extLst>
                          </p:cNvPr>
                          <p:cNvSpPr>
                            <a:spLocks/>
                          </p:cNvSpPr>
                          <p:nvPr/>
                        </p:nvSpPr>
                        <p:spPr bwMode="auto">
                          <a:xfrm>
                            <a:off x="5638916" y="430424"/>
                            <a:ext cx="1259109" cy="193798"/>
                          </a:xfrm>
                          <a:custGeom>
                            <a:avLst/>
                            <a:gdLst>
                              <a:gd name="connsiteX0" fmla="*/ 453390 w 2750820"/>
                              <a:gd name="connsiteY0" fmla="*/ 7620 h 537210"/>
                              <a:gd name="connsiteX1" fmla="*/ 1619250 w 2750820"/>
                              <a:gd name="connsiteY1" fmla="*/ 137160 h 537210"/>
                              <a:gd name="connsiteX2" fmla="*/ 2659380 w 2750820"/>
                              <a:gd name="connsiteY2" fmla="*/ 144780 h 537210"/>
                              <a:gd name="connsiteX3" fmla="*/ 2750820 w 2750820"/>
                              <a:gd name="connsiteY3" fmla="*/ 160020 h 537210"/>
                              <a:gd name="connsiteX4" fmla="*/ 2750820 w 2750820"/>
                              <a:gd name="connsiteY4" fmla="*/ 419100 h 537210"/>
                              <a:gd name="connsiteX5" fmla="*/ 2651760 w 2750820"/>
                              <a:gd name="connsiteY5" fmla="*/ 441960 h 537210"/>
                              <a:gd name="connsiteX6" fmla="*/ 1623060 w 2750820"/>
                              <a:gd name="connsiteY6" fmla="*/ 441960 h 537210"/>
                              <a:gd name="connsiteX7" fmla="*/ 461010 w 2750820"/>
                              <a:gd name="connsiteY7" fmla="*/ 537210 h 537210"/>
                              <a:gd name="connsiteX8" fmla="*/ 0 w 2750820"/>
                              <a:gd name="connsiteY8" fmla="*/ 525780 h 537210"/>
                              <a:gd name="connsiteX9" fmla="*/ 3810 w 2750820"/>
                              <a:gd name="connsiteY9" fmla="*/ 0 h 537210"/>
                              <a:gd name="connsiteX10" fmla="*/ 453390 w 2750820"/>
                              <a:gd name="connsiteY10" fmla="*/ 7620 h 537210"/>
                              <a:gd name="connsiteX0" fmla="*/ 453390 w 2750820"/>
                              <a:gd name="connsiteY0" fmla="*/ 7620 h 531986"/>
                              <a:gd name="connsiteX1" fmla="*/ 1619250 w 2750820"/>
                              <a:gd name="connsiteY1" fmla="*/ 137160 h 531986"/>
                              <a:gd name="connsiteX2" fmla="*/ 2659380 w 2750820"/>
                              <a:gd name="connsiteY2" fmla="*/ 144780 h 531986"/>
                              <a:gd name="connsiteX3" fmla="*/ 2750820 w 2750820"/>
                              <a:gd name="connsiteY3" fmla="*/ 160020 h 531986"/>
                              <a:gd name="connsiteX4" fmla="*/ 2750820 w 2750820"/>
                              <a:gd name="connsiteY4" fmla="*/ 419100 h 531986"/>
                              <a:gd name="connsiteX5" fmla="*/ 2651760 w 2750820"/>
                              <a:gd name="connsiteY5" fmla="*/ 441960 h 531986"/>
                              <a:gd name="connsiteX6" fmla="*/ 1623060 w 2750820"/>
                              <a:gd name="connsiteY6" fmla="*/ 441960 h 531986"/>
                              <a:gd name="connsiteX7" fmla="*/ 491697 w 2750820"/>
                              <a:gd name="connsiteY7" fmla="*/ 531986 h 531986"/>
                              <a:gd name="connsiteX8" fmla="*/ 0 w 2750820"/>
                              <a:gd name="connsiteY8" fmla="*/ 525780 h 531986"/>
                              <a:gd name="connsiteX9" fmla="*/ 3810 w 2750820"/>
                              <a:gd name="connsiteY9" fmla="*/ 0 h 531986"/>
                              <a:gd name="connsiteX10" fmla="*/ 453390 w 2750820"/>
                              <a:gd name="connsiteY10" fmla="*/ 7620 h 531986"/>
                              <a:gd name="connsiteX0" fmla="*/ 473847 w 2750820"/>
                              <a:gd name="connsiteY0" fmla="*/ 0 h 534814"/>
                              <a:gd name="connsiteX1" fmla="*/ 1619250 w 2750820"/>
                              <a:gd name="connsiteY1" fmla="*/ 139988 h 534814"/>
                              <a:gd name="connsiteX2" fmla="*/ 2659380 w 2750820"/>
                              <a:gd name="connsiteY2" fmla="*/ 147608 h 534814"/>
                              <a:gd name="connsiteX3" fmla="*/ 2750820 w 2750820"/>
                              <a:gd name="connsiteY3" fmla="*/ 162848 h 534814"/>
                              <a:gd name="connsiteX4" fmla="*/ 2750820 w 2750820"/>
                              <a:gd name="connsiteY4" fmla="*/ 421928 h 534814"/>
                              <a:gd name="connsiteX5" fmla="*/ 2651760 w 2750820"/>
                              <a:gd name="connsiteY5" fmla="*/ 444788 h 534814"/>
                              <a:gd name="connsiteX6" fmla="*/ 1623060 w 2750820"/>
                              <a:gd name="connsiteY6" fmla="*/ 444788 h 534814"/>
                              <a:gd name="connsiteX7" fmla="*/ 491697 w 2750820"/>
                              <a:gd name="connsiteY7" fmla="*/ 534814 h 534814"/>
                              <a:gd name="connsiteX8" fmla="*/ 0 w 2750820"/>
                              <a:gd name="connsiteY8" fmla="*/ 528608 h 534814"/>
                              <a:gd name="connsiteX9" fmla="*/ 3810 w 2750820"/>
                              <a:gd name="connsiteY9" fmla="*/ 2828 h 534814"/>
                              <a:gd name="connsiteX10" fmla="*/ 473847 w 2750820"/>
                              <a:gd name="connsiteY10" fmla="*/ 0 h 534814"/>
                              <a:gd name="connsiteX0" fmla="*/ 473847 w 2750820"/>
                              <a:gd name="connsiteY0" fmla="*/ 0 h 529589"/>
                              <a:gd name="connsiteX1" fmla="*/ 1619250 w 2750820"/>
                              <a:gd name="connsiteY1" fmla="*/ 139988 h 529589"/>
                              <a:gd name="connsiteX2" fmla="*/ 2659380 w 2750820"/>
                              <a:gd name="connsiteY2" fmla="*/ 147608 h 529589"/>
                              <a:gd name="connsiteX3" fmla="*/ 2750820 w 2750820"/>
                              <a:gd name="connsiteY3" fmla="*/ 162848 h 529589"/>
                              <a:gd name="connsiteX4" fmla="*/ 2750820 w 2750820"/>
                              <a:gd name="connsiteY4" fmla="*/ 421928 h 529589"/>
                              <a:gd name="connsiteX5" fmla="*/ 2651760 w 2750820"/>
                              <a:gd name="connsiteY5" fmla="*/ 444788 h 529589"/>
                              <a:gd name="connsiteX6" fmla="*/ 1623060 w 2750820"/>
                              <a:gd name="connsiteY6" fmla="*/ 444788 h 529589"/>
                              <a:gd name="connsiteX7" fmla="*/ 486582 w 2750820"/>
                              <a:gd name="connsiteY7" fmla="*/ 529589 h 529589"/>
                              <a:gd name="connsiteX8" fmla="*/ 0 w 2750820"/>
                              <a:gd name="connsiteY8" fmla="*/ 528608 h 529589"/>
                              <a:gd name="connsiteX9" fmla="*/ 3810 w 2750820"/>
                              <a:gd name="connsiteY9" fmla="*/ 2828 h 529589"/>
                              <a:gd name="connsiteX10" fmla="*/ 473847 w 2750820"/>
                              <a:gd name="connsiteY10" fmla="*/ 0 h 529589"/>
                              <a:gd name="connsiteX0" fmla="*/ 473847 w 2750820"/>
                              <a:gd name="connsiteY0" fmla="*/ 0 h 529589"/>
                              <a:gd name="connsiteX1" fmla="*/ 1619250 w 2750820"/>
                              <a:gd name="connsiteY1" fmla="*/ 139988 h 529589"/>
                              <a:gd name="connsiteX2" fmla="*/ 2659380 w 2750820"/>
                              <a:gd name="connsiteY2" fmla="*/ 147608 h 529589"/>
                              <a:gd name="connsiteX3" fmla="*/ 2750820 w 2750820"/>
                              <a:gd name="connsiteY3" fmla="*/ 162848 h 529589"/>
                              <a:gd name="connsiteX4" fmla="*/ 2750820 w 2750820"/>
                              <a:gd name="connsiteY4" fmla="*/ 421928 h 529589"/>
                              <a:gd name="connsiteX5" fmla="*/ 2651760 w 2750820"/>
                              <a:gd name="connsiteY5" fmla="*/ 444788 h 529589"/>
                              <a:gd name="connsiteX6" fmla="*/ 1623060 w 2750820"/>
                              <a:gd name="connsiteY6" fmla="*/ 444788 h 529589"/>
                              <a:gd name="connsiteX7" fmla="*/ 486582 w 2750820"/>
                              <a:gd name="connsiteY7" fmla="*/ 529589 h 529589"/>
                              <a:gd name="connsiteX8" fmla="*/ 0 w 2750820"/>
                              <a:gd name="connsiteY8" fmla="*/ 528608 h 529589"/>
                              <a:gd name="connsiteX9" fmla="*/ 3810 w 2750820"/>
                              <a:gd name="connsiteY9" fmla="*/ 2828 h 529589"/>
                              <a:gd name="connsiteX10" fmla="*/ 473847 w 2750820"/>
                              <a:gd name="connsiteY10" fmla="*/ 0 h 529589"/>
                              <a:gd name="connsiteX0" fmla="*/ 473847 w 2750820"/>
                              <a:gd name="connsiteY0" fmla="*/ 0 h 529589"/>
                              <a:gd name="connsiteX1" fmla="*/ 1619250 w 2750820"/>
                              <a:gd name="connsiteY1" fmla="*/ 139988 h 529589"/>
                              <a:gd name="connsiteX2" fmla="*/ 2659380 w 2750820"/>
                              <a:gd name="connsiteY2" fmla="*/ 147608 h 529589"/>
                              <a:gd name="connsiteX3" fmla="*/ 2750820 w 2750820"/>
                              <a:gd name="connsiteY3" fmla="*/ 162848 h 529589"/>
                              <a:gd name="connsiteX4" fmla="*/ 2750820 w 2750820"/>
                              <a:gd name="connsiteY4" fmla="*/ 421928 h 529589"/>
                              <a:gd name="connsiteX5" fmla="*/ 2651760 w 2750820"/>
                              <a:gd name="connsiteY5" fmla="*/ 444788 h 529589"/>
                              <a:gd name="connsiteX6" fmla="*/ 1802069 w 2750820"/>
                              <a:gd name="connsiteY6" fmla="*/ 439564 h 529589"/>
                              <a:gd name="connsiteX7" fmla="*/ 486582 w 2750820"/>
                              <a:gd name="connsiteY7" fmla="*/ 529589 h 529589"/>
                              <a:gd name="connsiteX8" fmla="*/ 0 w 2750820"/>
                              <a:gd name="connsiteY8" fmla="*/ 528608 h 529589"/>
                              <a:gd name="connsiteX9" fmla="*/ 3810 w 2750820"/>
                              <a:gd name="connsiteY9" fmla="*/ 2828 h 529589"/>
                              <a:gd name="connsiteX10" fmla="*/ 473847 w 2750820"/>
                              <a:gd name="connsiteY10" fmla="*/ 0 h 529589"/>
                              <a:gd name="connsiteX0" fmla="*/ 473847 w 2750820"/>
                              <a:gd name="connsiteY0" fmla="*/ 0 h 529589"/>
                              <a:gd name="connsiteX1" fmla="*/ 1798261 w 2750820"/>
                              <a:gd name="connsiteY1" fmla="*/ 145212 h 529589"/>
                              <a:gd name="connsiteX2" fmla="*/ 2659380 w 2750820"/>
                              <a:gd name="connsiteY2" fmla="*/ 147608 h 529589"/>
                              <a:gd name="connsiteX3" fmla="*/ 2750820 w 2750820"/>
                              <a:gd name="connsiteY3" fmla="*/ 162848 h 529589"/>
                              <a:gd name="connsiteX4" fmla="*/ 2750820 w 2750820"/>
                              <a:gd name="connsiteY4" fmla="*/ 421928 h 529589"/>
                              <a:gd name="connsiteX5" fmla="*/ 2651760 w 2750820"/>
                              <a:gd name="connsiteY5" fmla="*/ 444788 h 529589"/>
                              <a:gd name="connsiteX6" fmla="*/ 1802069 w 2750820"/>
                              <a:gd name="connsiteY6" fmla="*/ 439564 h 529589"/>
                              <a:gd name="connsiteX7" fmla="*/ 486582 w 2750820"/>
                              <a:gd name="connsiteY7" fmla="*/ 529589 h 529589"/>
                              <a:gd name="connsiteX8" fmla="*/ 0 w 2750820"/>
                              <a:gd name="connsiteY8" fmla="*/ 528608 h 529589"/>
                              <a:gd name="connsiteX9" fmla="*/ 3810 w 2750820"/>
                              <a:gd name="connsiteY9" fmla="*/ 2828 h 529589"/>
                              <a:gd name="connsiteX10" fmla="*/ 473847 w 2750820"/>
                              <a:gd name="connsiteY10" fmla="*/ 0 h 529589"/>
                              <a:gd name="connsiteX0" fmla="*/ 473847 w 2750820"/>
                              <a:gd name="connsiteY0" fmla="*/ 0 h 529589"/>
                              <a:gd name="connsiteX1" fmla="*/ 1788032 w 2750820"/>
                              <a:gd name="connsiteY1" fmla="*/ 87750 h 529589"/>
                              <a:gd name="connsiteX2" fmla="*/ 2659380 w 2750820"/>
                              <a:gd name="connsiteY2" fmla="*/ 147608 h 529589"/>
                              <a:gd name="connsiteX3" fmla="*/ 2750820 w 2750820"/>
                              <a:gd name="connsiteY3" fmla="*/ 162848 h 529589"/>
                              <a:gd name="connsiteX4" fmla="*/ 2750820 w 2750820"/>
                              <a:gd name="connsiteY4" fmla="*/ 421928 h 529589"/>
                              <a:gd name="connsiteX5" fmla="*/ 2651760 w 2750820"/>
                              <a:gd name="connsiteY5" fmla="*/ 444788 h 529589"/>
                              <a:gd name="connsiteX6" fmla="*/ 1802069 w 2750820"/>
                              <a:gd name="connsiteY6" fmla="*/ 439564 h 529589"/>
                              <a:gd name="connsiteX7" fmla="*/ 486582 w 2750820"/>
                              <a:gd name="connsiteY7" fmla="*/ 529589 h 529589"/>
                              <a:gd name="connsiteX8" fmla="*/ 0 w 2750820"/>
                              <a:gd name="connsiteY8" fmla="*/ 528608 h 529589"/>
                              <a:gd name="connsiteX9" fmla="*/ 3810 w 2750820"/>
                              <a:gd name="connsiteY9" fmla="*/ 2828 h 529589"/>
                              <a:gd name="connsiteX10" fmla="*/ 473847 w 2750820"/>
                              <a:gd name="connsiteY10" fmla="*/ 0 h 529589"/>
                              <a:gd name="connsiteX0" fmla="*/ 473847 w 2750820"/>
                              <a:gd name="connsiteY0" fmla="*/ 0 h 529589"/>
                              <a:gd name="connsiteX1" fmla="*/ 1788032 w 2750820"/>
                              <a:gd name="connsiteY1" fmla="*/ 87750 h 529589"/>
                              <a:gd name="connsiteX2" fmla="*/ 2659380 w 2750820"/>
                              <a:gd name="connsiteY2" fmla="*/ 90147 h 529589"/>
                              <a:gd name="connsiteX3" fmla="*/ 2750820 w 2750820"/>
                              <a:gd name="connsiteY3" fmla="*/ 162848 h 529589"/>
                              <a:gd name="connsiteX4" fmla="*/ 2750820 w 2750820"/>
                              <a:gd name="connsiteY4" fmla="*/ 421928 h 529589"/>
                              <a:gd name="connsiteX5" fmla="*/ 2651760 w 2750820"/>
                              <a:gd name="connsiteY5" fmla="*/ 444788 h 529589"/>
                              <a:gd name="connsiteX6" fmla="*/ 1802069 w 2750820"/>
                              <a:gd name="connsiteY6" fmla="*/ 439564 h 529589"/>
                              <a:gd name="connsiteX7" fmla="*/ 486582 w 2750820"/>
                              <a:gd name="connsiteY7" fmla="*/ 529589 h 529589"/>
                              <a:gd name="connsiteX8" fmla="*/ 0 w 2750820"/>
                              <a:gd name="connsiteY8" fmla="*/ 528608 h 529589"/>
                              <a:gd name="connsiteX9" fmla="*/ 3810 w 2750820"/>
                              <a:gd name="connsiteY9" fmla="*/ 2828 h 529589"/>
                              <a:gd name="connsiteX10" fmla="*/ 473847 w 2750820"/>
                              <a:gd name="connsiteY10" fmla="*/ 0 h 529589"/>
                              <a:gd name="connsiteX0" fmla="*/ 473847 w 2750820"/>
                              <a:gd name="connsiteY0" fmla="*/ 0 h 529589"/>
                              <a:gd name="connsiteX1" fmla="*/ 1788032 w 2750820"/>
                              <a:gd name="connsiteY1" fmla="*/ 87750 h 529589"/>
                              <a:gd name="connsiteX2" fmla="*/ 2659380 w 2750820"/>
                              <a:gd name="connsiteY2" fmla="*/ 90147 h 529589"/>
                              <a:gd name="connsiteX3" fmla="*/ 2745705 w 2750820"/>
                              <a:gd name="connsiteY3" fmla="*/ 121059 h 529589"/>
                              <a:gd name="connsiteX4" fmla="*/ 2750820 w 2750820"/>
                              <a:gd name="connsiteY4" fmla="*/ 421928 h 529589"/>
                              <a:gd name="connsiteX5" fmla="*/ 2651760 w 2750820"/>
                              <a:gd name="connsiteY5" fmla="*/ 444788 h 529589"/>
                              <a:gd name="connsiteX6" fmla="*/ 1802069 w 2750820"/>
                              <a:gd name="connsiteY6" fmla="*/ 439564 h 529589"/>
                              <a:gd name="connsiteX7" fmla="*/ 486582 w 2750820"/>
                              <a:gd name="connsiteY7" fmla="*/ 529589 h 529589"/>
                              <a:gd name="connsiteX8" fmla="*/ 0 w 2750820"/>
                              <a:gd name="connsiteY8" fmla="*/ 528608 h 529589"/>
                              <a:gd name="connsiteX9" fmla="*/ 3810 w 2750820"/>
                              <a:gd name="connsiteY9" fmla="*/ 2828 h 529589"/>
                              <a:gd name="connsiteX10" fmla="*/ 473847 w 2750820"/>
                              <a:gd name="connsiteY10" fmla="*/ 0 h 529589"/>
                              <a:gd name="connsiteX0" fmla="*/ 473847 w 2755934"/>
                              <a:gd name="connsiteY0" fmla="*/ 0 h 529589"/>
                              <a:gd name="connsiteX1" fmla="*/ 1788032 w 2755934"/>
                              <a:gd name="connsiteY1" fmla="*/ 87750 h 529589"/>
                              <a:gd name="connsiteX2" fmla="*/ 2659380 w 2755934"/>
                              <a:gd name="connsiteY2" fmla="*/ 90147 h 529589"/>
                              <a:gd name="connsiteX3" fmla="*/ 2745705 w 2755934"/>
                              <a:gd name="connsiteY3" fmla="*/ 121059 h 529589"/>
                              <a:gd name="connsiteX4" fmla="*/ 2755934 w 2755934"/>
                              <a:gd name="connsiteY4" fmla="*/ 406257 h 529589"/>
                              <a:gd name="connsiteX5" fmla="*/ 2651760 w 2755934"/>
                              <a:gd name="connsiteY5" fmla="*/ 444788 h 529589"/>
                              <a:gd name="connsiteX6" fmla="*/ 1802069 w 2755934"/>
                              <a:gd name="connsiteY6" fmla="*/ 439564 h 529589"/>
                              <a:gd name="connsiteX7" fmla="*/ 486582 w 2755934"/>
                              <a:gd name="connsiteY7" fmla="*/ 529589 h 529589"/>
                              <a:gd name="connsiteX8" fmla="*/ 0 w 2755934"/>
                              <a:gd name="connsiteY8" fmla="*/ 528608 h 529589"/>
                              <a:gd name="connsiteX9" fmla="*/ 3810 w 2755934"/>
                              <a:gd name="connsiteY9" fmla="*/ 2828 h 529589"/>
                              <a:gd name="connsiteX10" fmla="*/ 473847 w 2755934"/>
                              <a:gd name="connsiteY10" fmla="*/ 0 h 529589"/>
                              <a:gd name="connsiteX0" fmla="*/ 473847 w 2755934"/>
                              <a:gd name="connsiteY0" fmla="*/ 0 h 529589"/>
                              <a:gd name="connsiteX1" fmla="*/ 1788032 w 2755934"/>
                              <a:gd name="connsiteY1" fmla="*/ 87750 h 529589"/>
                              <a:gd name="connsiteX2" fmla="*/ 2659380 w 2755934"/>
                              <a:gd name="connsiteY2" fmla="*/ 90147 h 529589"/>
                              <a:gd name="connsiteX3" fmla="*/ 2745705 w 2755934"/>
                              <a:gd name="connsiteY3" fmla="*/ 121059 h 529589"/>
                              <a:gd name="connsiteX4" fmla="*/ 2755934 w 2755934"/>
                              <a:gd name="connsiteY4" fmla="*/ 406257 h 529589"/>
                              <a:gd name="connsiteX5" fmla="*/ 2667104 w 2755934"/>
                              <a:gd name="connsiteY5" fmla="*/ 444788 h 529589"/>
                              <a:gd name="connsiteX6" fmla="*/ 1802069 w 2755934"/>
                              <a:gd name="connsiteY6" fmla="*/ 439564 h 529589"/>
                              <a:gd name="connsiteX7" fmla="*/ 486582 w 2755934"/>
                              <a:gd name="connsiteY7" fmla="*/ 529589 h 529589"/>
                              <a:gd name="connsiteX8" fmla="*/ 0 w 2755934"/>
                              <a:gd name="connsiteY8" fmla="*/ 528608 h 529589"/>
                              <a:gd name="connsiteX9" fmla="*/ 3810 w 2755934"/>
                              <a:gd name="connsiteY9" fmla="*/ 2828 h 529589"/>
                              <a:gd name="connsiteX10" fmla="*/ 473847 w 2755934"/>
                              <a:gd name="connsiteY10" fmla="*/ 0 h 529589"/>
                              <a:gd name="connsiteX0" fmla="*/ 473847 w 2755934"/>
                              <a:gd name="connsiteY0" fmla="*/ 0 h 529589"/>
                              <a:gd name="connsiteX1" fmla="*/ 1788032 w 2755934"/>
                              <a:gd name="connsiteY1" fmla="*/ 87750 h 529589"/>
                              <a:gd name="connsiteX2" fmla="*/ 2659380 w 2755934"/>
                              <a:gd name="connsiteY2" fmla="*/ 90147 h 529589"/>
                              <a:gd name="connsiteX3" fmla="*/ 2750820 w 2755934"/>
                              <a:gd name="connsiteY3" fmla="*/ 121059 h 529589"/>
                              <a:gd name="connsiteX4" fmla="*/ 2755934 w 2755934"/>
                              <a:gd name="connsiteY4" fmla="*/ 406257 h 529589"/>
                              <a:gd name="connsiteX5" fmla="*/ 2667104 w 2755934"/>
                              <a:gd name="connsiteY5" fmla="*/ 444788 h 529589"/>
                              <a:gd name="connsiteX6" fmla="*/ 1802069 w 2755934"/>
                              <a:gd name="connsiteY6" fmla="*/ 439564 h 529589"/>
                              <a:gd name="connsiteX7" fmla="*/ 486582 w 2755934"/>
                              <a:gd name="connsiteY7" fmla="*/ 529589 h 529589"/>
                              <a:gd name="connsiteX8" fmla="*/ 0 w 2755934"/>
                              <a:gd name="connsiteY8" fmla="*/ 528608 h 529589"/>
                              <a:gd name="connsiteX9" fmla="*/ 3810 w 2755934"/>
                              <a:gd name="connsiteY9" fmla="*/ 2828 h 529589"/>
                              <a:gd name="connsiteX10" fmla="*/ 473847 w 2755934"/>
                              <a:gd name="connsiteY10" fmla="*/ 0 h 529589"/>
                              <a:gd name="connsiteX0" fmla="*/ 473847 w 2755934"/>
                              <a:gd name="connsiteY0" fmla="*/ 0 h 529589"/>
                              <a:gd name="connsiteX1" fmla="*/ 1788032 w 2755934"/>
                              <a:gd name="connsiteY1" fmla="*/ 87750 h 529589"/>
                              <a:gd name="connsiteX2" fmla="*/ 2659380 w 2755934"/>
                              <a:gd name="connsiteY2" fmla="*/ 90147 h 529589"/>
                              <a:gd name="connsiteX3" fmla="*/ 2750820 w 2755934"/>
                              <a:gd name="connsiteY3" fmla="*/ 110612 h 529589"/>
                              <a:gd name="connsiteX4" fmla="*/ 2755934 w 2755934"/>
                              <a:gd name="connsiteY4" fmla="*/ 406257 h 529589"/>
                              <a:gd name="connsiteX5" fmla="*/ 2667104 w 2755934"/>
                              <a:gd name="connsiteY5" fmla="*/ 444788 h 529589"/>
                              <a:gd name="connsiteX6" fmla="*/ 1802069 w 2755934"/>
                              <a:gd name="connsiteY6" fmla="*/ 439564 h 529589"/>
                              <a:gd name="connsiteX7" fmla="*/ 486582 w 2755934"/>
                              <a:gd name="connsiteY7" fmla="*/ 529589 h 529589"/>
                              <a:gd name="connsiteX8" fmla="*/ 0 w 2755934"/>
                              <a:gd name="connsiteY8" fmla="*/ 528608 h 529589"/>
                              <a:gd name="connsiteX9" fmla="*/ 3810 w 2755934"/>
                              <a:gd name="connsiteY9" fmla="*/ 2828 h 529589"/>
                              <a:gd name="connsiteX10" fmla="*/ 473847 w 2755934"/>
                              <a:gd name="connsiteY10" fmla="*/ 0 h 529589"/>
                              <a:gd name="connsiteX0" fmla="*/ 473847 w 2755934"/>
                              <a:gd name="connsiteY0" fmla="*/ 0 h 529589"/>
                              <a:gd name="connsiteX1" fmla="*/ 1788032 w 2755934"/>
                              <a:gd name="connsiteY1" fmla="*/ 87750 h 529589"/>
                              <a:gd name="connsiteX2" fmla="*/ 2659380 w 2755934"/>
                              <a:gd name="connsiteY2" fmla="*/ 90147 h 529589"/>
                              <a:gd name="connsiteX3" fmla="*/ 2750820 w 2755934"/>
                              <a:gd name="connsiteY3" fmla="*/ 110612 h 529589"/>
                              <a:gd name="connsiteX4" fmla="*/ 2755934 w 2755934"/>
                              <a:gd name="connsiteY4" fmla="*/ 406257 h 529589"/>
                              <a:gd name="connsiteX5" fmla="*/ 2667104 w 2755934"/>
                              <a:gd name="connsiteY5" fmla="*/ 444788 h 529589"/>
                              <a:gd name="connsiteX6" fmla="*/ 1791840 w 2755934"/>
                              <a:gd name="connsiteY6" fmla="*/ 450012 h 529589"/>
                              <a:gd name="connsiteX7" fmla="*/ 486582 w 2755934"/>
                              <a:gd name="connsiteY7" fmla="*/ 529589 h 529589"/>
                              <a:gd name="connsiteX8" fmla="*/ 0 w 2755934"/>
                              <a:gd name="connsiteY8" fmla="*/ 528608 h 529589"/>
                              <a:gd name="connsiteX9" fmla="*/ 3810 w 2755934"/>
                              <a:gd name="connsiteY9" fmla="*/ 2828 h 529589"/>
                              <a:gd name="connsiteX10" fmla="*/ 473847 w 2755934"/>
                              <a:gd name="connsiteY10" fmla="*/ 0 h 529589"/>
                              <a:gd name="connsiteX0" fmla="*/ 473847 w 2755934"/>
                              <a:gd name="connsiteY0" fmla="*/ 0 h 529589"/>
                              <a:gd name="connsiteX1" fmla="*/ 1788032 w 2755934"/>
                              <a:gd name="connsiteY1" fmla="*/ 87750 h 529589"/>
                              <a:gd name="connsiteX2" fmla="*/ 2659380 w 2755934"/>
                              <a:gd name="connsiteY2" fmla="*/ 90147 h 529589"/>
                              <a:gd name="connsiteX3" fmla="*/ 2750820 w 2755934"/>
                              <a:gd name="connsiteY3" fmla="*/ 110612 h 529589"/>
                              <a:gd name="connsiteX4" fmla="*/ 2755934 w 2755934"/>
                              <a:gd name="connsiteY4" fmla="*/ 406257 h 529589"/>
                              <a:gd name="connsiteX5" fmla="*/ 2667104 w 2755934"/>
                              <a:gd name="connsiteY5" fmla="*/ 444788 h 529589"/>
                              <a:gd name="connsiteX6" fmla="*/ 1791840 w 2755934"/>
                              <a:gd name="connsiteY6" fmla="*/ 450012 h 529589"/>
                              <a:gd name="connsiteX7" fmla="*/ 486582 w 2755934"/>
                              <a:gd name="connsiteY7" fmla="*/ 529589 h 529589"/>
                              <a:gd name="connsiteX8" fmla="*/ 0 w 2755934"/>
                              <a:gd name="connsiteY8" fmla="*/ 528608 h 529589"/>
                              <a:gd name="connsiteX9" fmla="*/ 3810 w 2755934"/>
                              <a:gd name="connsiteY9" fmla="*/ 2828 h 529589"/>
                              <a:gd name="connsiteX10" fmla="*/ 473847 w 2755934"/>
                              <a:gd name="connsiteY10" fmla="*/ 0 h 529589"/>
                              <a:gd name="connsiteX0" fmla="*/ 473847 w 2755934"/>
                              <a:gd name="connsiteY0" fmla="*/ 0 h 529589"/>
                              <a:gd name="connsiteX1" fmla="*/ 1788032 w 2755934"/>
                              <a:gd name="connsiteY1" fmla="*/ 87750 h 529589"/>
                              <a:gd name="connsiteX2" fmla="*/ 2659380 w 2755934"/>
                              <a:gd name="connsiteY2" fmla="*/ 90147 h 529589"/>
                              <a:gd name="connsiteX3" fmla="*/ 2750820 w 2755934"/>
                              <a:gd name="connsiteY3" fmla="*/ 110612 h 529589"/>
                              <a:gd name="connsiteX4" fmla="*/ 2755934 w 2755934"/>
                              <a:gd name="connsiteY4" fmla="*/ 406257 h 529589"/>
                              <a:gd name="connsiteX5" fmla="*/ 2687561 w 2755934"/>
                              <a:gd name="connsiteY5" fmla="*/ 450012 h 529589"/>
                              <a:gd name="connsiteX6" fmla="*/ 1791840 w 2755934"/>
                              <a:gd name="connsiteY6" fmla="*/ 450012 h 529589"/>
                              <a:gd name="connsiteX7" fmla="*/ 486582 w 2755934"/>
                              <a:gd name="connsiteY7" fmla="*/ 529589 h 529589"/>
                              <a:gd name="connsiteX8" fmla="*/ 0 w 2755934"/>
                              <a:gd name="connsiteY8" fmla="*/ 528608 h 529589"/>
                              <a:gd name="connsiteX9" fmla="*/ 3810 w 2755934"/>
                              <a:gd name="connsiteY9" fmla="*/ 2828 h 529589"/>
                              <a:gd name="connsiteX10" fmla="*/ 473847 w 2755934"/>
                              <a:gd name="connsiteY10" fmla="*/ 0 h 529589"/>
                              <a:gd name="connsiteX0" fmla="*/ 473847 w 2755934"/>
                              <a:gd name="connsiteY0" fmla="*/ 0 h 529589"/>
                              <a:gd name="connsiteX1" fmla="*/ 1788032 w 2755934"/>
                              <a:gd name="connsiteY1" fmla="*/ 87750 h 529589"/>
                              <a:gd name="connsiteX2" fmla="*/ 2669610 w 2755934"/>
                              <a:gd name="connsiteY2" fmla="*/ 90147 h 529589"/>
                              <a:gd name="connsiteX3" fmla="*/ 2750820 w 2755934"/>
                              <a:gd name="connsiteY3" fmla="*/ 110612 h 529589"/>
                              <a:gd name="connsiteX4" fmla="*/ 2755934 w 2755934"/>
                              <a:gd name="connsiteY4" fmla="*/ 406257 h 529589"/>
                              <a:gd name="connsiteX5" fmla="*/ 2687561 w 2755934"/>
                              <a:gd name="connsiteY5" fmla="*/ 450012 h 529589"/>
                              <a:gd name="connsiteX6" fmla="*/ 1791840 w 2755934"/>
                              <a:gd name="connsiteY6" fmla="*/ 450012 h 529589"/>
                              <a:gd name="connsiteX7" fmla="*/ 486582 w 2755934"/>
                              <a:gd name="connsiteY7" fmla="*/ 529589 h 529589"/>
                              <a:gd name="connsiteX8" fmla="*/ 0 w 2755934"/>
                              <a:gd name="connsiteY8" fmla="*/ 528608 h 529589"/>
                              <a:gd name="connsiteX9" fmla="*/ 3810 w 2755934"/>
                              <a:gd name="connsiteY9" fmla="*/ 2828 h 529589"/>
                              <a:gd name="connsiteX10" fmla="*/ 473847 w 2755934"/>
                              <a:gd name="connsiteY10" fmla="*/ 0 h 529589"/>
                              <a:gd name="connsiteX0" fmla="*/ 654162 w 2936249"/>
                              <a:gd name="connsiteY0" fmla="*/ 0 h 529589"/>
                              <a:gd name="connsiteX1" fmla="*/ 1968347 w 2936249"/>
                              <a:gd name="connsiteY1" fmla="*/ 87750 h 529589"/>
                              <a:gd name="connsiteX2" fmla="*/ 2849925 w 2936249"/>
                              <a:gd name="connsiteY2" fmla="*/ 90147 h 529589"/>
                              <a:gd name="connsiteX3" fmla="*/ 2931135 w 2936249"/>
                              <a:gd name="connsiteY3" fmla="*/ 110612 h 529589"/>
                              <a:gd name="connsiteX4" fmla="*/ 2936249 w 2936249"/>
                              <a:gd name="connsiteY4" fmla="*/ 406257 h 529589"/>
                              <a:gd name="connsiteX5" fmla="*/ 2867876 w 2936249"/>
                              <a:gd name="connsiteY5" fmla="*/ 450012 h 529589"/>
                              <a:gd name="connsiteX6" fmla="*/ 1972155 w 2936249"/>
                              <a:gd name="connsiteY6" fmla="*/ 450012 h 529589"/>
                              <a:gd name="connsiteX7" fmla="*/ 666897 w 2936249"/>
                              <a:gd name="connsiteY7" fmla="*/ 529589 h 529589"/>
                              <a:gd name="connsiteX8" fmla="*/ 180315 w 2936249"/>
                              <a:gd name="connsiteY8" fmla="*/ 528608 h 529589"/>
                              <a:gd name="connsiteX9" fmla="*/ 0 w 2936249"/>
                              <a:gd name="connsiteY9" fmla="*/ 2828 h 529589"/>
                              <a:gd name="connsiteX10" fmla="*/ 654162 w 2936249"/>
                              <a:gd name="connsiteY10" fmla="*/ 0 h 529589"/>
                              <a:gd name="connsiteX0" fmla="*/ 657972 w 2940059"/>
                              <a:gd name="connsiteY0" fmla="*/ 0 h 529589"/>
                              <a:gd name="connsiteX1" fmla="*/ 1972157 w 2940059"/>
                              <a:gd name="connsiteY1" fmla="*/ 87750 h 529589"/>
                              <a:gd name="connsiteX2" fmla="*/ 2853735 w 2940059"/>
                              <a:gd name="connsiteY2" fmla="*/ 90147 h 529589"/>
                              <a:gd name="connsiteX3" fmla="*/ 2934945 w 2940059"/>
                              <a:gd name="connsiteY3" fmla="*/ 110612 h 529589"/>
                              <a:gd name="connsiteX4" fmla="*/ 2940059 w 2940059"/>
                              <a:gd name="connsiteY4" fmla="*/ 406257 h 529589"/>
                              <a:gd name="connsiteX5" fmla="*/ 2871686 w 2940059"/>
                              <a:gd name="connsiteY5" fmla="*/ 450012 h 529589"/>
                              <a:gd name="connsiteX6" fmla="*/ 1975965 w 2940059"/>
                              <a:gd name="connsiteY6" fmla="*/ 450012 h 529589"/>
                              <a:gd name="connsiteX7" fmla="*/ 670707 w 2940059"/>
                              <a:gd name="connsiteY7" fmla="*/ 529589 h 529589"/>
                              <a:gd name="connsiteX8" fmla="*/ 0 w 2940059"/>
                              <a:gd name="connsiteY8" fmla="*/ 528608 h 529589"/>
                              <a:gd name="connsiteX9" fmla="*/ 3810 w 2940059"/>
                              <a:gd name="connsiteY9" fmla="*/ 2828 h 529589"/>
                              <a:gd name="connsiteX10" fmla="*/ 657972 w 2940059"/>
                              <a:gd name="connsiteY10" fmla="*/ 0 h 529589"/>
                              <a:gd name="connsiteX0" fmla="*/ 657972 w 2940059"/>
                              <a:gd name="connsiteY0" fmla="*/ 0 h 529589"/>
                              <a:gd name="connsiteX1" fmla="*/ 1972157 w 2940059"/>
                              <a:gd name="connsiteY1" fmla="*/ 87750 h 529589"/>
                              <a:gd name="connsiteX2" fmla="*/ 2863964 w 2940059"/>
                              <a:gd name="connsiteY2" fmla="*/ 90147 h 529589"/>
                              <a:gd name="connsiteX3" fmla="*/ 2934945 w 2940059"/>
                              <a:gd name="connsiteY3" fmla="*/ 110612 h 529589"/>
                              <a:gd name="connsiteX4" fmla="*/ 2940059 w 2940059"/>
                              <a:gd name="connsiteY4" fmla="*/ 406257 h 529589"/>
                              <a:gd name="connsiteX5" fmla="*/ 2871686 w 2940059"/>
                              <a:gd name="connsiteY5" fmla="*/ 450012 h 529589"/>
                              <a:gd name="connsiteX6" fmla="*/ 1975965 w 2940059"/>
                              <a:gd name="connsiteY6" fmla="*/ 450012 h 529589"/>
                              <a:gd name="connsiteX7" fmla="*/ 670707 w 2940059"/>
                              <a:gd name="connsiteY7" fmla="*/ 529589 h 529589"/>
                              <a:gd name="connsiteX8" fmla="*/ 0 w 2940059"/>
                              <a:gd name="connsiteY8" fmla="*/ 528608 h 529589"/>
                              <a:gd name="connsiteX9" fmla="*/ 3810 w 2940059"/>
                              <a:gd name="connsiteY9" fmla="*/ 2828 h 529589"/>
                              <a:gd name="connsiteX10" fmla="*/ 657972 w 2940059"/>
                              <a:gd name="connsiteY10" fmla="*/ 0 h 529589"/>
                              <a:gd name="connsiteX0" fmla="*/ 657972 w 2940551"/>
                              <a:gd name="connsiteY0" fmla="*/ 0 h 529589"/>
                              <a:gd name="connsiteX1" fmla="*/ 1972157 w 2940551"/>
                              <a:gd name="connsiteY1" fmla="*/ 87750 h 529589"/>
                              <a:gd name="connsiteX2" fmla="*/ 2863964 w 2940551"/>
                              <a:gd name="connsiteY2" fmla="*/ 90147 h 529589"/>
                              <a:gd name="connsiteX3" fmla="*/ 2940059 w 2940551"/>
                              <a:gd name="connsiteY3" fmla="*/ 115836 h 529589"/>
                              <a:gd name="connsiteX4" fmla="*/ 2940059 w 2940551"/>
                              <a:gd name="connsiteY4" fmla="*/ 406257 h 529589"/>
                              <a:gd name="connsiteX5" fmla="*/ 2871686 w 2940551"/>
                              <a:gd name="connsiteY5" fmla="*/ 450012 h 529589"/>
                              <a:gd name="connsiteX6" fmla="*/ 1975965 w 2940551"/>
                              <a:gd name="connsiteY6" fmla="*/ 450012 h 529589"/>
                              <a:gd name="connsiteX7" fmla="*/ 670707 w 2940551"/>
                              <a:gd name="connsiteY7" fmla="*/ 529589 h 529589"/>
                              <a:gd name="connsiteX8" fmla="*/ 0 w 2940551"/>
                              <a:gd name="connsiteY8" fmla="*/ 528608 h 529589"/>
                              <a:gd name="connsiteX9" fmla="*/ 3810 w 2940551"/>
                              <a:gd name="connsiteY9" fmla="*/ 2828 h 529589"/>
                              <a:gd name="connsiteX10" fmla="*/ 657972 w 2940551"/>
                              <a:gd name="connsiteY10" fmla="*/ 0 h 529589"/>
                              <a:gd name="connsiteX0" fmla="*/ 657972 w 2940551"/>
                              <a:gd name="connsiteY0" fmla="*/ 0 h 529589"/>
                              <a:gd name="connsiteX1" fmla="*/ 1972157 w 2940551"/>
                              <a:gd name="connsiteY1" fmla="*/ 87750 h 529589"/>
                              <a:gd name="connsiteX2" fmla="*/ 2869079 w 2940551"/>
                              <a:gd name="connsiteY2" fmla="*/ 95370 h 529589"/>
                              <a:gd name="connsiteX3" fmla="*/ 2940059 w 2940551"/>
                              <a:gd name="connsiteY3" fmla="*/ 115836 h 529589"/>
                              <a:gd name="connsiteX4" fmla="*/ 2940059 w 2940551"/>
                              <a:gd name="connsiteY4" fmla="*/ 406257 h 529589"/>
                              <a:gd name="connsiteX5" fmla="*/ 2871686 w 2940551"/>
                              <a:gd name="connsiteY5" fmla="*/ 450012 h 529589"/>
                              <a:gd name="connsiteX6" fmla="*/ 1975965 w 2940551"/>
                              <a:gd name="connsiteY6" fmla="*/ 450012 h 529589"/>
                              <a:gd name="connsiteX7" fmla="*/ 670707 w 2940551"/>
                              <a:gd name="connsiteY7" fmla="*/ 529589 h 529589"/>
                              <a:gd name="connsiteX8" fmla="*/ 0 w 2940551"/>
                              <a:gd name="connsiteY8" fmla="*/ 528608 h 529589"/>
                              <a:gd name="connsiteX9" fmla="*/ 3810 w 2940551"/>
                              <a:gd name="connsiteY9" fmla="*/ 2828 h 529589"/>
                              <a:gd name="connsiteX10" fmla="*/ 657972 w 2940551"/>
                              <a:gd name="connsiteY10" fmla="*/ 0 h 529589"/>
                              <a:gd name="connsiteX0" fmla="*/ 657972 w 2940551"/>
                              <a:gd name="connsiteY0" fmla="*/ 3880 h 533469"/>
                              <a:gd name="connsiteX1" fmla="*/ 1972157 w 2940551"/>
                              <a:gd name="connsiteY1" fmla="*/ 91630 h 533469"/>
                              <a:gd name="connsiteX2" fmla="*/ 2863964 w 2940551"/>
                              <a:gd name="connsiteY2" fmla="*/ 0 h 533469"/>
                              <a:gd name="connsiteX3" fmla="*/ 2940059 w 2940551"/>
                              <a:gd name="connsiteY3" fmla="*/ 119716 h 533469"/>
                              <a:gd name="connsiteX4" fmla="*/ 2940059 w 2940551"/>
                              <a:gd name="connsiteY4" fmla="*/ 410137 h 533469"/>
                              <a:gd name="connsiteX5" fmla="*/ 2871686 w 2940551"/>
                              <a:gd name="connsiteY5" fmla="*/ 453892 h 533469"/>
                              <a:gd name="connsiteX6" fmla="*/ 1975965 w 2940551"/>
                              <a:gd name="connsiteY6" fmla="*/ 453892 h 533469"/>
                              <a:gd name="connsiteX7" fmla="*/ 670707 w 2940551"/>
                              <a:gd name="connsiteY7" fmla="*/ 533469 h 533469"/>
                              <a:gd name="connsiteX8" fmla="*/ 0 w 2940551"/>
                              <a:gd name="connsiteY8" fmla="*/ 532488 h 533469"/>
                              <a:gd name="connsiteX9" fmla="*/ 3810 w 2940551"/>
                              <a:gd name="connsiteY9" fmla="*/ 6708 h 533469"/>
                              <a:gd name="connsiteX10" fmla="*/ 657972 w 2940551"/>
                              <a:gd name="connsiteY10" fmla="*/ 3880 h 533469"/>
                              <a:gd name="connsiteX0" fmla="*/ 657972 w 2940551"/>
                              <a:gd name="connsiteY0" fmla="*/ 0 h 529589"/>
                              <a:gd name="connsiteX1" fmla="*/ 1972157 w 2940551"/>
                              <a:gd name="connsiteY1" fmla="*/ 87750 h 529589"/>
                              <a:gd name="connsiteX2" fmla="*/ 2879309 w 2940551"/>
                              <a:gd name="connsiteY2" fmla="*/ 90147 h 529589"/>
                              <a:gd name="connsiteX3" fmla="*/ 2940059 w 2940551"/>
                              <a:gd name="connsiteY3" fmla="*/ 115836 h 529589"/>
                              <a:gd name="connsiteX4" fmla="*/ 2940059 w 2940551"/>
                              <a:gd name="connsiteY4" fmla="*/ 406257 h 529589"/>
                              <a:gd name="connsiteX5" fmla="*/ 2871686 w 2940551"/>
                              <a:gd name="connsiteY5" fmla="*/ 450012 h 529589"/>
                              <a:gd name="connsiteX6" fmla="*/ 1975965 w 2940551"/>
                              <a:gd name="connsiteY6" fmla="*/ 450012 h 529589"/>
                              <a:gd name="connsiteX7" fmla="*/ 670707 w 2940551"/>
                              <a:gd name="connsiteY7" fmla="*/ 529589 h 529589"/>
                              <a:gd name="connsiteX8" fmla="*/ 0 w 2940551"/>
                              <a:gd name="connsiteY8" fmla="*/ 528608 h 529589"/>
                              <a:gd name="connsiteX9" fmla="*/ 3810 w 2940551"/>
                              <a:gd name="connsiteY9" fmla="*/ 2828 h 529589"/>
                              <a:gd name="connsiteX10" fmla="*/ 657972 w 2940551"/>
                              <a:gd name="connsiteY10" fmla="*/ 0 h 529589"/>
                              <a:gd name="connsiteX0" fmla="*/ 657972 w 2940551"/>
                              <a:gd name="connsiteY0" fmla="*/ 0 h 529589"/>
                              <a:gd name="connsiteX1" fmla="*/ 1972157 w 2940551"/>
                              <a:gd name="connsiteY1" fmla="*/ 87750 h 529589"/>
                              <a:gd name="connsiteX2" fmla="*/ 2874194 w 2940551"/>
                              <a:gd name="connsiteY2" fmla="*/ 90147 h 529589"/>
                              <a:gd name="connsiteX3" fmla="*/ 2940059 w 2940551"/>
                              <a:gd name="connsiteY3" fmla="*/ 115836 h 529589"/>
                              <a:gd name="connsiteX4" fmla="*/ 2940059 w 2940551"/>
                              <a:gd name="connsiteY4" fmla="*/ 406257 h 529589"/>
                              <a:gd name="connsiteX5" fmla="*/ 2871686 w 2940551"/>
                              <a:gd name="connsiteY5" fmla="*/ 450012 h 529589"/>
                              <a:gd name="connsiteX6" fmla="*/ 1975965 w 2940551"/>
                              <a:gd name="connsiteY6" fmla="*/ 450012 h 529589"/>
                              <a:gd name="connsiteX7" fmla="*/ 670707 w 2940551"/>
                              <a:gd name="connsiteY7" fmla="*/ 529589 h 529589"/>
                              <a:gd name="connsiteX8" fmla="*/ 0 w 2940551"/>
                              <a:gd name="connsiteY8" fmla="*/ 528608 h 529589"/>
                              <a:gd name="connsiteX9" fmla="*/ 3810 w 2940551"/>
                              <a:gd name="connsiteY9" fmla="*/ 2828 h 529589"/>
                              <a:gd name="connsiteX10" fmla="*/ 657972 w 2940551"/>
                              <a:gd name="connsiteY10" fmla="*/ 0 h 529589"/>
                              <a:gd name="connsiteX0" fmla="*/ 657972 w 2940551"/>
                              <a:gd name="connsiteY0" fmla="*/ 0 h 529589"/>
                              <a:gd name="connsiteX1" fmla="*/ 1972157 w 2940551"/>
                              <a:gd name="connsiteY1" fmla="*/ 87750 h 529589"/>
                              <a:gd name="connsiteX2" fmla="*/ 2874194 w 2940551"/>
                              <a:gd name="connsiteY2" fmla="*/ 90147 h 529589"/>
                              <a:gd name="connsiteX3" fmla="*/ 2940059 w 2940551"/>
                              <a:gd name="connsiteY3" fmla="*/ 126284 h 529589"/>
                              <a:gd name="connsiteX4" fmla="*/ 2940059 w 2940551"/>
                              <a:gd name="connsiteY4" fmla="*/ 406257 h 529589"/>
                              <a:gd name="connsiteX5" fmla="*/ 2871686 w 2940551"/>
                              <a:gd name="connsiteY5" fmla="*/ 450012 h 529589"/>
                              <a:gd name="connsiteX6" fmla="*/ 1975965 w 2940551"/>
                              <a:gd name="connsiteY6" fmla="*/ 450012 h 529589"/>
                              <a:gd name="connsiteX7" fmla="*/ 670707 w 2940551"/>
                              <a:gd name="connsiteY7" fmla="*/ 529589 h 529589"/>
                              <a:gd name="connsiteX8" fmla="*/ 0 w 2940551"/>
                              <a:gd name="connsiteY8" fmla="*/ 528608 h 529589"/>
                              <a:gd name="connsiteX9" fmla="*/ 3810 w 2940551"/>
                              <a:gd name="connsiteY9" fmla="*/ 2828 h 529589"/>
                              <a:gd name="connsiteX10" fmla="*/ 657972 w 2940551"/>
                              <a:gd name="connsiteY10" fmla="*/ 0 h 529589"/>
                              <a:gd name="connsiteX0" fmla="*/ 657972 w 2940551"/>
                              <a:gd name="connsiteY0" fmla="*/ 0 h 529589"/>
                              <a:gd name="connsiteX1" fmla="*/ 1972157 w 2940551"/>
                              <a:gd name="connsiteY1" fmla="*/ 87750 h 529589"/>
                              <a:gd name="connsiteX2" fmla="*/ 2874194 w 2940551"/>
                              <a:gd name="connsiteY2" fmla="*/ 90147 h 529589"/>
                              <a:gd name="connsiteX3" fmla="*/ 2940059 w 2940551"/>
                              <a:gd name="connsiteY3" fmla="*/ 126284 h 529589"/>
                              <a:gd name="connsiteX4" fmla="*/ 2940059 w 2940551"/>
                              <a:gd name="connsiteY4" fmla="*/ 390587 h 529589"/>
                              <a:gd name="connsiteX5" fmla="*/ 2871686 w 2940551"/>
                              <a:gd name="connsiteY5" fmla="*/ 450012 h 529589"/>
                              <a:gd name="connsiteX6" fmla="*/ 1975965 w 2940551"/>
                              <a:gd name="connsiteY6" fmla="*/ 450012 h 529589"/>
                              <a:gd name="connsiteX7" fmla="*/ 670707 w 2940551"/>
                              <a:gd name="connsiteY7" fmla="*/ 529589 h 529589"/>
                              <a:gd name="connsiteX8" fmla="*/ 0 w 2940551"/>
                              <a:gd name="connsiteY8" fmla="*/ 528608 h 529589"/>
                              <a:gd name="connsiteX9" fmla="*/ 3810 w 2940551"/>
                              <a:gd name="connsiteY9" fmla="*/ 2828 h 529589"/>
                              <a:gd name="connsiteX10" fmla="*/ 657972 w 2940551"/>
                              <a:gd name="connsiteY10" fmla="*/ 0 h 529589"/>
                              <a:gd name="connsiteX0" fmla="*/ 657972 w 2945174"/>
                              <a:gd name="connsiteY0" fmla="*/ 0 h 529589"/>
                              <a:gd name="connsiteX1" fmla="*/ 1972157 w 2945174"/>
                              <a:gd name="connsiteY1" fmla="*/ 87750 h 529589"/>
                              <a:gd name="connsiteX2" fmla="*/ 2874194 w 2945174"/>
                              <a:gd name="connsiteY2" fmla="*/ 90147 h 529589"/>
                              <a:gd name="connsiteX3" fmla="*/ 2940059 w 2945174"/>
                              <a:gd name="connsiteY3" fmla="*/ 126284 h 529589"/>
                              <a:gd name="connsiteX4" fmla="*/ 2945174 w 2945174"/>
                              <a:gd name="connsiteY4" fmla="*/ 406257 h 529589"/>
                              <a:gd name="connsiteX5" fmla="*/ 2871686 w 2945174"/>
                              <a:gd name="connsiteY5" fmla="*/ 450012 h 529589"/>
                              <a:gd name="connsiteX6" fmla="*/ 1975965 w 2945174"/>
                              <a:gd name="connsiteY6" fmla="*/ 450012 h 529589"/>
                              <a:gd name="connsiteX7" fmla="*/ 670707 w 2945174"/>
                              <a:gd name="connsiteY7" fmla="*/ 529589 h 529589"/>
                              <a:gd name="connsiteX8" fmla="*/ 0 w 2945174"/>
                              <a:gd name="connsiteY8" fmla="*/ 528608 h 529589"/>
                              <a:gd name="connsiteX9" fmla="*/ 3810 w 2945174"/>
                              <a:gd name="connsiteY9" fmla="*/ 2828 h 529589"/>
                              <a:gd name="connsiteX10" fmla="*/ 657972 w 2945174"/>
                              <a:gd name="connsiteY10" fmla="*/ 0 h 529589"/>
                              <a:gd name="connsiteX0" fmla="*/ 657972 w 2945174"/>
                              <a:gd name="connsiteY0" fmla="*/ 0 h 529589"/>
                              <a:gd name="connsiteX1" fmla="*/ 1972157 w 2945174"/>
                              <a:gd name="connsiteY1" fmla="*/ 87750 h 529589"/>
                              <a:gd name="connsiteX2" fmla="*/ 2874194 w 2945174"/>
                              <a:gd name="connsiteY2" fmla="*/ 90147 h 529589"/>
                              <a:gd name="connsiteX3" fmla="*/ 2940059 w 2945174"/>
                              <a:gd name="connsiteY3" fmla="*/ 126284 h 529589"/>
                              <a:gd name="connsiteX4" fmla="*/ 2945174 w 2945174"/>
                              <a:gd name="connsiteY4" fmla="*/ 406257 h 529589"/>
                              <a:gd name="connsiteX5" fmla="*/ 2871686 w 2945174"/>
                              <a:gd name="connsiteY5" fmla="*/ 450012 h 529589"/>
                              <a:gd name="connsiteX6" fmla="*/ 1975965 w 2945174"/>
                              <a:gd name="connsiteY6" fmla="*/ 450012 h 529589"/>
                              <a:gd name="connsiteX7" fmla="*/ 670707 w 2945174"/>
                              <a:gd name="connsiteY7" fmla="*/ 529589 h 529589"/>
                              <a:gd name="connsiteX8" fmla="*/ 0 w 2945174"/>
                              <a:gd name="connsiteY8" fmla="*/ 528608 h 529589"/>
                              <a:gd name="connsiteX9" fmla="*/ 3810 w 2945174"/>
                              <a:gd name="connsiteY9" fmla="*/ 2828 h 529589"/>
                              <a:gd name="connsiteX10" fmla="*/ 657972 w 2945174"/>
                              <a:gd name="connsiteY10" fmla="*/ 0 h 529589"/>
                              <a:gd name="connsiteX0" fmla="*/ 657972 w 2945174"/>
                              <a:gd name="connsiteY0" fmla="*/ 0 h 543012"/>
                              <a:gd name="connsiteX1" fmla="*/ 1972157 w 2945174"/>
                              <a:gd name="connsiteY1" fmla="*/ 87750 h 543012"/>
                              <a:gd name="connsiteX2" fmla="*/ 2874194 w 2945174"/>
                              <a:gd name="connsiteY2" fmla="*/ 90147 h 543012"/>
                              <a:gd name="connsiteX3" fmla="*/ 2940059 w 2945174"/>
                              <a:gd name="connsiteY3" fmla="*/ 126284 h 543012"/>
                              <a:gd name="connsiteX4" fmla="*/ 2945174 w 2945174"/>
                              <a:gd name="connsiteY4" fmla="*/ 406257 h 543012"/>
                              <a:gd name="connsiteX5" fmla="*/ 2871686 w 2945174"/>
                              <a:gd name="connsiteY5" fmla="*/ 450012 h 543012"/>
                              <a:gd name="connsiteX6" fmla="*/ 1975965 w 2945174"/>
                              <a:gd name="connsiteY6" fmla="*/ 450012 h 543012"/>
                              <a:gd name="connsiteX7" fmla="*/ 458548 w 2945174"/>
                              <a:gd name="connsiteY7" fmla="*/ 543012 h 543012"/>
                              <a:gd name="connsiteX8" fmla="*/ 0 w 2945174"/>
                              <a:gd name="connsiteY8" fmla="*/ 528608 h 543012"/>
                              <a:gd name="connsiteX9" fmla="*/ 3810 w 2945174"/>
                              <a:gd name="connsiteY9" fmla="*/ 2828 h 543012"/>
                              <a:gd name="connsiteX10" fmla="*/ 657972 w 2945174"/>
                              <a:gd name="connsiteY10" fmla="*/ 0 h 543012"/>
                              <a:gd name="connsiteX0" fmla="*/ 864071 w 3151273"/>
                              <a:gd name="connsiteY0" fmla="*/ 0 h 543012"/>
                              <a:gd name="connsiteX1" fmla="*/ 2178256 w 3151273"/>
                              <a:gd name="connsiteY1" fmla="*/ 87750 h 543012"/>
                              <a:gd name="connsiteX2" fmla="*/ 3080293 w 3151273"/>
                              <a:gd name="connsiteY2" fmla="*/ 90147 h 543012"/>
                              <a:gd name="connsiteX3" fmla="*/ 3146158 w 3151273"/>
                              <a:gd name="connsiteY3" fmla="*/ 126284 h 543012"/>
                              <a:gd name="connsiteX4" fmla="*/ 3151273 w 3151273"/>
                              <a:gd name="connsiteY4" fmla="*/ 406257 h 543012"/>
                              <a:gd name="connsiteX5" fmla="*/ 3077785 w 3151273"/>
                              <a:gd name="connsiteY5" fmla="*/ 450012 h 543012"/>
                              <a:gd name="connsiteX6" fmla="*/ 2182064 w 3151273"/>
                              <a:gd name="connsiteY6" fmla="*/ 450012 h 543012"/>
                              <a:gd name="connsiteX7" fmla="*/ 664647 w 3151273"/>
                              <a:gd name="connsiteY7" fmla="*/ 543012 h 543012"/>
                              <a:gd name="connsiteX8" fmla="*/ 0 w 3151273"/>
                              <a:gd name="connsiteY8" fmla="*/ 542031 h 543012"/>
                              <a:gd name="connsiteX9" fmla="*/ 209909 w 3151273"/>
                              <a:gd name="connsiteY9" fmla="*/ 2828 h 543012"/>
                              <a:gd name="connsiteX10" fmla="*/ 864071 w 3151273"/>
                              <a:gd name="connsiteY10" fmla="*/ 0 h 543012"/>
                              <a:gd name="connsiteX0" fmla="*/ 864071 w 3151273"/>
                              <a:gd name="connsiteY0" fmla="*/ 30731 h 573743"/>
                              <a:gd name="connsiteX1" fmla="*/ 2178256 w 3151273"/>
                              <a:gd name="connsiteY1" fmla="*/ 118481 h 573743"/>
                              <a:gd name="connsiteX2" fmla="*/ 3080293 w 3151273"/>
                              <a:gd name="connsiteY2" fmla="*/ 120878 h 573743"/>
                              <a:gd name="connsiteX3" fmla="*/ 3146158 w 3151273"/>
                              <a:gd name="connsiteY3" fmla="*/ 157015 h 573743"/>
                              <a:gd name="connsiteX4" fmla="*/ 3151273 w 3151273"/>
                              <a:gd name="connsiteY4" fmla="*/ 436988 h 573743"/>
                              <a:gd name="connsiteX5" fmla="*/ 3077785 w 3151273"/>
                              <a:gd name="connsiteY5" fmla="*/ 480743 h 573743"/>
                              <a:gd name="connsiteX6" fmla="*/ 2182064 w 3151273"/>
                              <a:gd name="connsiteY6" fmla="*/ 480743 h 573743"/>
                              <a:gd name="connsiteX7" fmla="*/ 664647 w 3151273"/>
                              <a:gd name="connsiteY7" fmla="*/ 573743 h 573743"/>
                              <a:gd name="connsiteX8" fmla="*/ 0 w 3151273"/>
                              <a:gd name="connsiteY8" fmla="*/ 572762 h 573743"/>
                              <a:gd name="connsiteX9" fmla="*/ 3810 w 3151273"/>
                              <a:gd name="connsiteY9" fmla="*/ 0 h 573743"/>
                              <a:gd name="connsiteX10" fmla="*/ 864071 w 3151273"/>
                              <a:gd name="connsiteY10" fmla="*/ 30731 h 573743"/>
                              <a:gd name="connsiteX0" fmla="*/ 664035 w 3151273"/>
                              <a:gd name="connsiteY0" fmla="*/ 10596 h 573743"/>
                              <a:gd name="connsiteX1" fmla="*/ 2178256 w 3151273"/>
                              <a:gd name="connsiteY1" fmla="*/ 118481 h 573743"/>
                              <a:gd name="connsiteX2" fmla="*/ 3080293 w 3151273"/>
                              <a:gd name="connsiteY2" fmla="*/ 120878 h 573743"/>
                              <a:gd name="connsiteX3" fmla="*/ 3146158 w 3151273"/>
                              <a:gd name="connsiteY3" fmla="*/ 157015 h 573743"/>
                              <a:gd name="connsiteX4" fmla="*/ 3151273 w 3151273"/>
                              <a:gd name="connsiteY4" fmla="*/ 436988 h 573743"/>
                              <a:gd name="connsiteX5" fmla="*/ 3077785 w 3151273"/>
                              <a:gd name="connsiteY5" fmla="*/ 480743 h 573743"/>
                              <a:gd name="connsiteX6" fmla="*/ 2182064 w 3151273"/>
                              <a:gd name="connsiteY6" fmla="*/ 480743 h 573743"/>
                              <a:gd name="connsiteX7" fmla="*/ 664647 w 3151273"/>
                              <a:gd name="connsiteY7" fmla="*/ 573743 h 573743"/>
                              <a:gd name="connsiteX8" fmla="*/ 0 w 3151273"/>
                              <a:gd name="connsiteY8" fmla="*/ 572762 h 573743"/>
                              <a:gd name="connsiteX9" fmla="*/ 3810 w 3151273"/>
                              <a:gd name="connsiteY9" fmla="*/ 0 h 573743"/>
                              <a:gd name="connsiteX10" fmla="*/ 664035 w 3151273"/>
                              <a:gd name="connsiteY10" fmla="*/ 10596 h 573743"/>
                              <a:gd name="connsiteX0" fmla="*/ 664035 w 3151273"/>
                              <a:gd name="connsiteY0" fmla="*/ 3885 h 573743"/>
                              <a:gd name="connsiteX1" fmla="*/ 2178256 w 3151273"/>
                              <a:gd name="connsiteY1" fmla="*/ 118481 h 573743"/>
                              <a:gd name="connsiteX2" fmla="*/ 3080293 w 3151273"/>
                              <a:gd name="connsiteY2" fmla="*/ 120878 h 573743"/>
                              <a:gd name="connsiteX3" fmla="*/ 3146158 w 3151273"/>
                              <a:gd name="connsiteY3" fmla="*/ 157015 h 573743"/>
                              <a:gd name="connsiteX4" fmla="*/ 3151273 w 3151273"/>
                              <a:gd name="connsiteY4" fmla="*/ 436988 h 573743"/>
                              <a:gd name="connsiteX5" fmla="*/ 3077785 w 3151273"/>
                              <a:gd name="connsiteY5" fmla="*/ 480743 h 573743"/>
                              <a:gd name="connsiteX6" fmla="*/ 2182064 w 3151273"/>
                              <a:gd name="connsiteY6" fmla="*/ 480743 h 573743"/>
                              <a:gd name="connsiteX7" fmla="*/ 664647 w 3151273"/>
                              <a:gd name="connsiteY7" fmla="*/ 573743 h 573743"/>
                              <a:gd name="connsiteX8" fmla="*/ 0 w 3151273"/>
                              <a:gd name="connsiteY8" fmla="*/ 572762 h 573743"/>
                              <a:gd name="connsiteX9" fmla="*/ 3810 w 3151273"/>
                              <a:gd name="connsiteY9" fmla="*/ 0 h 573743"/>
                              <a:gd name="connsiteX10" fmla="*/ 664035 w 3151273"/>
                              <a:gd name="connsiteY10" fmla="*/ 3885 h 573743"/>
                              <a:gd name="connsiteX0" fmla="*/ 664035 w 3151273"/>
                              <a:gd name="connsiteY0" fmla="*/ 3885 h 600589"/>
                              <a:gd name="connsiteX1" fmla="*/ 2178256 w 3151273"/>
                              <a:gd name="connsiteY1" fmla="*/ 118481 h 600589"/>
                              <a:gd name="connsiteX2" fmla="*/ 3080293 w 3151273"/>
                              <a:gd name="connsiteY2" fmla="*/ 120878 h 600589"/>
                              <a:gd name="connsiteX3" fmla="*/ 3146158 w 3151273"/>
                              <a:gd name="connsiteY3" fmla="*/ 157015 h 600589"/>
                              <a:gd name="connsiteX4" fmla="*/ 3151273 w 3151273"/>
                              <a:gd name="connsiteY4" fmla="*/ 436988 h 600589"/>
                              <a:gd name="connsiteX5" fmla="*/ 3077785 w 3151273"/>
                              <a:gd name="connsiteY5" fmla="*/ 480743 h 600589"/>
                              <a:gd name="connsiteX6" fmla="*/ 2182064 w 3151273"/>
                              <a:gd name="connsiteY6" fmla="*/ 480743 h 600589"/>
                              <a:gd name="connsiteX7" fmla="*/ 658585 w 3151273"/>
                              <a:gd name="connsiteY7" fmla="*/ 600589 h 600589"/>
                              <a:gd name="connsiteX8" fmla="*/ 0 w 3151273"/>
                              <a:gd name="connsiteY8" fmla="*/ 572762 h 600589"/>
                              <a:gd name="connsiteX9" fmla="*/ 3810 w 3151273"/>
                              <a:gd name="connsiteY9" fmla="*/ 0 h 600589"/>
                              <a:gd name="connsiteX10" fmla="*/ 664035 w 3151273"/>
                              <a:gd name="connsiteY10" fmla="*/ 3885 h 600589"/>
                              <a:gd name="connsiteX0" fmla="*/ 660225 w 3147463"/>
                              <a:gd name="connsiteY0" fmla="*/ 3885 h 600589"/>
                              <a:gd name="connsiteX1" fmla="*/ 2174446 w 3147463"/>
                              <a:gd name="connsiteY1" fmla="*/ 118481 h 600589"/>
                              <a:gd name="connsiteX2" fmla="*/ 3076483 w 3147463"/>
                              <a:gd name="connsiteY2" fmla="*/ 120878 h 600589"/>
                              <a:gd name="connsiteX3" fmla="*/ 3142348 w 3147463"/>
                              <a:gd name="connsiteY3" fmla="*/ 157015 h 600589"/>
                              <a:gd name="connsiteX4" fmla="*/ 3147463 w 3147463"/>
                              <a:gd name="connsiteY4" fmla="*/ 436988 h 600589"/>
                              <a:gd name="connsiteX5" fmla="*/ 3073975 w 3147463"/>
                              <a:gd name="connsiteY5" fmla="*/ 480743 h 600589"/>
                              <a:gd name="connsiteX6" fmla="*/ 2178254 w 3147463"/>
                              <a:gd name="connsiteY6" fmla="*/ 480743 h 600589"/>
                              <a:gd name="connsiteX7" fmla="*/ 654775 w 3147463"/>
                              <a:gd name="connsiteY7" fmla="*/ 600589 h 600589"/>
                              <a:gd name="connsiteX8" fmla="*/ 8313 w 3147463"/>
                              <a:gd name="connsiteY8" fmla="*/ 599608 h 600589"/>
                              <a:gd name="connsiteX9" fmla="*/ 0 w 3147463"/>
                              <a:gd name="connsiteY9" fmla="*/ 0 h 600589"/>
                              <a:gd name="connsiteX10" fmla="*/ 660225 w 3147463"/>
                              <a:gd name="connsiteY10" fmla="*/ 3885 h 600589"/>
                              <a:gd name="connsiteX0" fmla="*/ 660225 w 3147463"/>
                              <a:gd name="connsiteY0" fmla="*/ 3885 h 600589"/>
                              <a:gd name="connsiteX1" fmla="*/ 2174446 w 3147463"/>
                              <a:gd name="connsiteY1" fmla="*/ 118481 h 600589"/>
                              <a:gd name="connsiteX2" fmla="*/ 3076483 w 3147463"/>
                              <a:gd name="connsiteY2" fmla="*/ 120878 h 600589"/>
                              <a:gd name="connsiteX3" fmla="*/ 3142348 w 3147463"/>
                              <a:gd name="connsiteY3" fmla="*/ 157015 h 600589"/>
                              <a:gd name="connsiteX4" fmla="*/ 3147463 w 3147463"/>
                              <a:gd name="connsiteY4" fmla="*/ 436988 h 600589"/>
                              <a:gd name="connsiteX5" fmla="*/ 3073975 w 3147463"/>
                              <a:gd name="connsiteY5" fmla="*/ 480743 h 600589"/>
                              <a:gd name="connsiteX6" fmla="*/ 2178254 w 3147463"/>
                              <a:gd name="connsiteY6" fmla="*/ 480743 h 600589"/>
                              <a:gd name="connsiteX7" fmla="*/ 654775 w 3147463"/>
                              <a:gd name="connsiteY7" fmla="*/ 600589 h 600589"/>
                              <a:gd name="connsiteX8" fmla="*/ 2251 w 3147463"/>
                              <a:gd name="connsiteY8" fmla="*/ 599608 h 600589"/>
                              <a:gd name="connsiteX9" fmla="*/ 0 w 3147463"/>
                              <a:gd name="connsiteY9" fmla="*/ 0 h 600589"/>
                              <a:gd name="connsiteX10" fmla="*/ 660225 w 3147463"/>
                              <a:gd name="connsiteY10" fmla="*/ 3885 h 600589"/>
                              <a:gd name="connsiteX0" fmla="*/ 660225 w 3147463"/>
                              <a:gd name="connsiteY0" fmla="*/ 3885 h 600589"/>
                              <a:gd name="connsiteX1" fmla="*/ 2174446 w 3147463"/>
                              <a:gd name="connsiteY1" fmla="*/ 118481 h 600589"/>
                              <a:gd name="connsiteX2" fmla="*/ 3072676 w 3147463"/>
                              <a:gd name="connsiteY2" fmla="*/ 112229 h 600589"/>
                              <a:gd name="connsiteX3" fmla="*/ 3142348 w 3147463"/>
                              <a:gd name="connsiteY3" fmla="*/ 157015 h 600589"/>
                              <a:gd name="connsiteX4" fmla="*/ 3147463 w 3147463"/>
                              <a:gd name="connsiteY4" fmla="*/ 436988 h 600589"/>
                              <a:gd name="connsiteX5" fmla="*/ 3073975 w 3147463"/>
                              <a:gd name="connsiteY5" fmla="*/ 480743 h 600589"/>
                              <a:gd name="connsiteX6" fmla="*/ 2178254 w 3147463"/>
                              <a:gd name="connsiteY6" fmla="*/ 480743 h 600589"/>
                              <a:gd name="connsiteX7" fmla="*/ 654775 w 3147463"/>
                              <a:gd name="connsiteY7" fmla="*/ 600589 h 600589"/>
                              <a:gd name="connsiteX8" fmla="*/ 2251 w 3147463"/>
                              <a:gd name="connsiteY8" fmla="*/ 599608 h 600589"/>
                              <a:gd name="connsiteX9" fmla="*/ 0 w 3147463"/>
                              <a:gd name="connsiteY9" fmla="*/ 0 h 600589"/>
                              <a:gd name="connsiteX10" fmla="*/ 660225 w 3147463"/>
                              <a:gd name="connsiteY10" fmla="*/ 3885 h 600589"/>
                              <a:gd name="connsiteX0" fmla="*/ 660225 w 3147463"/>
                              <a:gd name="connsiteY0" fmla="*/ 3885 h 600589"/>
                              <a:gd name="connsiteX1" fmla="*/ 2174446 w 3147463"/>
                              <a:gd name="connsiteY1" fmla="*/ 118481 h 600589"/>
                              <a:gd name="connsiteX2" fmla="*/ 3068869 w 3147463"/>
                              <a:gd name="connsiteY2" fmla="*/ 125202 h 600589"/>
                              <a:gd name="connsiteX3" fmla="*/ 3142348 w 3147463"/>
                              <a:gd name="connsiteY3" fmla="*/ 157015 h 600589"/>
                              <a:gd name="connsiteX4" fmla="*/ 3147463 w 3147463"/>
                              <a:gd name="connsiteY4" fmla="*/ 436988 h 600589"/>
                              <a:gd name="connsiteX5" fmla="*/ 3073975 w 3147463"/>
                              <a:gd name="connsiteY5" fmla="*/ 480743 h 600589"/>
                              <a:gd name="connsiteX6" fmla="*/ 2178254 w 3147463"/>
                              <a:gd name="connsiteY6" fmla="*/ 480743 h 600589"/>
                              <a:gd name="connsiteX7" fmla="*/ 654775 w 3147463"/>
                              <a:gd name="connsiteY7" fmla="*/ 600589 h 600589"/>
                              <a:gd name="connsiteX8" fmla="*/ 2251 w 3147463"/>
                              <a:gd name="connsiteY8" fmla="*/ 599608 h 600589"/>
                              <a:gd name="connsiteX9" fmla="*/ 0 w 3147463"/>
                              <a:gd name="connsiteY9" fmla="*/ 0 h 600589"/>
                              <a:gd name="connsiteX10" fmla="*/ 660225 w 3147463"/>
                              <a:gd name="connsiteY10" fmla="*/ 3885 h 600589"/>
                              <a:gd name="connsiteX0" fmla="*/ 660225 w 3147463"/>
                              <a:gd name="connsiteY0" fmla="*/ 3885 h 600589"/>
                              <a:gd name="connsiteX1" fmla="*/ 2174446 w 3147463"/>
                              <a:gd name="connsiteY1" fmla="*/ 118481 h 600589"/>
                              <a:gd name="connsiteX2" fmla="*/ 3072676 w 3147463"/>
                              <a:gd name="connsiteY2" fmla="*/ 120878 h 600589"/>
                              <a:gd name="connsiteX3" fmla="*/ 3142348 w 3147463"/>
                              <a:gd name="connsiteY3" fmla="*/ 157015 h 600589"/>
                              <a:gd name="connsiteX4" fmla="*/ 3147463 w 3147463"/>
                              <a:gd name="connsiteY4" fmla="*/ 436988 h 600589"/>
                              <a:gd name="connsiteX5" fmla="*/ 3073975 w 3147463"/>
                              <a:gd name="connsiteY5" fmla="*/ 480743 h 600589"/>
                              <a:gd name="connsiteX6" fmla="*/ 2178254 w 3147463"/>
                              <a:gd name="connsiteY6" fmla="*/ 480743 h 600589"/>
                              <a:gd name="connsiteX7" fmla="*/ 654775 w 3147463"/>
                              <a:gd name="connsiteY7" fmla="*/ 600589 h 600589"/>
                              <a:gd name="connsiteX8" fmla="*/ 2251 w 3147463"/>
                              <a:gd name="connsiteY8" fmla="*/ 599608 h 600589"/>
                              <a:gd name="connsiteX9" fmla="*/ 0 w 3147463"/>
                              <a:gd name="connsiteY9" fmla="*/ 0 h 600589"/>
                              <a:gd name="connsiteX10" fmla="*/ 660225 w 3147463"/>
                              <a:gd name="connsiteY10" fmla="*/ 3885 h 600589"/>
                              <a:gd name="connsiteX0" fmla="*/ 660225 w 3147463"/>
                              <a:gd name="connsiteY0" fmla="*/ 3885 h 600589"/>
                              <a:gd name="connsiteX1" fmla="*/ 2174446 w 3147463"/>
                              <a:gd name="connsiteY1" fmla="*/ 118481 h 600589"/>
                              <a:gd name="connsiteX2" fmla="*/ 3072676 w 3147463"/>
                              <a:gd name="connsiteY2" fmla="*/ 112229 h 600589"/>
                              <a:gd name="connsiteX3" fmla="*/ 3142348 w 3147463"/>
                              <a:gd name="connsiteY3" fmla="*/ 157015 h 600589"/>
                              <a:gd name="connsiteX4" fmla="*/ 3147463 w 3147463"/>
                              <a:gd name="connsiteY4" fmla="*/ 436988 h 600589"/>
                              <a:gd name="connsiteX5" fmla="*/ 3073975 w 3147463"/>
                              <a:gd name="connsiteY5" fmla="*/ 480743 h 600589"/>
                              <a:gd name="connsiteX6" fmla="*/ 2178254 w 3147463"/>
                              <a:gd name="connsiteY6" fmla="*/ 480743 h 600589"/>
                              <a:gd name="connsiteX7" fmla="*/ 654775 w 3147463"/>
                              <a:gd name="connsiteY7" fmla="*/ 600589 h 600589"/>
                              <a:gd name="connsiteX8" fmla="*/ 2251 w 3147463"/>
                              <a:gd name="connsiteY8" fmla="*/ 599608 h 600589"/>
                              <a:gd name="connsiteX9" fmla="*/ 0 w 3147463"/>
                              <a:gd name="connsiteY9" fmla="*/ 0 h 600589"/>
                              <a:gd name="connsiteX10" fmla="*/ 660225 w 3147463"/>
                              <a:gd name="connsiteY10" fmla="*/ 3885 h 600589"/>
                              <a:gd name="connsiteX0" fmla="*/ 660225 w 3147463"/>
                              <a:gd name="connsiteY0" fmla="*/ 3885 h 600589"/>
                              <a:gd name="connsiteX1" fmla="*/ 2174446 w 3147463"/>
                              <a:gd name="connsiteY1" fmla="*/ 118481 h 600589"/>
                              <a:gd name="connsiteX2" fmla="*/ 3076483 w 3147463"/>
                              <a:gd name="connsiteY2" fmla="*/ 120878 h 600589"/>
                              <a:gd name="connsiteX3" fmla="*/ 3142348 w 3147463"/>
                              <a:gd name="connsiteY3" fmla="*/ 157015 h 600589"/>
                              <a:gd name="connsiteX4" fmla="*/ 3147463 w 3147463"/>
                              <a:gd name="connsiteY4" fmla="*/ 436988 h 600589"/>
                              <a:gd name="connsiteX5" fmla="*/ 3073975 w 3147463"/>
                              <a:gd name="connsiteY5" fmla="*/ 480743 h 600589"/>
                              <a:gd name="connsiteX6" fmla="*/ 2178254 w 3147463"/>
                              <a:gd name="connsiteY6" fmla="*/ 480743 h 600589"/>
                              <a:gd name="connsiteX7" fmla="*/ 654775 w 3147463"/>
                              <a:gd name="connsiteY7" fmla="*/ 600589 h 600589"/>
                              <a:gd name="connsiteX8" fmla="*/ 2251 w 3147463"/>
                              <a:gd name="connsiteY8" fmla="*/ 599608 h 600589"/>
                              <a:gd name="connsiteX9" fmla="*/ 0 w 3147463"/>
                              <a:gd name="connsiteY9" fmla="*/ 0 h 600589"/>
                              <a:gd name="connsiteX10" fmla="*/ 660225 w 3147463"/>
                              <a:gd name="connsiteY10" fmla="*/ 3885 h 600589"/>
                              <a:gd name="connsiteX0" fmla="*/ 660225 w 3147463"/>
                              <a:gd name="connsiteY0" fmla="*/ 3885 h 600589"/>
                              <a:gd name="connsiteX1" fmla="*/ 2174446 w 3147463"/>
                              <a:gd name="connsiteY1" fmla="*/ 118481 h 600589"/>
                              <a:gd name="connsiteX2" fmla="*/ 3076483 w 3147463"/>
                              <a:gd name="connsiteY2" fmla="*/ 120878 h 600589"/>
                              <a:gd name="connsiteX3" fmla="*/ 3146155 w 3147463"/>
                              <a:gd name="connsiteY3" fmla="*/ 144042 h 600589"/>
                              <a:gd name="connsiteX4" fmla="*/ 3147463 w 3147463"/>
                              <a:gd name="connsiteY4" fmla="*/ 436988 h 600589"/>
                              <a:gd name="connsiteX5" fmla="*/ 3073975 w 3147463"/>
                              <a:gd name="connsiteY5" fmla="*/ 480743 h 600589"/>
                              <a:gd name="connsiteX6" fmla="*/ 2178254 w 3147463"/>
                              <a:gd name="connsiteY6" fmla="*/ 480743 h 600589"/>
                              <a:gd name="connsiteX7" fmla="*/ 654775 w 3147463"/>
                              <a:gd name="connsiteY7" fmla="*/ 600589 h 600589"/>
                              <a:gd name="connsiteX8" fmla="*/ 2251 w 3147463"/>
                              <a:gd name="connsiteY8" fmla="*/ 599608 h 600589"/>
                              <a:gd name="connsiteX9" fmla="*/ 0 w 3147463"/>
                              <a:gd name="connsiteY9" fmla="*/ 0 h 600589"/>
                              <a:gd name="connsiteX10" fmla="*/ 660225 w 3147463"/>
                              <a:gd name="connsiteY10" fmla="*/ 3885 h 600589"/>
                              <a:gd name="connsiteX0" fmla="*/ 660225 w 3147463"/>
                              <a:gd name="connsiteY0" fmla="*/ 3885 h 600589"/>
                              <a:gd name="connsiteX1" fmla="*/ 2174446 w 3147463"/>
                              <a:gd name="connsiteY1" fmla="*/ 118481 h 600589"/>
                              <a:gd name="connsiteX2" fmla="*/ 3076483 w 3147463"/>
                              <a:gd name="connsiteY2" fmla="*/ 120878 h 600589"/>
                              <a:gd name="connsiteX3" fmla="*/ 3142348 w 3147463"/>
                              <a:gd name="connsiteY3" fmla="*/ 144042 h 600589"/>
                              <a:gd name="connsiteX4" fmla="*/ 3147463 w 3147463"/>
                              <a:gd name="connsiteY4" fmla="*/ 436988 h 600589"/>
                              <a:gd name="connsiteX5" fmla="*/ 3073975 w 3147463"/>
                              <a:gd name="connsiteY5" fmla="*/ 480743 h 600589"/>
                              <a:gd name="connsiteX6" fmla="*/ 2178254 w 3147463"/>
                              <a:gd name="connsiteY6" fmla="*/ 480743 h 600589"/>
                              <a:gd name="connsiteX7" fmla="*/ 654775 w 3147463"/>
                              <a:gd name="connsiteY7" fmla="*/ 600589 h 600589"/>
                              <a:gd name="connsiteX8" fmla="*/ 2251 w 3147463"/>
                              <a:gd name="connsiteY8" fmla="*/ 599608 h 600589"/>
                              <a:gd name="connsiteX9" fmla="*/ 0 w 3147463"/>
                              <a:gd name="connsiteY9" fmla="*/ 0 h 600589"/>
                              <a:gd name="connsiteX10" fmla="*/ 660225 w 3147463"/>
                              <a:gd name="connsiteY10" fmla="*/ 3885 h 600589"/>
                              <a:gd name="connsiteX0" fmla="*/ 660225 w 3147463"/>
                              <a:gd name="connsiteY0" fmla="*/ 3885 h 600589"/>
                              <a:gd name="connsiteX1" fmla="*/ 2174446 w 3147463"/>
                              <a:gd name="connsiteY1" fmla="*/ 118481 h 600589"/>
                              <a:gd name="connsiteX2" fmla="*/ 3076483 w 3147463"/>
                              <a:gd name="connsiteY2" fmla="*/ 120878 h 600589"/>
                              <a:gd name="connsiteX3" fmla="*/ 3146155 w 3147463"/>
                              <a:gd name="connsiteY3" fmla="*/ 148367 h 600589"/>
                              <a:gd name="connsiteX4" fmla="*/ 3147463 w 3147463"/>
                              <a:gd name="connsiteY4" fmla="*/ 436988 h 600589"/>
                              <a:gd name="connsiteX5" fmla="*/ 3073975 w 3147463"/>
                              <a:gd name="connsiteY5" fmla="*/ 480743 h 600589"/>
                              <a:gd name="connsiteX6" fmla="*/ 2178254 w 3147463"/>
                              <a:gd name="connsiteY6" fmla="*/ 480743 h 600589"/>
                              <a:gd name="connsiteX7" fmla="*/ 654775 w 3147463"/>
                              <a:gd name="connsiteY7" fmla="*/ 600589 h 600589"/>
                              <a:gd name="connsiteX8" fmla="*/ 2251 w 3147463"/>
                              <a:gd name="connsiteY8" fmla="*/ 599608 h 600589"/>
                              <a:gd name="connsiteX9" fmla="*/ 0 w 3147463"/>
                              <a:gd name="connsiteY9" fmla="*/ 0 h 600589"/>
                              <a:gd name="connsiteX10" fmla="*/ 660225 w 3147463"/>
                              <a:gd name="connsiteY10" fmla="*/ 3885 h 60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7463" h="600589">
                                <a:moveTo>
                                  <a:pt x="660225" y="3885"/>
                                </a:moveTo>
                                <a:lnTo>
                                  <a:pt x="2174446" y="118481"/>
                                </a:lnTo>
                                <a:lnTo>
                                  <a:pt x="3076483" y="120878"/>
                                </a:lnTo>
                                <a:lnTo>
                                  <a:pt x="3146155" y="148367"/>
                                </a:lnTo>
                                <a:cubicBezTo>
                                  <a:pt x="3147860" y="243433"/>
                                  <a:pt x="3145758" y="341922"/>
                                  <a:pt x="3147463" y="436988"/>
                                </a:cubicBezTo>
                                <a:lnTo>
                                  <a:pt x="3073975" y="480743"/>
                                </a:lnTo>
                                <a:lnTo>
                                  <a:pt x="2178254" y="480743"/>
                                </a:lnTo>
                                <a:lnTo>
                                  <a:pt x="654775" y="600589"/>
                                </a:lnTo>
                                <a:lnTo>
                                  <a:pt x="2251" y="599608"/>
                                </a:lnTo>
                                <a:cubicBezTo>
                                  <a:pt x="1501" y="399739"/>
                                  <a:pt x="750" y="199869"/>
                                  <a:pt x="0" y="0"/>
                                </a:cubicBezTo>
                                <a:lnTo>
                                  <a:pt x="660225" y="3885"/>
                                </a:lnTo>
                                <a:close/>
                              </a:path>
                            </a:pathLst>
                          </a:custGeom>
                          <a:gradFill flip="none" rotWithShape="1">
                            <a:gsLst>
                              <a:gs pos="0">
                                <a:schemeClr val="tx1">
                                  <a:lumMod val="50000"/>
                                  <a:lumOff val="50000"/>
                                </a:schemeClr>
                              </a:gs>
                              <a:gs pos="0">
                                <a:schemeClr val="bg1">
                                  <a:lumMod val="50000"/>
                                </a:schemeClr>
                              </a:gs>
                              <a:gs pos="0">
                                <a:srgbClr val="BFBFBF"/>
                              </a:gs>
                              <a:gs pos="0">
                                <a:schemeClr val="bg1">
                                  <a:lumMod val="50000"/>
                                </a:schemeClr>
                              </a:gs>
                              <a:gs pos="100000">
                                <a:schemeClr val="tx1">
                                  <a:lumMod val="50000"/>
                                  <a:lumOff val="50000"/>
                                </a:schemeClr>
                              </a:gs>
                              <a:gs pos="0">
                                <a:srgbClr val="FF9900"/>
                              </a:gs>
                              <a:gs pos="50000">
                                <a:schemeClr val="bg1"/>
                              </a:gs>
                              <a:gs pos="100000">
                                <a:schemeClr val="tx1">
                                  <a:lumMod val="50000"/>
                                  <a:lumOff val="50000"/>
                                </a:schemeClr>
                              </a:gs>
                              <a:gs pos="0">
                                <a:schemeClr val="bg1">
                                  <a:lumMod val="50000"/>
                                </a:schemeClr>
                              </a:gs>
                              <a:gs pos="100000">
                                <a:srgbClr val="FF9900"/>
                              </a:gs>
                            </a:gsLst>
                            <a:lin ang="16200000" scaled="1"/>
                            <a:tileRect/>
                          </a:gra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101" name="正方形/長方形 100">
                            <a:extLst>
                              <a:ext uri="{FF2B5EF4-FFF2-40B4-BE49-F238E27FC236}">
                                <a16:creationId xmlns:a16="http://schemas.microsoft.com/office/drawing/2014/main" id="{00000000-0008-0000-0000-0000EF060000}"/>
                              </a:ext>
                            </a:extLst>
                          </p:cNvPr>
                          <p:cNvSpPr/>
                          <p:nvPr/>
                        </p:nvSpPr>
                        <p:spPr bwMode="auto">
                          <a:xfrm rot="16200000">
                            <a:off x="4826239" y="1097585"/>
                            <a:ext cx="1218053" cy="220106"/>
                          </a:xfrm>
                          <a:prstGeom prst="rect">
                            <a:avLst/>
                          </a:prstGeom>
                          <a:gradFill>
                            <a:gsLst>
                              <a:gs pos="0">
                                <a:schemeClr val="tx1">
                                  <a:lumMod val="50000"/>
                                  <a:lumOff val="50000"/>
                                </a:schemeClr>
                              </a:gs>
                              <a:gs pos="0">
                                <a:schemeClr val="bg1">
                                  <a:lumMod val="50000"/>
                                </a:schemeClr>
                              </a:gs>
                              <a:gs pos="0">
                                <a:srgbClr val="BFBFBF"/>
                              </a:gs>
                              <a:gs pos="0">
                                <a:schemeClr val="bg1">
                                  <a:lumMod val="50000"/>
                                </a:schemeClr>
                              </a:gs>
                              <a:gs pos="100000">
                                <a:schemeClr val="tx1">
                                  <a:lumMod val="50000"/>
                                  <a:lumOff val="50000"/>
                                </a:schemeClr>
                              </a:gs>
                              <a:gs pos="0">
                                <a:srgbClr val="FF9900"/>
                              </a:gs>
                              <a:gs pos="50000">
                                <a:schemeClr val="bg1"/>
                              </a:gs>
                              <a:gs pos="100000">
                                <a:schemeClr val="tx1">
                                  <a:lumMod val="50000"/>
                                  <a:lumOff val="50000"/>
                                </a:schemeClr>
                              </a:gs>
                              <a:gs pos="0">
                                <a:schemeClr val="bg1">
                                  <a:lumMod val="50000"/>
                                </a:schemeClr>
                              </a:gs>
                              <a:gs pos="100000">
                                <a:srgbClr val="FF9900"/>
                              </a:gs>
                            </a:gsLst>
                            <a:lin ang="16200000" scaled="1"/>
                          </a:gra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2" name="フローチャート : 定義済み処理 2237">
                            <a:extLst>
                              <a:ext uri="{FF2B5EF4-FFF2-40B4-BE49-F238E27FC236}">
                                <a16:creationId xmlns:a16="http://schemas.microsoft.com/office/drawing/2014/main" id="{00000000-0008-0000-0000-0000F0060000}"/>
                              </a:ext>
                            </a:extLst>
                          </p:cNvPr>
                          <p:cNvSpPr>
                            <a:spLocks/>
                          </p:cNvSpPr>
                          <p:nvPr/>
                        </p:nvSpPr>
                        <p:spPr bwMode="auto">
                          <a:xfrm>
                            <a:off x="5246977" y="373199"/>
                            <a:ext cx="402919" cy="290702"/>
                          </a:xfrm>
                          <a:prstGeom prst="flowChartPredefinedProcess">
                            <a:avLst/>
                          </a:prstGeom>
                          <a:gradFill>
                            <a:gsLst>
                              <a:gs pos="0">
                                <a:schemeClr val="tx1">
                                  <a:lumMod val="50000"/>
                                  <a:lumOff val="50000"/>
                                </a:schemeClr>
                              </a:gs>
                              <a:gs pos="0">
                                <a:schemeClr val="bg1">
                                  <a:lumMod val="50000"/>
                                </a:schemeClr>
                              </a:gs>
                              <a:gs pos="0">
                                <a:srgbClr val="BFBFBF"/>
                              </a:gs>
                              <a:gs pos="0">
                                <a:schemeClr val="bg1">
                                  <a:lumMod val="50000"/>
                                </a:schemeClr>
                              </a:gs>
                              <a:gs pos="100000">
                                <a:schemeClr val="tx1">
                                  <a:lumMod val="50000"/>
                                  <a:lumOff val="50000"/>
                                </a:schemeClr>
                              </a:gs>
                              <a:gs pos="0">
                                <a:srgbClr val="FF9900"/>
                              </a:gs>
                              <a:gs pos="50000">
                                <a:schemeClr val="bg1"/>
                              </a:gs>
                              <a:gs pos="100000">
                                <a:schemeClr val="tx1">
                                  <a:lumMod val="50000"/>
                                  <a:lumOff val="50000"/>
                                </a:schemeClr>
                              </a:gs>
                              <a:gs pos="0">
                                <a:schemeClr val="bg1">
                                  <a:lumMod val="50000"/>
                                </a:schemeClr>
                              </a:gs>
                              <a:gs pos="100000">
                                <a:srgbClr val="FF9900"/>
                              </a:gs>
                            </a:gsLst>
                            <a:lin ang="16200000" scaled="1"/>
                          </a:gra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03" name="フローチャート : 定義済み処理 2238">
                            <a:extLst>
                              <a:ext uri="{FF2B5EF4-FFF2-40B4-BE49-F238E27FC236}">
                                <a16:creationId xmlns:a16="http://schemas.microsoft.com/office/drawing/2014/main" id="{00000000-0008-0000-0000-0000F1060000}"/>
                              </a:ext>
                            </a:extLst>
                          </p:cNvPr>
                          <p:cNvSpPr>
                            <a:spLocks noChangeAspect="1"/>
                          </p:cNvSpPr>
                          <p:nvPr/>
                        </p:nvSpPr>
                        <p:spPr bwMode="auto">
                          <a:xfrm rot="16287741">
                            <a:off x="5256540" y="1798455"/>
                            <a:ext cx="387599" cy="327391"/>
                          </a:xfrm>
                          <a:prstGeom prst="flowChartPredefinedProcess">
                            <a:avLst/>
                          </a:prstGeom>
                          <a:gradFill>
                            <a:gsLst>
                              <a:gs pos="0">
                                <a:schemeClr val="tx1">
                                  <a:lumMod val="50000"/>
                                  <a:lumOff val="50000"/>
                                </a:schemeClr>
                              </a:gs>
                              <a:gs pos="0">
                                <a:schemeClr val="bg1">
                                  <a:lumMod val="50000"/>
                                </a:schemeClr>
                              </a:gs>
                              <a:gs pos="0">
                                <a:srgbClr val="BFBFBF"/>
                              </a:gs>
                              <a:gs pos="0">
                                <a:schemeClr val="bg1">
                                  <a:lumMod val="50000"/>
                                </a:schemeClr>
                              </a:gs>
                              <a:gs pos="100000">
                                <a:schemeClr val="tx1">
                                  <a:lumMod val="50000"/>
                                  <a:lumOff val="50000"/>
                                </a:schemeClr>
                              </a:gs>
                              <a:gs pos="0">
                                <a:srgbClr val="FF9900"/>
                              </a:gs>
                              <a:gs pos="50000">
                                <a:schemeClr val="bg1"/>
                              </a:gs>
                              <a:gs pos="100000">
                                <a:schemeClr val="tx1">
                                  <a:lumMod val="50000"/>
                                  <a:lumOff val="50000"/>
                                </a:schemeClr>
                              </a:gs>
                              <a:gs pos="0">
                                <a:schemeClr val="bg1">
                                  <a:lumMod val="50000"/>
                                </a:schemeClr>
                              </a:gs>
                              <a:gs pos="100000">
                                <a:srgbClr val="FF9900"/>
                              </a:gs>
                            </a:gsLst>
                            <a:lin ang="16200000" scaled="1"/>
                          </a:gra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grpSp>
                </p:grpSp>
                <p:grpSp>
                  <p:nvGrpSpPr>
                    <p:cNvPr id="93" name="グループ化 92">
                      <a:extLst>
                        <a:ext uri="{FF2B5EF4-FFF2-40B4-BE49-F238E27FC236}">
                          <a16:creationId xmlns:a16="http://schemas.microsoft.com/office/drawing/2014/main" id="{00000000-0008-0000-0000-0000E7060000}"/>
                        </a:ext>
                      </a:extLst>
                    </p:cNvPr>
                    <p:cNvGrpSpPr/>
                    <p:nvPr/>
                  </p:nvGrpSpPr>
                  <p:grpSpPr>
                    <a:xfrm flipH="1">
                      <a:off x="356917" y="4211448"/>
                      <a:ext cx="3560746" cy="3565125"/>
                      <a:chOff x="356917" y="4211448"/>
                      <a:chExt cx="3552267" cy="3558781"/>
                    </a:xfrm>
                  </p:grpSpPr>
                  <p:sp>
                    <p:nvSpPr>
                      <p:cNvPr id="94" name="フリーフォーム 2262">
                        <a:extLst>
                          <a:ext uri="{FF2B5EF4-FFF2-40B4-BE49-F238E27FC236}">
                            <a16:creationId xmlns:a16="http://schemas.microsoft.com/office/drawing/2014/main" id="{00000000-0008-0000-0000-0000E8060000}"/>
                          </a:ext>
                        </a:extLst>
                      </p:cNvPr>
                      <p:cNvSpPr>
                        <a:spLocks noChangeAspect="1"/>
                      </p:cNvSpPr>
                      <p:nvPr/>
                    </p:nvSpPr>
                    <p:spPr bwMode="auto">
                      <a:xfrm rot="16200000" flipH="1">
                        <a:off x="228778" y="4339587"/>
                        <a:ext cx="3207263" cy="2950986"/>
                      </a:xfrm>
                      <a:custGeom>
                        <a:avLst/>
                        <a:gdLst>
                          <a:gd name="connsiteX0" fmla="*/ 1023937 w 1126107"/>
                          <a:gd name="connsiteY0" fmla="*/ 0 h 1924272"/>
                          <a:gd name="connsiteX1" fmla="*/ 938212 w 1126107"/>
                          <a:gd name="connsiteY1" fmla="*/ 280987 h 1924272"/>
                          <a:gd name="connsiteX2" fmla="*/ 947737 w 1126107"/>
                          <a:gd name="connsiteY2" fmla="*/ 614362 h 1924272"/>
                          <a:gd name="connsiteX3" fmla="*/ 1100137 w 1126107"/>
                          <a:gd name="connsiteY3" fmla="*/ 1052512 h 1924272"/>
                          <a:gd name="connsiteX4" fmla="*/ 1123950 w 1126107"/>
                          <a:gd name="connsiteY4" fmla="*/ 1423987 h 1924272"/>
                          <a:gd name="connsiteX5" fmla="*/ 1076325 w 1126107"/>
                          <a:gd name="connsiteY5" fmla="*/ 1690687 h 1924272"/>
                          <a:gd name="connsiteX6" fmla="*/ 914400 w 1126107"/>
                          <a:gd name="connsiteY6" fmla="*/ 1876425 h 1924272"/>
                          <a:gd name="connsiteX7" fmla="*/ 628650 w 1126107"/>
                          <a:gd name="connsiteY7" fmla="*/ 1914525 h 1924272"/>
                          <a:gd name="connsiteX8" fmla="*/ 419100 w 1126107"/>
                          <a:gd name="connsiteY8" fmla="*/ 1728787 h 1924272"/>
                          <a:gd name="connsiteX9" fmla="*/ 366712 w 1126107"/>
                          <a:gd name="connsiteY9" fmla="*/ 1500187 h 1924272"/>
                          <a:gd name="connsiteX10" fmla="*/ 180975 w 1126107"/>
                          <a:gd name="connsiteY10" fmla="*/ 1447800 h 1924272"/>
                          <a:gd name="connsiteX11" fmla="*/ 90487 w 1126107"/>
                          <a:gd name="connsiteY11" fmla="*/ 1476375 h 1924272"/>
                          <a:gd name="connsiteX12" fmla="*/ 0 w 1126107"/>
                          <a:gd name="connsiteY12" fmla="*/ 1476375 h 1924272"/>
                          <a:gd name="connsiteX0" fmla="*/ 1004887 w 1126107"/>
                          <a:gd name="connsiteY0" fmla="*/ 0 h 1936972"/>
                          <a:gd name="connsiteX1" fmla="*/ 938212 w 1126107"/>
                          <a:gd name="connsiteY1" fmla="*/ 293687 h 1936972"/>
                          <a:gd name="connsiteX2" fmla="*/ 947737 w 1126107"/>
                          <a:gd name="connsiteY2" fmla="*/ 627062 h 1936972"/>
                          <a:gd name="connsiteX3" fmla="*/ 1100137 w 1126107"/>
                          <a:gd name="connsiteY3" fmla="*/ 1065212 h 1936972"/>
                          <a:gd name="connsiteX4" fmla="*/ 1123950 w 1126107"/>
                          <a:gd name="connsiteY4" fmla="*/ 1436687 h 1936972"/>
                          <a:gd name="connsiteX5" fmla="*/ 1076325 w 1126107"/>
                          <a:gd name="connsiteY5" fmla="*/ 1703387 h 1936972"/>
                          <a:gd name="connsiteX6" fmla="*/ 914400 w 1126107"/>
                          <a:gd name="connsiteY6" fmla="*/ 1889125 h 1936972"/>
                          <a:gd name="connsiteX7" fmla="*/ 628650 w 1126107"/>
                          <a:gd name="connsiteY7" fmla="*/ 1927225 h 1936972"/>
                          <a:gd name="connsiteX8" fmla="*/ 419100 w 1126107"/>
                          <a:gd name="connsiteY8" fmla="*/ 1741487 h 1936972"/>
                          <a:gd name="connsiteX9" fmla="*/ 366712 w 1126107"/>
                          <a:gd name="connsiteY9" fmla="*/ 1512887 h 1936972"/>
                          <a:gd name="connsiteX10" fmla="*/ 180975 w 1126107"/>
                          <a:gd name="connsiteY10" fmla="*/ 1460500 h 1936972"/>
                          <a:gd name="connsiteX11" fmla="*/ 90487 w 1126107"/>
                          <a:gd name="connsiteY11" fmla="*/ 1489075 h 1936972"/>
                          <a:gd name="connsiteX12" fmla="*/ 0 w 1126107"/>
                          <a:gd name="connsiteY12" fmla="*/ 1489075 h 1936972"/>
                          <a:gd name="connsiteX0" fmla="*/ 1004887 w 1125744"/>
                          <a:gd name="connsiteY0" fmla="*/ 0 h 1936972"/>
                          <a:gd name="connsiteX1" fmla="*/ 938212 w 1125744"/>
                          <a:gd name="connsiteY1" fmla="*/ 293687 h 1936972"/>
                          <a:gd name="connsiteX2" fmla="*/ 960437 w 1125744"/>
                          <a:gd name="connsiteY2" fmla="*/ 703262 h 1936972"/>
                          <a:gd name="connsiteX3" fmla="*/ 1100137 w 1125744"/>
                          <a:gd name="connsiteY3" fmla="*/ 1065212 h 1936972"/>
                          <a:gd name="connsiteX4" fmla="*/ 1123950 w 1125744"/>
                          <a:gd name="connsiteY4" fmla="*/ 1436687 h 1936972"/>
                          <a:gd name="connsiteX5" fmla="*/ 1076325 w 1125744"/>
                          <a:gd name="connsiteY5" fmla="*/ 1703387 h 1936972"/>
                          <a:gd name="connsiteX6" fmla="*/ 914400 w 1125744"/>
                          <a:gd name="connsiteY6" fmla="*/ 1889125 h 1936972"/>
                          <a:gd name="connsiteX7" fmla="*/ 628650 w 1125744"/>
                          <a:gd name="connsiteY7" fmla="*/ 1927225 h 1936972"/>
                          <a:gd name="connsiteX8" fmla="*/ 419100 w 1125744"/>
                          <a:gd name="connsiteY8" fmla="*/ 1741487 h 1936972"/>
                          <a:gd name="connsiteX9" fmla="*/ 366712 w 1125744"/>
                          <a:gd name="connsiteY9" fmla="*/ 1512887 h 1936972"/>
                          <a:gd name="connsiteX10" fmla="*/ 180975 w 1125744"/>
                          <a:gd name="connsiteY10" fmla="*/ 1460500 h 1936972"/>
                          <a:gd name="connsiteX11" fmla="*/ 90487 w 1125744"/>
                          <a:gd name="connsiteY11" fmla="*/ 1489075 h 1936972"/>
                          <a:gd name="connsiteX12" fmla="*/ 0 w 1125744"/>
                          <a:gd name="connsiteY12" fmla="*/ 1489075 h 1936972"/>
                          <a:gd name="connsiteX0" fmla="*/ 1004887 w 1156088"/>
                          <a:gd name="connsiteY0" fmla="*/ 0 h 1936972"/>
                          <a:gd name="connsiteX1" fmla="*/ 938212 w 1156088"/>
                          <a:gd name="connsiteY1" fmla="*/ 293687 h 1936972"/>
                          <a:gd name="connsiteX2" fmla="*/ 960437 w 1156088"/>
                          <a:gd name="connsiteY2" fmla="*/ 703262 h 1936972"/>
                          <a:gd name="connsiteX3" fmla="*/ 1100137 w 1156088"/>
                          <a:gd name="connsiteY3" fmla="*/ 1065212 h 1936972"/>
                          <a:gd name="connsiteX4" fmla="*/ 1155700 w 1156088"/>
                          <a:gd name="connsiteY4" fmla="*/ 1462087 h 1936972"/>
                          <a:gd name="connsiteX5" fmla="*/ 1076325 w 1156088"/>
                          <a:gd name="connsiteY5" fmla="*/ 1703387 h 1936972"/>
                          <a:gd name="connsiteX6" fmla="*/ 914400 w 1156088"/>
                          <a:gd name="connsiteY6" fmla="*/ 1889125 h 1936972"/>
                          <a:gd name="connsiteX7" fmla="*/ 628650 w 1156088"/>
                          <a:gd name="connsiteY7" fmla="*/ 1927225 h 1936972"/>
                          <a:gd name="connsiteX8" fmla="*/ 419100 w 1156088"/>
                          <a:gd name="connsiteY8" fmla="*/ 1741487 h 1936972"/>
                          <a:gd name="connsiteX9" fmla="*/ 366712 w 1156088"/>
                          <a:gd name="connsiteY9" fmla="*/ 1512887 h 1936972"/>
                          <a:gd name="connsiteX10" fmla="*/ 180975 w 1156088"/>
                          <a:gd name="connsiteY10" fmla="*/ 1460500 h 1936972"/>
                          <a:gd name="connsiteX11" fmla="*/ 90487 w 1156088"/>
                          <a:gd name="connsiteY11" fmla="*/ 1489075 h 1936972"/>
                          <a:gd name="connsiteX12" fmla="*/ 0 w 1156088"/>
                          <a:gd name="connsiteY12" fmla="*/ 1489075 h 1936972"/>
                          <a:gd name="connsiteX0" fmla="*/ 1004887 w 1155719"/>
                          <a:gd name="connsiteY0" fmla="*/ 0 h 1936156"/>
                          <a:gd name="connsiteX1" fmla="*/ 938212 w 1155719"/>
                          <a:gd name="connsiteY1" fmla="*/ 293687 h 1936156"/>
                          <a:gd name="connsiteX2" fmla="*/ 960437 w 1155719"/>
                          <a:gd name="connsiteY2" fmla="*/ 703262 h 1936156"/>
                          <a:gd name="connsiteX3" fmla="*/ 1100137 w 1155719"/>
                          <a:gd name="connsiteY3" fmla="*/ 1065212 h 1936156"/>
                          <a:gd name="connsiteX4" fmla="*/ 1155700 w 1155719"/>
                          <a:gd name="connsiteY4" fmla="*/ 1462087 h 1936156"/>
                          <a:gd name="connsiteX5" fmla="*/ 1095375 w 1155719"/>
                          <a:gd name="connsiteY5" fmla="*/ 1735137 h 1936156"/>
                          <a:gd name="connsiteX6" fmla="*/ 914400 w 1155719"/>
                          <a:gd name="connsiteY6" fmla="*/ 1889125 h 1936156"/>
                          <a:gd name="connsiteX7" fmla="*/ 628650 w 1155719"/>
                          <a:gd name="connsiteY7" fmla="*/ 1927225 h 1936156"/>
                          <a:gd name="connsiteX8" fmla="*/ 419100 w 1155719"/>
                          <a:gd name="connsiteY8" fmla="*/ 1741487 h 1936156"/>
                          <a:gd name="connsiteX9" fmla="*/ 366712 w 1155719"/>
                          <a:gd name="connsiteY9" fmla="*/ 1512887 h 1936156"/>
                          <a:gd name="connsiteX10" fmla="*/ 180975 w 1155719"/>
                          <a:gd name="connsiteY10" fmla="*/ 1460500 h 1936156"/>
                          <a:gd name="connsiteX11" fmla="*/ 90487 w 1155719"/>
                          <a:gd name="connsiteY11" fmla="*/ 1489075 h 1936156"/>
                          <a:gd name="connsiteX12" fmla="*/ 0 w 1155719"/>
                          <a:gd name="connsiteY12" fmla="*/ 1489075 h 1936156"/>
                          <a:gd name="connsiteX0" fmla="*/ 1004887 w 1155719"/>
                          <a:gd name="connsiteY0" fmla="*/ 0 h 1911752"/>
                          <a:gd name="connsiteX1" fmla="*/ 938212 w 1155719"/>
                          <a:gd name="connsiteY1" fmla="*/ 293687 h 1911752"/>
                          <a:gd name="connsiteX2" fmla="*/ 960437 w 1155719"/>
                          <a:gd name="connsiteY2" fmla="*/ 703262 h 1911752"/>
                          <a:gd name="connsiteX3" fmla="*/ 1100137 w 1155719"/>
                          <a:gd name="connsiteY3" fmla="*/ 1065212 h 1911752"/>
                          <a:gd name="connsiteX4" fmla="*/ 1155700 w 1155719"/>
                          <a:gd name="connsiteY4" fmla="*/ 1462087 h 1911752"/>
                          <a:gd name="connsiteX5" fmla="*/ 1095375 w 1155719"/>
                          <a:gd name="connsiteY5" fmla="*/ 1735137 h 1911752"/>
                          <a:gd name="connsiteX6" fmla="*/ 914400 w 1155719"/>
                          <a:gd name="connsiteY6" fmla="*/ 1889125 h 1911752"/>
                          <a:gd name="connsiteX7" fmla="*/ 647700 w 1155719"/>
                          <a:gd name="connsiteY7" fmla="*/ 1895475 h 1911752"/>
                          <a:gd name="connsiteX8" fmla="*/ 419100 w 1155719"/>
                          <a:gd name="connsiteY8" fmla="*/ 1741487 h 1911752"/>
                          <a:gd name="connsiteX9" fmla="*/ 366712 w 1155719"/>
                          <a:gd name="connsiteY9" fmla="*/ 1512887 h 1911752"/>
                          <a:gd name="connsiteX10" fmla="*/ 180975 w 1155719"/>
                          <a:gd name="connsiteY10" fmla="*/ 1460500 h 1911752"/>
                          <a:gd name="connsiteX11" fmla="*/ 90487 w 1155719"/>
                          <a:gd name="connsiteY11" fmla="*/ 1489075 h 1911752"/>
                          <a:gd name="connsiteX12" fmla="*/ 0 w 1155719"/>
                          <a:gd name="connsiteY12" fmla="*/ 1489075 h 1911752"/>
                          <a:gd name="connsiteX0" fmla="*/ 1004887 w 1155719"/>
                          <a:gd name="connsiteY0" fmla="*/ 0 h 1914386"/>
                          <a:gd name="connsiteX1" fmla="*/ 938212 w 1155719"/>
                          <a:gd name="connsiteY1" fmla="*/ 293687 h 1914386"/>
                          <a:gd name="connsiteX2" fmla="*/ 960437 w 1155719"/>
                          <a:gd name="connsiteY2" fmla="*/ 703262 h 1914386"/>
                          <a:gd name="connsiteX3" fmla="*/ 1100137 w 1155719"/>
                          <a:gd name="connsiteY3" fmla="*/ 1065212 h 1914386"/>
                          <a:gd name="connsiteX4" fmla="*/ 1155700 w 1155719"/>
                          <a:gd name="connsiteY4" fmla="*/ 1462087 h 1914386"/>
                          <a:gd name="connsiteX5" fmla="*/ 1095375 w 1155719"/>
                          <a:gd name="connsiteY5" fmla="*/ 1735137 h 1914386"/>
                          <a:gd name="connsiteX6" fmla="*/ 914400 w 1155719"/>
                          <a:gd name="connsiteY6" fmla="*/ 1889125 h 1914386"/>
                          <a:gd name="connsiteX7" fmla="*/ 647700 w 1155719"/>
                          <a:gd name="connsiteY7" fmla="*/ 1895475 h 1914386"/>
                          <a:gd name="connsiteX8" fmla="*/ 469900 w 1155719"/>
                          <a:gd name="connsiteY8" fmla="*/ 1703387 h 1914386"/>
                          <a:gd name="connsiteX9" fmla="*/ 366712 w 1155719"/>
                          <a:gd name="connsiteY9" fmla="*/ 1512887 h 1914386"/>
                          <a:gd name="connsiteX10" fmla="*/ 180975 w 1155719"/>
                          <a:gd name="connsiteY10" fmla="*/ 1460500 h 1914386"/>
                          <a:gd name="connsiteX11" fmla="*/ 90487 w 1155719"/>
                          <a:gd name="connsiteY11" fmla="*/ 1489075 h 1914386"/>
                          <a:gd name="connsiteX12" fmla="*/ 0 w 1155719"/>
                          <a:gd name="connsiteY12" fmla="*/ 1489075 h 1914386"/>
                          <a:gd name="connsiteX0" fmla="*/ 1131887 w 1282719"/>
                          <a:gd name="connsiteY0" fmla="*/ 0 h 1914386"/>
                          <a:gd name="connsiteX1" fmla="*/ 1065212 w 1282719"/>
                          <a:gd name="connsiteY1" fmla="*/ 293687 h 1914386"/>
                          <a:gd name="connsiteX2" fmla="*/ 1087437 w 1282719"/>
                          <a:gd name="connsiteY2" fmla="*/ 703262 h 1914386"/>
                          <a:gd name="connsiteX3" fmla="*/ 1227137 w 1282719"/>
                          <a:gd name="connsiteY3" fmla="*/ 1065212 h 1914386"/>
                          <a:gd name="connsiteX4" fmla="*/ 1282700 w 1282719"/>
                          <a:gd name="connsiteY4" fmla="*/ 1462087 h 1914386"/>
                          <a:gd name="connsiteX5" fmla="*/ 1222375 w 1282719"/>
                          <a:gd name="connsiteY5" fmla="*/ 1735137 h 1914386"/>
                          <a:gd name="connsiteX6" fmla="*/ 1041400 w 1282719"/>
                          <a:gd name="connsiteY6" fmla="*/ 1889125 h 1914386"/>
                          <a:gd name="connsiteX7" fmla="*/ 774700 w 1282719"/>
                          <a:gd name="connsiteY7" fmla="*/ 1895475 h 1914386"/>
                          <a:gd name="connsiteX8" fmla="*/ 596900 w 1282719"/>
                          <a:gd name="connsiteY8" fmla="*/ 1703387 h 1914386"/>
                          <a:gd name="connsiteX9" fmla="*/ 493712 w 1282719"/>
                          <a:gd name="connsiteY9" fmla="*/ 1512887 h 1914386"/>
                          <a:gd name="connsiteX10" fmla="*/ 307975 w 1282719"/>
                          <a:gd name="connsiteY10" fmla="*/ 1460500 h 1914386"/>
                          <a:gd name="connsiteX11" fmla="*/ 217487 w 1282719"/>
                          <a:gd name="connsiteY11" fmla="*/ 1489075 h 1914386"/>
                          <a:gd name="connsiteX12" fmla="*/ 0 w 1282719"/>
                          <a:gd name="connsiteY12" fmla="*/ 1406525 h 1914386"/>
                          <a:gd name="connsiteX0" fmla="*/ 1131887 w 1282719"/>
                          <a:gd name="connsiteY0" fmla="*/ 0 h 1914386"/>
                          <a:gd name="connsiteX1" fmla="*/ 1065212 w 1282719"/>
                          <a:gd name="connsiteY1" fmla="*/ 293687 h 1914386"/>
                          <a:gd name="connsiteX2" fmla="*/ 1087437 w 1282719"/>
                          <a:gd name="connsiteY2" fmla="*/ 703262 h 1914386"/>
                          <a:gd name="connsiteX3" fmla="*/ 1227137 w 1282719"/>
                          <a:gd name="connsiteY3" fmla="*/ 1065212 h 1914386"/>
                          <a:gd name="connsiteX4" fmla="*/ 1282700 w 1282719"/>
                          <a:gd name="connsiteY4" fmla="*/ 1462087 h 1914386"/>
                          <a:gd name="connsiteX5" fmla="*/ 1222375 w 1282719"/>
                          <a:gd name="connsiteY5" fmla="*/ 1735137 h 1914386"/>
                          <a:gd name="connsiteX6" fmla="*/ 1041400 w 1282719"/>
                          <a:gd name="connsiteY6" fmla="*/ 1889125 h 1914386"/>
                          <a:gd name="connsiteX7" fmla="*/ 774700 w 1282719"/>
                          <a:gd name="connsiteY7" fmla="*/ 1895475 h 1914386"/>
                          <a:gd name="connsiteX8" fmla="*/ 596900 w 1282719"/>
                          <a:gd name="connsiteY8" fmla="*/ 1703387 h 1914386"/>
                          <a:gd name="connsiteX9" fmla="*/ 493712 w 1282719"/>
                          <a:gd name="connsiteY9" fmla="*/ 1512887 h 1914386"/>
                          <a:gd name="connsiteX10" fmla="*/ 307975 w 1282719"/>
                          <a:gd name="connsiteY10" fmla="*/ 1460500 h 1914386"/>
                          <a:gd name="connsiteX11" fmla="*/ 204787 w 1282719"/>
                          <a:gd name="connsiteY11" fmla="*/ 1412875 h 1914386"/>
                          <a:gd name="connsiteX12" fmla="*/ 0 w 1282719"/>
                          <a:gd name="connsiteY12" fmla="*/ 1406525 h 1914386"/>
                          <a:gd name="connsiteX0" fmla="*/ 1131887 w 1282719"/>
                          <a:gd name="connsiteY0" fmla="*/ 0 h 1914386"/>
                          <a:gd name="connsiteX1" fmla="*/ 1065212 w 1282719"/>
                          <a:gd name="connsiteY1" fmla="*/ 293687 h 1914386"/>
                          <a:gd name="connsiteX2" fmla="*/ 1087437 w 1282719"/>
                          <a:gd name="connsiteY2" fmla="*/ 703262 h 1914386"/>
                          <a:gd name="connsiteX3" fmla="*/ 1227137 w 1282719"/>
                          <a:gd name="connsiteY3" fmla="*/ 1065212 h 1914386"/>
                          <a:gd name="connsiteX4" fmla="*/ 1282700 w 1282719"/>
                          <a:gd name="connsiteY4" fmla="*/ 1462087 h 1914386"/>
                          <a:gd name="connsiteX5" fmla="*/ 1222375 w 1282719"/>
                          <a:gd name="connsiteY5" fmla="*/ 1735137 h 1914386"/>
                          <a:gd name="connsiteX6" fmla="*/ 1041400 w 1282719"/>
                          <a:gd name="connsiteY6" fmla="*/ 1889125 h 1914386"/>
                          <a:gd name="connsiteX7" fmla="*/ 774700 w 1282719"/>
                          <a:gd name="connsiteY7" fmla="*/ 1895475 h 1914386"/>
                          <a:gd name="connsiteX8" fmla="*/ 596900 w 1282719"/>
                          <a:gd name="connsiteY8" fmla="*/ 1703387 h 1914386"/>
                          <a:gd name="connsiteX9" fmla="*/ 493712 w 1282719"/>
                          <a:gd name="connsiteY9" fmla="*/ 1512887 h 1914386"/>
                          <a:gd name="connsiteX10" fmla="*/ 352425 w 1282719"/>
                          <a:gd name="connsiteY10" fmla="*/ 1441450 h 1914386"/>
                          <a:gd name="connsiteX11" fmla="*/ 204787 w 1282719"/>
                          <a:gd name="connsiteY11" fmla="*/ 1412875 h 1914386"/>
                          <a:gd name="connsiteX12" fmla="*/ 0 w 1282719"/>
                          <a:gd name="connsiteY12" fmla="*/ 1406525 h 1914386"/>
                          <a:gd name="connsiteX0" fmla="*/ 1131887 w 1282719"/>
                          <a:gd name="connsiteY0" fmla="*/ 0 h 1914386"/>
                          <a:gd name="connsiteX1" fmla="*/ 1065212 w 1282719"/>
                          <a:gd name="connsiteY1" fmla="*/ 293687 h 1914386"/>
                          <a:gd name="connsiteX2" fmla="*/ 1087437 w 1282719"/>
                          <a:gd name="connsiteY2" fmla="*/ 703262 h 1914386"/>
                          <a:gd name="connsiteX3" fmla="*/ 1227137 w 1282719"/>
                          <a:gd name="connsiteY3" fmla="*/ 1065212 h 1914386"/>
                          <a:gd name="connsiteX4" fmla="*/ 1282700 w 1282719"/>
                          <a:gd name="connsiteY4" fmla="*/ 1462087 h 1914386"/>
                          <a:gd name="connsiteX5" fmla="*/ 1222375 w 1282719"/>
                          <a:gd name="connsiteY5" fmla="*/ 1735137 h 1914386"/>
                          <a:gd name="connsiteX6" fmla="*/ 1041400 w 1282719"/>
                          <a:gd name="connsiteY6" fmla="*/ 1889125 h 1914386"/>
                          <a:gd name="connsiteX7" fmla="*/ 774700 w 1282719"/>
                          <a:gd name="connsiteY7" fmla="*/ 1895475 h 1914386"/>
                          <a:gd name="connsiteX8" fmla="*/ 596900 w 1282719"/>
                          <a:gd name="connsiteY8" fmla="*/ 1703387 h 1914386"/>
                          <a:gd name="connsiteX9" fmla="*/ 512762 w 1282719"/>
                          <a:gd name="connsiteY9" fmla="*/ 1557337 h 1914386"/>
                          <a:gd name="connsiteX10" fmla="*/ 352425 w 1282719"/>
                          <a:gd name="connsiteY10" fmla="*/ 1441450 h 1914386"/>
                          <a:gd name="connsiteX11" fmla="*/ 204787 w 1282719"/>
                          <a:gd name="connsiteY11" fmla="*/ 1412875 h 1914386"/>
                          <a:gd name="connsiteX12" fmla="*/ 0 w 1282719"/>
                          <a:gd name="connsiteY12" fmla="*/ 1406525 h 1914386"/>
                          <a:gd name="connsiteX0" fmla="*/ 1131887 w 1282719"/>
                          <a:gd name="connsiteY0" fmla="*/ 0 h 1907185"/>
                          <a:gd name="connsiteX1" fmla="*/ 1065212 w 1282719"/>
                          <a:gd name="connsiteY1" fmla="*/ 293687 h 1907185"/>
                          <a:gd name="connsiteX2" fmla="*/ 1087437 w 1282719"/>
                          <a:gd name="connsiteY2" fmla="*/ 703262 h 1907185"/>
                          <a:gd name="connsiteX3" fmla="*/ 1227137 w 1282719"/>
                          <a:gd name="connsiteY3" fmla="*/ 1065212 h 1907185"/>
                          <a:gd name="connsiteX4" fmla="*/ 1282700 w 1282719"/>
                          <a:gd name="connsiteY4" fmla="*/ 1462087 h 1907185"/>
                          <a:gd name="connsiteX5" fmla="*/ 1222375 w 1282719"/>
                          <a:gd name="connsiteY5" fmla="*/ 1735137 h 1907185"/>
                          <a:gd name="connsiteX6" fmla="*/ 1041400 w 1282719"/>
                          <a:gd name="connsiteY6" fmla="*/ 1889125 h 1907185"/>
                          <a:gd name="connsiteX7" fmla="*/ 774700 w 1282719"/>
                          <a:gd name="connsiteY7" fmla="*/ 1895475 h 1907185"/>
                          <a:gd name="connsiteX8" fmla="*/ 660400 w 1282719"/>
                          <a:gd name="connsiteY8" fmla="*/ 1811337 h 1907185"/>
                          <a:gd name="connsiteX9" fmla="*/ 512762 w 1282719"/>
                          <a:gd name="connsiteY9" fmla="*/ 1557337 h 1907185"/>
                          <a:gd name="connsiteX10" fmla="*/ 352425 w 1282719"/>
                          <a:gd name="connsiteY10" fmla="*/ 1441450 h 1907185"/>
                          <a:gd name="connsiteX11" fmla="*/ 204787 w 1282719"/>
                          <a:gd name="connsiteY11" fmla="*/ 1412875 h 1907185"/>
                          <a:gd name="connsiteX12" fmla="*/ 0 w 1282719"/>
                          <a:gd name="connsiteY12" fmla="*/ 1406525 h 1907185"/>
                          <a:gd name="connsiteX0" fmla="*/ 1131887 w 1282719"/>
                          <a:gd name="connsiteY0" fmla="*/ 0 h 1920407"/>
                          <a:gd name="connsiteX1" fmla="*/ 1065212 w 1282719"/>
                          <a:gd name="connsiteY1" fmla="*/ 293687 h 1920407"/>
                          <a:gd name="connsiteX2" fmla="*/ 1087437 w 1282719"/>
                          <a:gd name="connsiteY2" fmla="*/ 703262 h 1920407"/>
                          <a:gd name="connsiteX3" fmla="*/ 1227137 w 1282719"/>
                          <a:gd name="connsiteY3" fmla="*/ 1065212 h 1920407"/>
                          <a:gd name="connsiteX4" fmla="*/ 1282700 w 1282719"/>
                          <a:gd name="connsiteY4" fmla="*/ 1462087 h 1920407"/>
                          <a:gd name="connsiteX5" fmla="*/ 1222375 w 1282719"/>
                          <a:gd name="connsiteY5" fmla="*/ 1735137 h 1920407"/>
                          <a:gd name="connsiteX6" fmla="*/ 1041400 w 1282719"/>
                          <a:gd name="connsiteY6" fmla="*/ 1889125 h 1920407"/>
                          <a:gd name="connsiteX7" fmla="*/ 876300 w 1282719"/>
                          <a:gd name="connsiteY7" fmla="*/ 1914525 h 1920407"/>
                          <a:gd name="connsiteX8" fmla="*/ 660400 w 1282719"/>
                          <a:gd name="connsiteY8" fmla="*/ 1811337 h 1920407"/>
                          <a:gd name="connsiteX9" fmla="*/ 512762 w 1282719"/>
                          <a:gd name="connsiteY9" fmla="*/ 1557337 h 1920407"/>
                          <a:gd name="connsiteX10" fmla="*/ 352425 w 1282719"/>
                          <a:gd name="connsiteY10" fmla="*/ 1441450 h 1920407"/>
                          <a:gd name="connsiteX11" fmla="*/ 204787 w 1282719"/>
                          <a:gd name="connsiteY11" fmla="*/ 1412875 h 1920407"/>
                          <a:gd name="connsiteX12" fmla="*/ 0 w 1282719"/>
                          <a:gd name="connsiteY12" fmla="*/ 1406525 h 1920407"/>
                          <a:gd name="connsiteX0" fmla="*/ 1138237 w 1282719"/>
                          <a:gd name="connsiteY0" fmla="*/ 0 h 1958642"/>
                          <a:gd name="connsiteX1" fmla="*/ 1065212 w 1282719"/>
                          <a:gd name="connsiteY1" fmla="*/ 331922 h 1958642"/>
                          <a:gd name="connsiteX2" fmla="*/ 1087437 w 1282719"/>
                          <a:gd name="connsiteY2" fmla="*/ 741497 h 1958642"/>
                          <a:gd name="connsiteX3" fmla="*/ 1227137 w 1282719"/>
                          <a:gd name="connsiteY3" fmla="*/ 1103447 h 1958642"/>
                          <a:gd name="connsiteX4" fmla="*/ 1282700 w 1282719"/>
                          <a:gd name="connsiteY4" fmla="*/ 1500322 h 1958642"/>
                          <a:gd name="connsiteX5" fmla="*/ 1222375 w 1282719"/>
                          <a:gd name="connsiteY5" fmla="*/ 1773372 h 1958642"/>
                          <a:gd name="connsiteX6" fmla="*/ 1041400 w 1282719"/>
                          <a:gd name="connsiteY6" fmla="*/ 1927360 h 1958642"/>
                          <a:gd name="connsiteX7" fmla="*/ 876300 w 1282719"/>
                          <a:gd name="connsiteY7" fmla="*/ 1952760 h 1958642"/>
                          <a:gd name="connsiteX8" fmla="*/ 660400 w 1282719"/>
                          <a:gd name="connsiteY8" fmla="*/ 1849572 h 1958642"/>
                          <a:gd name="connsiteX9" fmla="*/ 512762 w 1282719"/>
                          <a:gd name="connsiteY9" fmla="*/ 1595572 h 1958642"/>
                          <a:gd name="connsiteX10" fmla="*/ 352425 w 1282719"/>
                          <a:gd name="connsiteY10" fmla="*/ 1479685 h 1958642"/>
                          <a:gd name="connsiteX11" fmla="*/ 204787 w 1282719"/>
                          <a:gd name="connsiteY11" fmla="*/ 1451110 h 1958642"/>
                          <a:gd name="connsiteX12" fmla="*/ 0 w 1282719"/>
                          <a:gd name="connsiteY12" fmla="*/ 1444760 h 1958642"/>
                          <a:gd name="connsiteX0" fmla="*/ 1138237 w 1282719"/>
                          <a:gd name="connsiteY0" fmla="*/ 0 h 1958642"/>
                          <a:gd name="connsiteX1" fmla="*/ 1065212 w 1282719"/>
                          <a:gd name="connsiteY1" fmla="*/ 331922 h 1958642"/>
                          <a:gd name="connsiteX2" fmla="*/ 1087437 w 1282719"/>
                          <a:gd name="connsiteY2" fmla="*/ 741497 h 1958642"/>
                          <a:gd name="connsiteX3" fmla="*/ 1227137 w 1282719"/>
                          <a:gd name="connsiteY3" fmla="*/ 1103447 h 1958642"/>
                          <a:gd name="connsiteX4" fmla="*/ 1282700 w 1282719"/>
                          <a:gd name="connsiteY4" fmla="*/ 1500322 h 1958642"/>
                          <a:gd name="connsiteX5" fmla="*/ 1222375 w 1282719"/>
                          <a:gd name="connsiteY5" fmla="*/ 1773372 h 1958642"/>
                          <a:gd name="connsiteX6" fmla="*/ 1041400 w 1282719"/>
                          <a:gd name="connsiteY6" fmla="*/ 1927360 h 1958642"/>
                          <a:gd name="connsiteX7" fmla="*/ 876300 w 1282719"/>
                          <a:gd name="connsiteY7" fmla="*/ 1952760 h 1958642"/>
                          <a:gd name="connsiteX8" fmla="*/ 660400 w 1282719"/>
                          <a:gd name="connsiteY8" fmla="*/ 1849572 h 1958642"/>
                          <a:gd name="connsiteX9" fmla="*/ 512762 w 1282719"/>
                          <a:gd name="connsiteY9" fmla="*/ 1595572 h 1958642"/>
                          <a:gd name="connsiteX10" fmla="*/ 352425 w 1282719"/>
                          <a:gd name="connsiteY10" fmla="*/ 1479685 h 1958642"/>
                          <a:gd name="connsiteX11" fmla="*/ 204787 w 1282719"/>
                          <a:gd name="connsiteY11" fmla="*/ 1451110 h 1958642"/>
                          <a:gd name="connsiteX12" fmla="*/ 0 w 1282719"/>
                          <a:gd name="connsiteY12" fmla="*/ 1444760 h 1958642"/>
                          <a:gd name="connsiteX0" fmla="*/ 1138237 w 1282719"/>
                          <a:gd name="connsiteY0" fmla="*/ 0 h 1958642"/>
                          <a:gd name="connsiteX1" fmla="*/ 1065212 w 1282719"/>
                          <a:gd name="connsiteY1" fmla="*/ 331922 h 1958642"/>
                          <a:gd name="connsiteX2" fmla="*/ 1087437 w 1282719"/>
                          <a:gd name="connsiteY2" fmla="*/ 741497 h 1958642"/>
                          <a:gd name="connsiteX3" fmla="*/ 1227137 w 1282719"/>
                          <a:gd name="connsiteY3" fmla="*/ 1103447 h 1958642"/>
                          <a:gd name="connsiteX4" fmla="*/ 1282700 w 1282719"/>
                          <a:gd name="connsiteY4" fmla="*/ 1500322 h 1958642"/>
                          <a:gd name="connsiteX5" fmla="*/ 1222375 w 1282719"/>
                          <a:gd name="connsiteY5" fmla="*/ 1773372 h 1958642"/>
                          <a:gd name="connsiteX6" fmla="*/ 1041400 w 1282719"/>
                          <a:gd name="connsiteY6" fmla="*/ 1927360 h 1958642"/>
                          <a:gd name="connsiteX7" fmla="*/ 876300 w 1282719"/>
                          <a:gd name="connsiteY7" fmla="*/ 1952760 h 1958642"/>
                          <a:gd name="connsiteX8" fmla="*/ 660400 w 1282719"/>
                          <a:gd name="connsiteY8" fmla="*/ 1849572 h 1958642"/>
                          <a:gd name="connsiteX9" fmla="*/ 512762 w 1282719"/>
                          <a:gd name="connsiteY9" fmla="*/ 1595572 h 1958642"/>
                          <a:gd name="connsiteX10" fmla="*/ 352425 w 1282719"/>
                          <a:gd name="connsiteY10" fmla="*/ 1479685 h 1958642"/>
                          <a:gd name="connsiteX11" fmla="*/ 204787 w 1282719"/>
                          <a:gd name="connsiteY11" fmla="*/ 1451110 h 1958642"/>
                          <a:gd name="connsiteX12" fmla="*/ 0 w 1282719"/>
                          <a:gd name="connsiteY12" fmla="*/ 1444760 h 1958642"/>
                          <a:gd name="connsiteX0" fmla="*/ 1138237 w 1282719"/>
                          <a:gd name="connsiteY0" fmla="*/ 0 h 1958642"/>
                          <a:gd name="connsiteX1" fmla="*/ 1058862 w 1282719"/>
                          <a:gd name="connsiteY1" fmla="*/ 440256 h 1958642"/>
                          <a:gd name="connsiteX2" fmla="*/ 1087437 w 1282719"/>
                          <a:gd name="connsiteY2" fmla="*/ 741497 h 1958642"/>
                          <a:gd name="connsiteX3" fmla="*/ 1227137 w 1282719"/>
                          <a:gd name="connsiteY3" fmla="*/ 1103447 h 1958642"/>
                          <a:gd name="connsiteX4" fmla="*/ 1282700 w 1282719"/>
                          <a:gd name="connsiteY4" fmla="*/ 1500322 h 1958642"/>
                          <a:gd name="connsiteX5" fmla="*/ 1222375 w 1282719"/>
                          <a:gd name="connsiteY5" fmla="*/ 1773372 h 1958642"/>
                          <a:gd name="connsiteX6" fmla="*/ 1041400 w 1282719"/>
                          <a:gd name="connsiteY6" fmla="*/ 1927360 h 1958642"/>
                          <a:gd name="connsiteX7" fmla="*/ 876300 w 1282719"/>
                          <a:gd name="connsiteY7" fmla="*/ 1952760 h 1958642"/>
                          <a:gd name="connsiteX8" fmla="*/ 660400 w 1282719"/>
                          <a:gd name="connsiteY8" fmla="*/ 1849572 h 1958642"/>
                          <a:gd name="connsiteX9" fmla="*/ 512762 w 1282719"/>
                          <a:gd name="connsiteY9" fmla="*/ 1595572 h 1958642"/>
                          <a:gd name="connsiteX10" fmla="*/ 352425 w 1282719"/>
                          <a:gd name="connsiteY10" fmla="*/ 1479685 h 1958642"/>
                          <a:gd name="connsiteX11" fmla="*/ 204787 w 1282719"/>
                          <a:gd name="connsiteY11" fmla="*/ 1451110 h 1958642"/>
                          <a:gd name="connsiteX12" fmla="*/ 0 w 1282719"/>
                          <a:gd name="connsiteY12" fmla="*/ 1444760 h 1958642"/>
                          <a:gd name="connsiteX0" fmla="*/ 1138237 w 1282713"/>
                          <a:gd name="connsiteY0" fmla="*/ 0 h 1958642"/>
                          <a:gd name="connsiteX1" fmla="*/ 1058862 w 1282713"/>
                          <a:gd name="connsiteY1" fmla="*/ 440256 h 1958642"/>
                          <a:gd name="connsiteX2" fmla="*/ 1144587 w 1282713"/>
                          <a:gd name="connsiteY2" fmla="*/ 856203 h 1958642"/>
                          <a:gd name="connsiteX3" fmla="*/ 1227137 w 1282713"/>
                          <a:gd name="connsiteY3" fmla="*/ 1103447 h 1958642"/>
                          <a:gd name="connsiteX4" fmla="*/ 1282700 w 1282713"/>
                          <a:gd name="connsiteY4" fmla="*/ 1500322 h 1958642"/>
                          <a:gd name="connsiteX5" fmla="*/ 1222375 w 1282713"/>
                          <a:gd name="connsiteY5" fmla="*/ 1773372 h 1958642"/>
                          <a:gd name="connsiteX6" fmla="*/ 1041400 w 1282713"/>
                          <a:gd name="connsiteY6" fmla="*/ 1927360 h 1958642"/>
                          <a:gd name="connsiteX7" fmla="*/ 876300 w 1282713"/>
                          <a:gd name="connsiteY7" fmla="*/ 1952760 h 1958642"/>
                          <a:gd name="connsiteX8" fmla="*/ 660400 w 1282713"/>
                          <a:gd name="connsiteY8" fmla="*/ 1849572 h 1958642"/>
                          <a:gd name="connsiteX9" fmla="*/ 512762 w 1282713"/>
                          <a:gd name="connsiteY9" fmla="*/ 1595572 h 1958642"/>
                          <a:gd name="connsiteX10" fmla="*/ 352425 w 1282713"/>
                          <a:gd name="connsiteY10" fmla="*/ 1479685 h 1958642"/>
                          <a:gd name="connsiteX11" fmla="*/ 204787 w 1282713"/>
                          <a:gd name="connsiteY11" fmla="*/ 1451110 h 1958642"/>
                          <a:gd name="connsiteX12" fmla="*/ 0 w 1282713"/>
                          <a:gd name="connsiteY12" fmla="*/ 1444760 h 1958642"/>
                          <a:gd name="connsiteX0" fmla="*/ 1138237 w 1286463"/>
                          <a:gd name="connsiteY0" fmla="*/ 0 h 1958642"/>
                          <a:gd name="connsiteX1" fmla="*/ 1058862 w 1286463"/>
                          <a:gd name="connsiteY1" fmla="*/ 440256 h 1958642"/>
                          <a:gd name="connsiteX2" fmla="*/ 1144587 w 1286463"/>
                          <a:gd name="connsiteY2" fmla="*/ 856203 h 1958642"/>
                          <a:gd name="connsiteX3" fmla="*/ 1265237 w 1286463"/>
                          <a:gd name="connsiteY3" fmla="*/ 1230899 h 1958642"/>
                          <a:gd name="connsiteX4" fmla="*/ 1282700 w 1286463"/>
                          <a:gd name="connsiteY4" fmla="*/ 1500322 h 1958642"/>
                          <a:gd name="connsiteX5" fmla="*/ 1222375 w 1286463"/>
                          <a:gd name="connsiteY5" fmla="*/ 1773372 h 1958642"/>
                          <a:gd name="connsiteX6" fmla="*/ 1041400 w 1286463"/>
                          <a:gd name="connsiteY6" fmla="*/ 1927360 h 1958642"/>
                          <a:gd name="connsiteX7" fmla="*/ 876300 w 1286463"/>
                          <a:gd name="connsiteY7" fmla="*/ 1952760 h 1958642"/>
                          <a:gd name="connsiteX8" fmla="*/ 660400 w 1286463"/>
                          <a:gd name="connsiteY8" fmla="*/ 1849572 h 1958642"/>
                          <a:gd name="connsiteX9" fmla="*/ 512762 w 1286463"/>
                          <a:gd name="connsiteY9" fmla="*/ 1595572 h 1958642"/>
                          <a:gd name="connsiteX10" fmla="*/ 352425 w 1286463"/>
                          <a:gd name="connsiteY10" fmla="*/ 1479685 h 1958642"/>
                          <a:gd name="connsiteX11" fmla="*/ 204787 w 1286463"/>
                          <a:gd name="connsiteY11" fmla="*/ 1451110 h 1958642"/>
                          <a:gd name="connsiteX12" fmla="*/ 0 w 1286463"/>
                          <a:gd name="connsiteY12" fmla="*/ 1444760 h 1958642"/>
                          <a:gd name="connsiteX0" fmla="*/ 1138237 w 1291729"/>
                          <a:gd name="connsiteY0" fmla="*/ 0 h 1958642"/>
                          <a:gd name="connsiteX1" fmla="*/ 1058862 w 1291729"/>
                          <a:gd name="connsiteY1" fmla="*/ 440256 h 1958642"/>
                          <a:gd name="connsiteX2" fmla="*/ 1144587 w 1291729"/>
                          <a:gd name="connsiteY2" fmla="*/ 856203 h 1958642"/>
                          <a:gd name="connsiteX3" fmla="*/ 1265237 w 1291729"/>
                          <a:gd name="connsiteY3" fmla="*/ 1230899 h 1958642"/>
                          <a:gd name="connsiteX4" fmla="*/ 1289050 w 1291729"/>
                          <a:gd name="connsiteY4" fmla="*/ 1557675 h 1958642"/>
                          <a:gd name="connsiteX5" fmla="*/ 1222375 w 1291729"/>
                          <a:gd name="connsiteY5" fmla="*/ 1773372 h 1958642"/>
                          <a:gd name="connsiteX6" fmla="*/ 1041400 w 1291729"/>
                          <a:gd name="connsiteY6" fmla="*/ 1927360 h 1958642"/>
                          <a:gd name="connsiteX7" fmla="*/ 876300 w 1291729"/>
                          <a:gd name="connsiteY7" fmla="*/ 1952760 h 1958642"/>
                          <a:gd name="connsiteX8" fmla="*/ 660400 w 1291729"/>
                          <a:gd name="connsiteY8" fmla="*/ 1849572 h 1958642"/>
                          <a:gd name="connsiteX9" fmla="*/ 512762 w 1291729"/>
                          <a:gd name="connsiteY9" fmla="*/ 1595572 h 1958642"/>
                          <a:gd name="connsiteX10" fmla="*/ 352425 w 1291729"/>
                          <a:gd name="connsiteY10" fmla="*/ 1479685 h 1958642"/>
                          <a:gd name="connsiteX11" fmla="*/ 204787 w 1291729"/>
                          <a:gd name="connsiteY11" fmla="*/ 1451110 h 1958642"/>
                          <a:gd name="connsiteX12" fmla="*/ 0 w 1291729"/>
                          <a:gd name="connsiteY12" fmla="*/ 1444760 h 1958642"/>
                          <a:gd name="connsiteX0" fmla="*/ 1138237 w 1291729"/>
                          <a:gd name="connsiteY0" fmla="*/ 0 h 1957025"/>
                          <a:gd name="connsiteX1" fmla="*/ 1058862 w 1291729"/>
                          <a:gd name="connsiteY1" fmla="*/ 440256 h 1957025"/>
                          <a:gd name="connsiteX2" fmla="*/ 1144587 w 1291729"/>
                          <a:gd name="connsiteY2" fmla="*/ 856203 h 1957025"/>
                          <a:gd name="connsiteX3" fmla="*/ 1265237 w 1291729"/>
                          <a:gd name="connsiteY3" fmla="*/ 1230899 h 1957025"/>
                          <a:gd name="connsiteX4" fmla="*/ 1289050 w 1291729"/>
                          <a:gd name="connsiteY4" fmla="*/ 1557675 h 1957025"/>
                          <a:gd name="connsiteX5" fmla="*/ 1222375 w 1291729"/>
                          <a:gd name="connsiteY5" fmla="*/ 1773372 h 1957025"/>
                          <a:gd name="connsiteX6" fmla="*/ 1022350 w 1291729"/>
                          <a:gd name="connsiteY6" fmla="*/ 1920988 h 1957025"/>
                          <a:gd name="connsiteX7" fmla="*/ 876300 w 1291729"/>
                          <a:gd name="connsiteY7" fmla="*/ 1952760 h 1957025"/>
                          <a:gd name="connsiteX8" fmla="*/ 660400 w 1291729"/>
                          <a:gd name="connsiteY8" fmla="*/ 1849572 h 1957025"/>
                          <a:gd name="connsiteX9" fmla="*/ 512762 w 1291729"/>
                          <a:gd name="connsiteY9" fmla="*/ 1595572 h 1957025"/>
                          <a:gd name="connsiteX10" fmla="*/ 352425 w 1291729"/>
                          <a:gd name="connsiteY10" fmla="*/ 1479685 h 1957025"/>
                          <a:gd name="connsiteX11" fmla="*/ 204787 w 1291729"/>
                          <a:gd name="connsiteY11" fmla="*/ 1451110 h 1957025"/>
                          <a:gd name="connsiteX12" fmla="*/ 0 w 1291729"/>
                          <a:gd name="connsiteY12" fmla="*/ 1444760 h 1957025"/>
                          <a:gd name="connsiteX0" fmla="*/ 1138237 w 1291729"/>
                          <a:gd name="connsiteY0" fmla="*/ 0 h 1932448"/>
                          <a:gd name="connsiteX1" fmla="*/ 1058862 w 1291729"/>
                          <a:gd name="connsiteY1" fmla="*/ 440256 h 1932448"/>
                          <a:gd name="connsiteX2" fmla="*/ 1144587 w 1291729"/>
                          <a:gd name="connsiteY2" fmla="*/ 856203 h 1932448"/>
                          <a:gd name="connsiteX3" fmla="*/ 1265237 w 1291729"/>
                          <a:gd name="connsiteY3" fmla="*/ 1230899 h 1932448"/>
                          <a:gd name="connsiteX4" fmla="*/ 1289050 w 1291729"/>
                          <a:gd name="connsiteY4" fmla="*/ 1557675 h 1932448"/>
                          <a:gd name="connsiteX5" fmla="*/ 1222375 w 1291729"/>
                          <a:gd name="connsiteY5" fmla="*/ 1773372 h 1932448"/>
                          <a:gd name="connsiteX6" fmla="*/ 1022350 w 1291729"/>
                          <a:gd name="connsiteY6" fmla="*/ 1920988 h 1932448"/>
                          <a:gd name="connsiteX7" fmla="*/ 819150 w 1291729"/>
                          <a:gd name="connsiteY7" fmla="*/ 1914525 h 1932448"/>
                          <a:gd name="connsiteX8" fmla="*/ 660400 w 1291729"/>
                          <a:gd name="connsiteY8" fmla="*/ 1849572 h 1932448"/>
                          <a:gd name="connsiteX9" fmla="*/ 512762 w 1291729"/>
                          <a:gd name="connsiteY9" fmla="*/ 1595572 h 1932448"/>
                          <a:gd name="connsiteX10" fmla="*/ 352425 w 1291729"/>
                          <a:gd name="connsiteY10" fmla="*/ 1479685 h 1932448"/>
                          <a:gd name="connsiteX11" fmla="*/ 204787 w 1291729"/>
                          <a:gd name="connsiteY11" fmla="*/ 1451110 h 1932448"/>
                          <a:gd name="connsiteX12" fmla="*/ 0 w 1291729"/>
                          <a:gd name="connsiteY12" fmla="*/ 1444760 h 1932448"/>
                          <a:gd name="connsiteX0" fmla="*/ 1138237 w 1291729"/>
                          <a:gd name="connsiteY0" fmla="*/ 0 h 1923876"/>
                          <a:gd name="connsiteX1" fmla="*/ 1058862 w 1291729"/>
                          <a:gd name="connsiteY1" fmla="*/ 440256 h 1923876"/>
                          <a:gd name="connsiteX2" fmla="*/ 1144587 w 1291729"/>
                          <a:gd name="connsiteY2" fmla="*/ 856203 h 1923876"/>
                          <a:gd name="connsiteX3" fmla="*/ 1265237 w 1291729"/>
                          <a:gd name="connsiteY3" fmla="*/ 1230899 h 1923876"/>
                          <a:gd name="connsiteX4" fmla="*/ 1289050 w 1291729"/>
                          <a:gd name="connsiteY4" fmla="*/ 1557675 h 1923876"/>
                          <a:gd name="connsiteX5" fmla="*/ 1222375 w 1291729"/>
                          <a:gd name="connsiteY5" fmla="*/ 1773372 h 1923876"/>
                          <a:gd name="connsiteX6" fmla="*/ 1041400 w 1291729"/>
                          <a:gd name="connsiteY6" fmla="*/ 1908243 h 1923876"/>
                          <a:gd name="connsiteX7" fmla="*/ 819150 w 1291729"/>
                          <a:gd name="connsiteY7" fmla="*/ 1914525 h 1923876"/>
                          <a:gd name="connsiteX8" fmla="*/ 660400 w 1291729"/>
                          <a:gd name="connsiteY8" fmla="*/ 1849572 h 1923876"/>
                          <a:gd name="connsiteX9" fmla="*/ 512762 w 1291729"/>
                          <a:gd name="connsiteY9" fmla="*/ 1595572 h 1923876"/>
                          <a:gd name="connsiteX10" fmla="*/ 352425 w 1291729"/>
                          <a:gd name="connsiteY10" fmla="*/ 1479685 h 1923876"/>
                          <a:gd name="connsiteX11" fmla="*/ 204787 w 1291729"/>
                          <a:gd name="connsiteY11" fmla="*/ 1451110 h 1923876"/>
                          <a:gd name="connsiteX12" fmla="*/ 0 w 1291729"/>
                          <a:gd name="connsiteY12" fmla="*/ 1444760 h 1923876"/>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2762 w 1291729"/>
                          <a:gd name="connsiteY9" fmla="*/ 1595572 h 1926751"/>
                          <a:gd name="connsiteX10" fmla="*/ 352425 w 1291729"/>
                          <a:gd name="connsiteY10" fmla="*/ 1479685 h 1926751"/>
                          <a:gd name="connsiteX11" fmla="*/ 204787 w 1291729"/>
                          <a:gd name="connsiteY11" fmla="*/ 1451110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52425 w 1291729"/>
                          <a:gd name="connsiteY10" fmla="*/ 1479685 h 1926751"/>
                          <a:gd name="connsiteX11" fmla="*/ 204787 w 1291729"/>
                          <a:gd name="connsiteY11" fmla="*/ 1451110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58775 w 1291729"/>
                          <a:gd name="connsiteY10" fmla="*/ 1460567 h 1926751"/>
                          <a:gd name="connsiteX11" fmla="*/ 204787 w 1291729"/>
                          <a:gd name="connsiteY11" fmla="*/ 1451110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58775 w 1291729"/>
                          <a:gd name="connsiteY10" fmla="*/ 1460567 h 1926751"/>
                          <a:gd name="connsiteX11" fmla="*/ 198437 w 1291729"/>
                          <a:gd name="connsiteY11" fmla="*/ 1451110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58775 w 1291729"/>
                          <a:gd name="connsiteY10" fmla="*/ 146056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49250 w 1291729"/>
                          <a:gd name="connsiteY10" fmla="*/ 146534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49250 w 1291729"/>
                          <a:gd name="connsiteY10" fmla="*/ 146534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9112 w 1291729"/>
                          <a:gd name="connsiteY9" fmla="*/ 1563709 h 1926751"/>
                          <a:gd name="connsiteX10" fmla="*/ 346868 w 1291729"/>
                          <a:gd name="connsiteY10" fmla="*/ 146773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31018 w 1291729"/>
                          <a:gd name="connsiteY9" fmla="*/ 1580437 h 1926751"/>
                          <a:gd name="connsiteX10" fmla="*/ 346868 w 1291729"/>
                          <a:gd name="connsiteY10" fmla="*/ 146773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31018 w 1291729"/>
                          <a:gd name="connsiteY9" fmla="*/ 1566099 h 1926751"/>
                          <a:gd name="connsiteX10" fmla="*/ 346868 w 1291729"/>
                          <a:gd name="connsiteY10" fmla="*/ 146773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1968 w 1291729"/>
                          <a:gd name="connsiteY9" fmla="*/ 1556540 h 1926751"/>
                          <a:gd name="connsiteX10" fmla="*/ 346868 w 1291729"/>
                          <a:gd name="connsiteY10" fmla="*/ 1467737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511968 w 1291729"/>
                          <a:gd name="connsiteY9" fmla="*/ 1556540 h 1926751"/>
                          <a:gd name="connsiteX10" fmla="*/ 354012 w 1291729"/>
                          <a:gd name="connsiteY10" fmla="*/ 1470128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490537 w 1291729"/>
                          <a:gd name="connsiteY9" fmla="*/ 1551761 h 1926751"/>
                          <a:gd name="connsiteX10" fmla="*/ 354012 w 1291729"/>
                          <a:gd name="connsiteY10" fmla="*/ 1470128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490537 w 1291729"/>
                          <a:gd name="connsiteY9" fmla="*/ 1551761 h 1926751"/>
                          <a:gd name="connsiteX10" fmla="*/ 354012 w 1291729"/>
                          <a:gd name="connsiteY10" fmla="*/ 1470128 h 1926751"/>
                          <a:gd name="connsiteX11" fmla="*/ 193674 w 1291729"/>
                          <a:gd name="connsiteY11" fmla="*/ 1446331 h 1926751"/>
                          <a:gd name="connsiteX12" fmla="*/ 0 w 1291729"/>
                          <a:gd name="connsiteY12"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490537 w 1291729"/>
                          <a:gd name="connsiteY9" fmla="*/ 1551761 h 1926751"/>
                          <a:gd name="connsiteX10" fmla="*/ 354012 w 1291729"/>
                          <a:gd name="connsiteY10" fmla="*/ 1470128 h 1926751"/>
                          <a:gd name="connsiteX11" fmla="*/ 333653 w 1291729"/>
                          <a:gd name="connsiteY11" fmla="*/ 1464773 h 1926751"/>
                          <a:gd name="connsiteX12" fmla="*/ 193674 w 1291729"/>
                          <a:gd name="connsiteY12" fmla="*/ 1446331 h 1926751"/>
                          <a:gd name="connsiteX13" fmla="*/ 0 w 1291729"/>
                          <a:gd name="connsiteY13" fmla="*/ 1444760 h 1926751"/>
                          <a:gd name="connsiteX0" fmla="*/ 1138237 w 1291729"/>
                          <a:gd name="connsiteY0" fmla="*/ 0 h 1926751"/>
                          <a:gd name="connsiteX1" fmla="*/ 1058862 w 1291729"/>
                          <a:gd name="connsiteY1" fmla="*/ 440256 h 1926751"/>
                          <a:gd name="connsiteX2" fmla="*/ 1144587 w 1291729"/>
                          <a:gd name="connsiteY2" fmla="*/ 856203 h 1926751"/>
                          <a:gd name="connsiteX3" fmla="*/ 1265237 w 1291729"/>
                          <a:gd name="connsiteY3" fmla="*/ 1230899 h 1926751"/>
                          <a:gd name="connsiteX4" fmla="*/ 1289050 w 1291729"/>
                          <a:gd name="connsiteY4" fmla="*/ 1557675 h 1926751"/>
                          <a:gd name="connsiteX5" fmla="*/ 1222375 w 1291729"/>
                          <a:gd name="connsiteY5" fmla="*/ 1773372 h 1926751"/>
                          <a:gd name="connsiteX6" fmla="*/ 1041400 w 1291729"/>
                          <a:gd name="connsiteY6" fmla="*/ 1908243 h 1926751"/>
                          <a:gd name="connsiteX7" fmla="*/ 819150 w 1291729"/>
                          <a:gd name="connsiteY7" fmla="*/ 1914525 h 1926751"/>
                          <a:gd name="connsiteX8" fmla="*/ 660400 w 1291729"/>
                          <a:gd name="connsiteY8" fmla="*/ 1804964 h 1926751"/>
                          <a:gd name="connsiteX9" fmla="*/ 490537 w 1291729"/>
                          <a:gd name="connsiteY9" fmla="*/ 1551761 h 1926751"/>
                          <a:gd name="connsiteX10" fmla="*/ 333653 w 1291729"/>
                          <a:gd name="connsiteY10" fmla="*/ 1464773 h 1926751"/>
                          <a:gd name="connsiteX11" fmla="*/ 193674 w 1291729"/>
                          <a:gd name="connsiteY11" fmla="*/ 1446331 h 1926751"/>
                          <a:gd name="connsiteX12" fmla="*/ 0 w 1291729"/>
                          <a:gd name="connsiteY12" fmla="*/ 1444760 h 1926751"/>
                          <a:gd name="connsiteX0" fmla="*/ 1138237 w 1291961"/>
                          <a:gd name="connsiteY0" fmla="*/ 0 h 1926751"/>
                          <a:gd name="connsiteX1" fmla="*/ 1058862 w 1291961"/>
                          <a:gd name="connsiteY1" fmla="*/ 440256 h 1926751"/>
                          <a:gd name="connsiteX2" fmla="*/ 1135062 w 1291961"/>
                          <a:gd name="connsiteY2" fmla="*/ 856203 h 1926751"/>
                          <a:gd name="connsiteX3" fmla="*/ 1265237 w 1291961"/>
                          <a:gd name="connsiteY3" fmla="*/ 1230899 h 1926751"/>
                          <a:gd name="connsiteX4" fmla="*/ 1289050 w 1291961"/>
                          <a:gd name="connsiteY4" fmla="*/ 1557675 h 1926751"/>
                          <a:gd name="connsiteX5" fmla="*/ 1222375 w 1291961"/>
                          <a:gd name="connsiteY5" fmla="*/ 1773372 h 1926751"/>
                          <a:gd name="connsiteX6" fmla="*/ 1041400 w 1291961"/>
                          <a:gd name="connsiteY6" fmla="*/ 1908243 h 1926751"/>
                          <a:gd name="connsiteX7" fmla="*/ 819150 w 1291961"/>
                          <a:gd name="connsiteY7" fmla="*/ 1914525 h 1926751"/>
                          <a:gd name="connsiteX8" fmla="*/ 660400 w 1291961"/>
                          <a:gd name="connsiteY8" fmla="*/ 1804964 h 1926751"/>
                          <a:gd name="connsiteX9" fmla="*/ 490537 w 1291961"/>
                          <a:gd name="connsiteY9" fmla="*/ 1551761 h 1926751"/>
                          <a:gd name="connsiteX10" fmla="*/ 333653 w 1291961"/>
                          <a:gd name="connsiteY10" fmla="*/ 1464773 h 1926751"/>
                          <a:gd name="connsiteX11" fmla="*/ 193674 w 1291961"/>
                          <a:gd name="connsiteY11" fmla="*/ 1446331 h 1926751"/>
                          <a:gd name="connsiteX12" fmla="*/ 0 w 1291961"/>
                          <a:gd name="connsiteY12" fmla="*/ 1444760 h 1926751"/>
                          <a:gd name="connsiteX0" fmla="*/ 1138237 w 1291961"/>
                          <a:gd name="connsiteY0" fmla="*/ 0 h 1926751"/>
                          <a:gd name="connsiteX1" fmla="*/ 1056481 w 1291961"/>
                          <a:gd name="connsiteY1" fmla="*/ 521506 h 1926751"/>
                          <a:gd name="connsiteX2" fmla="*/ 1135062 w 1291961"/>
                          <a:gd name="connsiteY2" fmla="*/ 856203 h 1926751"/>
                          <a:gd name="connsiteX3" fmla="*/ 1265237 w 1291961"/>
                          <a:gd name="connsiteY3" fmla="*/ 1230899 h 1926751"/>
                          <a:gd name="connsiteX4" fmla="*/ 1289050 w 1291961"/>
                          <a:gd name="connsiteY4" fmla="*/ 1557675 h 1926751"/>
                          <a:gd name="connsiteX5" fmla="*/ 1222375 w 1291961"/>
                          <a:gd name="connsiteY5" fmla="*/ 1773372 h 1926751"/>
                          <a:gd name="connsiteX6" fmla="*/ 1041400 w 1291961"/>
                          <a:gd name="connsiteY6" fmla="*/ 1908243 h 1926751"/>
                          <a:gd name="connsiteX7" fmla="*/ 819150 w 1291961"/>
                          <a:gd name="connsiteY7" fmla="*/ 1914525 h 1926751"/>
                          <a:gd name="connsiteX8" fmla="*/ 660400 w 1291961"/>
                          <a:gd name="connsiteY8" fmla="*/ 1804964 h 1926751"/>
                          <a:gd name="connsiteX9" fmla="*/ 490537 w 1291961"/>
                          <a:gd name="connsiteY9" fmla="*/ 1551761 h 1926751"/>
                          <a:gd name="connsiteX10" fmla="*/ 333653 w 1291961"/>
                          <a:gd name="connsiteY10" fmla="*/ 1464773 h 1926751"/>
                          <a:gd name="connsiteX11" fmla="*/ 193674 w 1291961"/>
                          <a:gd name="connsiteY11" fmla="*/ 1446331 h 1926751"/>
                          <a:gd name="connsiteX12" fmla="*/ 0 w 1291961"/>
                          <a:gd name="connsiteY12" fmla="*/ 1444760 h 1926751"/>
                          <a:gd name="connsiteX0" fmla="*/ 1138237 w 1291961"/>
                          <a:gd name="connsiteY0" fmla="*/ 0 h 1926751"/>
                          <a:gd name="connsiteX1" fmla="*/ 1080294 w 1291961"/>
                          <a:gd name="connsiteY1" fmla="*/ 354226 h 1926751"/>
                          <a:gd name="connsiteX2" fmla="*/ 1135062 w 1291961"/>
                          <a:gd name="connsiteY2" fmla="*/ 856203 h 1926751"/>
                          <a:gd name="connsiteX3" fmla="*/ 1265237 w 1291961"/>
                          <a:gd name="connsiteY3" fmla="*/ 1230899 h 1926751"/>
                          <a:gd name="connsiteX4" fmla="*/ 1289050 w 1291961"/>
                          <a:gd name="connsiteY4" fmla="*/ 1557675 h 1926751"/>
                          <a:gd name="connsiteX5" fmla="*/ 1222375 w 1291961"/>
                          <a:gd name="connsiteY5" fmla="*/ 1773372 h 1926751"/>
                          <a:gd name="connsiteX6" fmla="*/ 1041400 w 1291961"/>
                          <a:gd name="connsiteY6" fmla="*/ 1908243 h 1926751"/>
                          <a:gd name="connsiteX7" fmla="*/ 819150 w 1291961"/>
                          <a:gd name="connsiteY7" fmla="*/ 1914525 h 1926751"/>
                          <a:gd name="connsiteX8" fmla="*/ 660400 w 1291961"/>
                          <a:gd name="connsiteY8" fmla="*/ 1804964 h 1926751"/>
                          <a:gd name="connsiteX9" fmla="*/ 490537 w 1291961"/>
                          <a:gd name="connsiteY9" fmla="*/ 1551761 h 1926751"/>
                          <a:gd name="connsiteX10" fmla="*/ 333653 w 1291961"/>
                          <a:gd name="connsiteY10" fmla="*/ 1464773 h 1926751"/>
                          <a:gd name="connsiteX11" fmla="*/ 193674 w 1291961"/>
                          <a:gd name="connsiteY11" fmla="*/ 1446331 h 1926751"/>
                          <a:gd name="connsiteX12" fmla="*/ 0 w 1291961"/>
                          <a:gd name="connsiteY12" fmla="*/ 1444760 h 1926751"/>
                          <a:gd name="connsiteX0" fmla="*/ 1138237 w 1291961"/>
                          <a:gd name="connsiteY0" fmla="*/ 0 h 1926751"/>
                          <a:gd name="connsiteX1" fmla="*/ 1056481 w 1291961"/>
                          <a:gd name="connsiteY1" fmla="*/ 363785 h 1926751"/>
                          <a:gd name="connsiteX2" fmla="*/ 1135062 w 1291961"/>
                          <a:gd name="connsiteY2" fmla="*/ 856203 h 1926751"/>
                          <a:gd name="connsiteX3" fmla="*/ 1265237 w 1291961"/>
                          <a:gd name="connsiteY3" fmla="*/ 1230899 h 1926751"/>
                          <a:gd name="connsiteX4" fmla="*/ 1289050 w 1291961"/>
                          <a:gd name="connsiteY4" fmla="*/ 1557675 h 1926751"/>
                          <a:gd name="connsiteX5" fmla="*/ 1222375 w 1291961"/>
                          <a:gd name="connsiteY5" fmla="*/ 1773372 h 1926751"/>
                          <a:gd name="connsiteX6" fmla="*/ 1041400 w 1291961"/>
                          <a:gd name="connsiteY6" fmla="*/ 1908243 h 1926751"/>
                          <a:gd name="connsiteX7" fmla="*/ 819150 w 1291961"/>
                          <a:gd name="connsiteY7" fmla="*/ 1914525 h 1926751"/>
                          <a:gd name="connsiteX8" fmla="*/ 660400 w 1291961"/>
                          <a:gd name="connsiteY8" fmla="*/ 1804964 h 1926751"/>
                          <a:gd name="connsiteX9" fmla="*/ 490537 w 1291961"/>
                          <a:gd name="connsiteY9" fmla="*/ 1551761 h 1926751"/>
                          <a:gd name="connsiteX10" fmla="*/ 333653 w 1291961"/>
                          <a:gd name="connsiteY10" fmla="*/ 1464773 h 1926751"/>
                          <a:gd name="connsiteX11" fmla="*/ 193674 w 1291961"/>
                          <a:gd name="connsiteY11" fmla="*/ 1446331 h 1926751"/>
                          <a:gd name="connsiteX12" fmla="*/ 0 w 1291961"/>
                          <a:gd name="connsiteY12" fmla="*/ 1444760 h 1926751"/>
                          <a:gd name="connsiteX0" fmla="*/ 1138237 w 1291961"/>
                          <a:gd name="connsiteY0" fmla="*/ 0 h 1926751"/>
                          <a:gd name="connsiteX1" fmla="*/ 1056481 w 1291961"/>
                          <a:gd name="connsiteY1" fmla="*/ 363785 h 1926751"/>
                          <a:gd name="connsiteX2" fmla="*/ 1135062 w 1291961"/>
                          <a:gd name="connsiteY2" fmla="*/ 856203 h 1926751"/>
                          <a:gd name="connsiteX3" fmla="*/ 1265237 w 1291961"/>
                          <a:gd name="connsiteY3" fmla="*/ 1230899 h 1926751"/>
                          <a:gd name="connsiteX4" fmla="*/ 1289050 w 1291961"/>
                          <a:gd name="connsiteY4" fmla="*/ 1557675 h 1926751"/>
                          <a:gd name="connsiteX5" fmla="*/ 1222375 w 1291961"/>
                          <a:gd name="connsiteY5" fmla="*/ 1773372 h 1926751"/>
                          <a:gd name="connsiteX6" fmla="*/ 1041400 w 1291961"/>
                          <a:gd name="connsiteY6" fmla="*/ 1908243 h 1926751"/>
                          <a:gd name="connsiteX7" fmla="*/ 819150 w 1291961"/>
                          <a:gd name="connsiteY7" fmla="*/ 1914525 h 1926751"/>
                          <a:gd name="connsiteX8" fmla="*/ 660400 w 1291961"/>
                          <a:gd name="connsiteY8" fmla="*/ 1804964 h 1926751"/>
                          <a:gd name="connsiteX9" fmla="*/ 490537 w 1291961"/>
                          <a:gd name="connsiteY9" fmla="*/ 1551761 h 1926751"/>
                          <a:gd name="connsiteX10" fmla="*/ 333653 w 1291961"/>
                          <a:gd name="connsiteY10" fmla="*/ 1464773 h 1926751"/>
                          <a:gd name="connsiteX11" fmla="*/ 193674 w 1291961"/>
                          <a:gd name="connsiteY11" fmla="*/ 1446331 h 1926751"/>
                          <a:gd name="connsiteX12" fmla="*/ 0 w 1291961"/>
                          <a:gd name="connsiteY12" fmla="*/ 1444760 h 1926751"/>
                          <a:gd name="connsiteX0" fmla="*/ 1138237 w 1293348"/>
                          <a:gd name="connsiteY0" fmla="*/ 0 h 1926751"/>
                          <a:gd name="connsiteX1" fmla="*/ 1056481 w 1293348"/>
                          <a:gd name="connsiteY1" fmla="*/ 363785 h 1926751"/>
                          <a:gd name="connsiteX2" fmla="*/ 1092200 w 1293348"/>
                          <a:gd name="connsiteY2" fmla="*/ 722379 h 1926751"/>
                          <a:gd name="connsiteX3" fmla="*/ 1265237 w 1293348"/>
                          <a:gd name="connsiteY3" fmla="*/ 1230899 h 1926751"/>
                          <a:gd name="connsiteX4" fmla="*/ 1289050 w 1293348"/>
                          <a:gd name="connsiteY4" fmla="*/ 1557675 h 1926751"/>
                          <a:gd name="connsiteX5" fmla="*/ 1222375 w 1293348"/>
                          <a:gd name="connsiteY5" fmla="*/ 1773372 h 1926751"/>
                          <a:gd name="connsiteX6" fmla="*/ 1041400 w 1293348"/>
                          <a:gd name="connsiteY6" fmla="*/ 1908243 h 1926751"/>
                          <a:gd name="connsiteX7" fmla="*/ 819150 w 1293348"/>
                          <a:gd name="connsiteY7" fmla="*/ 1914525 h 1926751"/>
                          <a:gd name="connsiteX8" fmla="*/ 660400 w 1293348"/>
                          <a:gd name="connsiteY8" fmla="*/ 1804964 h 1926751"/>
                          <a:gd name="connsiteX9" fmla="*/ 490537 w 1293348"/>
                          <a:gd name="connsiteY9" fmla="*/ 1551761 h 1926751"/>
                          <a:gd name="connsiteX10" fmla="*/ 333653 w 1293348"/>
                          <a:gd name="connsiteY10" fmla="*/ 1464773 h 1926751"/>
                          <a:gd name="connsiteX11" fmla="*/ 193674 w 1293348"/>
                          <a:gd name="connsiteY11" fmla="*/ 1446331 h 1926751"/>
                          <a:gd name="connsiteX12" fmla="*/ 0 w 1293348"/>
                          <a:gd name="connsiteY12" fmla="*/ 1444760 h 1926751"/>
                          <a:gd name="connsiteX0" fmla="*/ 1138237 w 1293348"/>
                          <a:gd name="connsiteY0" fmla="*/ 0 h 1922500"/>
                          <a:gd name="connsiteX1" fmla="*/ 1056481 w 1293348"/>
                          <a:gd name="connsiteY1" fmla="*/ 363785 h 1922500"/>
                          <a:gd name="connsiteX2" fmla="*/ 1092200 w 1293348"/>
                          <a:gd name="connsiteY2" fmla="*/ 722379 h 1922500"/>
                          <a:gd name="connsiteX3" fmla="*/ 1265237 w 1293348"/>
                          <a:gd name="connsiteY3" fmla="*/ 1230899 h 1922500"/>
                          <a:gd name="connsiteX4" fmla="*/ 1289050 w 1293348"/>
                          <a:gd name="connsiteY4" fmla="*/ 1557675 h 1922500"/>
                          <a:gd name="connsiteX5" fmla="*/ 1222375 w 1293348"/>
                          <a:gd name="connsiteY5" fmla="*/ 1773372 h 1922500"/>
                          <a:gd name="connsiteX6" fmla="*/ 1041400 w 1293348"/>
                          <a:gd name="connsiteY6" fmla="*/ 1908243 h 1922500"/>
                          <a:gd name="connsiteX7" fmla="*/ 811530 w 1293348"/>
                          <a:gd name="connsiteY7" fmla="*/ 1906878 h 1922500"/>
                          <a:gd name="connsiteX8" fmla="*/ 660400 w 1293348"/>
                          <a:gd name="connsiteY8" fmla="*/ 1804964 h 1922500"/>
                          <a:gd name="connsiteX9" fmla="*/ 490537 w 1293348"/>
                          <a:gd name="connsiteY9" fmla="*/ 1551761 h 1922500"/>
                          <a:gd name="connsiteX10" fmla="*/ 333653 w 1293348"/>
                          <a:gd name="connsiteY10" fmla="*/ 1464773 h 1922500"/>
                          <a:gd name="connsiteX11" fmla="*/ 193674 w 1293348"/>
                          <a:gd name="connsiteY11" fmla="*/ 1446331 h 1922500"/>
                          <a:gd name="connsiteX12" fmla="*/ 0 w 1293348"/>
                          <a:gd name="connsiteY12" fmla="*/ 1444760 h 1922500"/>
                          <a:gd name="connsiteX0" fmla="*/ 1138237 w 1293348"/>
                          <a:gd name="connsiteY0" fmla="*/ 0 h 1923827"/>
                          <a:gd name="connsiteX1" fmla="*/ 1056481 w 1293348"/>
                          <a:gd name="connsiteY1" fmla="*/ 363785 h 1923827"/>
                          <a:gd name="connsiteX2" fmla="*/ 1092200 w 1293348"/>
                          <a:gd name="connsiteY2" fmla="*/ 722379 h 1923827"/>
                          <a:gd name="connsiteX3" fmla="*/ 1265237 w 1293348"/>
                          <a:gd name="connsiteY3" fmla="*/ 1230899 h 1923827"/>
                          <a:gd name="connsiteX4" fmla="*/ 1289050 w 1293348"/>
                          <a:gd name="connsiteY4" fmla="*/ 1557675 h 1923827"/>
                          <a:gd name="connsiteX5" fmla="*/ 1222375 w 1293348"/>
                          <a:gd name="connsiteY5" fmla="*/ 1773372 h 1923827"/>
                          <a:gd name="connsiteX6" fmla="*/ 1041400 w 1293348"/>
                          <a:gd name="connsiteY6" fmla="*/ 1908243 h 1923827"/>
                          <a:gd name="connsiteX7" fmla="*/ 811530 w 1293348"/>
                          <a:gd name="connsiteY7" fmla="*/ 1906878 h 1923827"/>
                          <a:gd name="connsiteX8" fmla="*/ 675640 w 1293348"/>
                          <a:gd name="connsiteY8" fmla="*/ 1782023 h 1923827"/>
                          <a:gd name="connsiteX9" fmla="*/ 490537 w 1293348"/>
                          <a:gd name="connsiteY9" fmla="*/ 1551761 h 1923827"/>
                          <a:gd name="connsiteX10" fmla="*/ 333653 w 1293348"/>
                          <a:gd name="connsiteY10" fmla="*/ 1464773 h 1923827"/>
                          <a:gd name="connsiteX11" fmla="*/ 193674 w 1293348"/>
                          <a:gd name="connsiteY11" fmla="*/ 1446331 h 1923827"/>
                          <a:gd name="connsiteX12" fmla="*/ 0 w 1293348"/>
                          <a:gd name="connsiteY12" fmla="*/ 1444760 h 1923827"/>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490537 w 1293348"/>
                          <a:gd name="connsiteY9" fmla="*/ 1551761 h 1920191"/>
                          <a:gd name="connsiteX10" fmla="*/ 333653 w 1293348"/>
                          <a:gd name="connsiteY10" fmla="*/ 1464773 h 1920191"/>
                          <a:gd name="connsiteX11" fmla="*/ 193674 w 1293348"/>
                          <a:gd name="connsiteY11" fmla="*/ 1446331 h 1920191"/>
                          <a:gd name="connsiteX12" fmla="*/ 0 w 1293348"/>
                          <a:gd name="connsiteY12" fmla="*/ 1444760 h 1920191"/>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513397 w 1293348"/>
                          <a:gd name="connsiteY9" fmla="*/ 1551761 h 1920191"/>
                          <a:gd name="connsiteX10" fmla="*/ 333653 w 1293348"/>
                          <a:gd name="connsiteY10" fmla="*/ 1464773 h 1920191"/>
                          <a:gd name="connsiteX11" fmla="*/ 193674 w 1293348"/>
                          <a:gd name="connsiteY11" fmla="*/ 1446331 h 1920191"/>
                          <a:gd name="connsiteX12" fmla="*/ 0 w 1293348"/>
                          <a:gd name="connsiteY12" fmla="*/ 1444760 h 1920191"/>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513397 w 1293348"/>
                          <a:gd name="connsiteY9" fmla="*/ 1551761 h 1920191"/>
                          <a:gd name="connsiteX10" fmla="*/ 356513 w 1293348"/>
                          <a:gd name="connsiteY10" fmla="*/ 1464773 h 1920191"/>
                          <a:gd name="connsiteX11" fmla="*/ 193674 w 1293348"/>
                          <a:gd name="connsiteY11" fmla="*/ 1446331 h 1920191"/>
                          <a:gd name="connsiteX12" fmla="*/ 0 w 1293348"/>
                          <a:gd name="connsiteY12" fmla="*/ 1444760 h 1920191"/>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543877 w 1293348"/>
                          <a:gd name="connsiteY9" fmla="*/ 1582350 h 1920191"/>
                          <a:gd name="connsiteX10" fmla="*/ 356513 w 1293348"/>
                          <a:gd name="connsiteY10" fmla="*/ 1464773 h 1920191"/>
                          <a:gd name="connsiteX11" fmla="*/ 193674 w 1293348"/>
                          <a:gd name="connsiteY11" fmla="*/ 1446331 h 1920191"/>
                          <a:gd name="connsiteX12" fmla="*/ 0 w 1293348"/>
                          <a:gd name="connsiteY12" fmla="*/ 1444760 h 1920191"/>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543877 w 1293348"/>
                          <a:gd name="connsiteY9" fmla="*/ 1582350 h 1920191"/>
                          <a:gd name="connsiteX10" fmla="*/ 356513 w 1293348"/>
                          <a:gd name="connsiteY10" fmla="*/ 1464773 h 1920191"/>
                          <a:gd name="connsiteX11" fmla="*/ 246062 w 1293348"/>
                          <a:gd name="connsiteY11" fmla="*/ 1446331 h 1920191"/>
                          <a:gd name="connsiteX12" fmla="*/ 0 w 1293348"/>
                          <a:gd name="connsiteY12" fmla="*/ 1444760 h 1920191"/>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543877 w 1293348"/>
                          <a:gd name="connsiteY9" fmla="*/ 1582350 h 1920191"/>
                          <a:gd name="connsiteX10" fmla="*/ 356513 w 1293348"/>
                          <a:gd name="connsiteY10" fmla="*/ 1464773 h 1920191"/>
                          <a:gd name="connsiteX11" fmla="*/ 246062 w 1293348"/>
                          <a:gd name="connsiteY11" fmla="*/ 1446331 h 1920191"/>
                          <a:gd name="connsiteX12" fmla="*/ 0 w 1293348"/>
                          <a:gd name="connsiteY12" fmla="*/ 1449540 h 1920191"/>
                          <a:gd name="connsiteX0" fmla="*/ 1138237 w 1293348"/>
                          <a:gd name="connsiteY0" fmla="*/ 0 h 1920191"/>
                          <a:gd name="connsiteX1" fmla="*/ 1056481 w 1293348"/>
                          <a:gd name="connsiteY1" fmla="*/ 363785 h 1920191"/>
                          <a:gd name="connsiteX2" fmla="*/ 1092200 w 1293348"/>
                          <a:gd name="connsiteY2" fmla="*/ 722379 h 1920191"/>
                          <a:gd name="connsiteX3" fmla="*/ 1265237 w 1293348"/>
                          <a:gd name="connsiteY3" fmla="*/ 1230899 h 1920191"/>
                          <a:gd name="connsiteX4" fmla="*/ 1289050 w 1293348"/>
                          <a:gd name="connsiteY4" fmla="*/ 1557675 h 1920191"/>
                          <a:gd name="connsiteX5" fmla="*/ 1222375 w 1293348"/>
                          <a:gd name="connsiteY5" fmla="*/ 1773372 h 1920191"/>
                          <a:gd name="connsiteX6" fmla="*/ 1041400 w 1293348"/>
                          <a:gd name="connsiteY6" fmla="*/ 1908243 h 1920191"/>
                          <a:gd name="connsiteX7" fmla="*/ 842010 w 1293348"/>
                          <a:gd name="connsiteY7" fmla="*/ 1899231 h 1920191"/>
                          <a:gd name="connsiteX8" fmla="*/ 675640 w 1293348"/>
                          <a:gd name="connsiteY8" fmla="*/ 1782023 h 1920191"/>
                          <a:gd name="connsiteX9" fmla="*/ 543877 w 1293348"/>
                          <a:gd name="connsiteY9" fmla="*/ 1582350 h 1920191"/>
                          <a:gd name="connsiteX10" fmla="*/ 356513 w 1293348"/>
                          <a:gd name="connsiteY10" fmla="*/ 1464773 h 1920191"/>
                          <a:gd name="connsiteX11" fmla="*/ 246062 w 1293348"/>
                          <a:gd name="connsiteY11" fmla="*/ 1446331 h 1920191"/>
                          <a:gd name="connsiteX12" fmla="*/ 0 w 1293348"/>
                          <a:gd name="connsiteY12" fmla="*/ 1439981 h 1920191"/>
                          <a:gd name="connsiteX0" fmla="*/ 1138237 w 1293348"/>
                          <a:gd name="connsiteY0" fmla="*/ 0 h 1919817"/>
                          <a:gd name="connsiteX1" fmla="*/ 1056481 w 1293348"/>
                          <a:gd name="connsiteY1" fmla="*/ 363785 h 1919817"/>
                          <a:gd name="connsiteX2" fmla="*/ 1092200 w 1293348"/>
                          <a:gd name="connsiteY2" fmla="*/ 722379 h 1919817"/>
                          <a:gd name="connsiteX3" fmla="*/ 1265237 w 1293348"/>
                          <a:gd name="connsiteY3" fmla="*/ 1230899 h 1919817"/>
                          <a:gd name="connsiteX4" fmla="*/ 1289050 w 1293348"/>
                          <a:gd name="connsiteY4" fmla="*/ 1557675 h 1919817"/>
                          <a:gd name="connsiteX5" fmla="*/ 1222375 w 1293348"/>
                          <a:gd name="connsiteY5" fmla="*/ 1773372 h 1919817"/>
                          <a:gd name="connsiteX6" fmla="*/ 1041400 w 1293348"/>
                          <a:gd name="connsiteY6" fmla="*/ 1908243 h 1919817"/>
                          <a:gd name="connsiteX7" fmla="*/ 842010 w 1293348"/>
                          <a:gd name="connsiteY7" fmla="*/ 1899231 h 1919817"/>
                          <a:gd name="connsiteX8" fmla="*/ 666920 w 1293348"/>
                          <a:gd name="connsiteY8" fmla="*/ 1790039 h 1919817"/>
                          <a:gd name="connsiteX9" fmla="*/ 543877 w 1293348"/>
                          <a:gd name="connsiteY9" fmla="*/ 1582350 h 1919817"/>
                          <a:gd name="connsiteX10" fmla="*/ 356513 w 1293348"/>
                          <a:gd name="connsiteY10" fmla="*/ 1464773 h 1919817"/>
                          <a:gd name="connsiteX11" fmla="*/ 246062 w 1293348"/>
                          <a:gd name="connsiteY11" fmla="*/ 1446331 h 1919817"/>
                          <a:gd name="connsiteX12" fmla="*/ 0 w 1293348"/>
                          <a:gd name="connsiteY12" fmla="*/ 1439981 h 1919817"/>
                          <a:gd name="connsiteX0" fmla="*/ 1138237 w 1293348"/>
                          <a:gd name="connsiteY0" fmla="*/ 0 h 1919816"/>
                          <a:gd name="connsiteX1" fmla="*/ 1056481 w 1293348"/>
                          <a:gd name="connsiteY1" fmla="*/ 363785 h 1919816"/>
                          <a:gd name="connsiteX2" fmla="*/ 1092200 w 1293348"/>
                          <a:gd name="connsiteY2" fmla="*/ 722379 h 1919816"/>
                          <a:gd name="connsiteX3" fmla="*/ 1265237 w 1293348"/>
                          <a:gd name="connsiteY3" fmla="*/ 1230899 h 1919816"/>
                          <a:gd name="connsiteX4" fmla="*/ 1289050 w 1293348"/>
                          <a:gd name="connsiteY4" fmla="*/ 1557675 h 1919816"/>
                          <a:gd name="connsiteX5" fmla="*/ 1222375 w 1293348"/>
                          <a:gd name="connsiteY5" fmla="*/ 1773372 h 1919816"/>
                          <a:gd name="connsiteX6" fmla="*/ 1041400 w 1293348"/>
                          <a:gd name="connsiteY6" fmla="*/ 1908243 h 1919816"/>
                          <a:gd name="connsiteX7" fmla="*/ 842010 w 1293348"/>
                          <a:gd name="connsiteY7" fmla="*/ 1899231 h 1919816"/>
                          <a:gd name="connsiteX8" fmla="*/ 666920 w 1293348"/>
                          <a:gd name="connsiteY8" fmla="*/ 1790039 h 1919816"/>
                          <a:gd name="connsiteX9" fmla="*/ 543878 w 1293348"/>
                          <a:gd name="connsiteY9" fmla="*/ 1638461 h 1919816"/>
                          <a:gd name="connsiteX10" fmla="*/ 356513 w 1293348"/>
                          <a:gd name="connsiteY10" fmla="*/ 1464773 h 1919816"/>
                          <a:gd name="connsiteX11" fmla="*/ 246062 w 1293348"/>
                          <a:gd name="connsiteY11" fmla="*/ 1446331 h 1919816"/>
                          <a:gd name="connsiteX12" fmla="*/ 0 w 1293348"/>
                          <a:gd name="connsiteY12" fmla="*/ 1439981 h 1919816"/>
                          <a:gd name="connsiteX0" fmla="*/ 1138237 w 1293348"/>
                          <a:gd name="connsiteY0" fmla="*/ 0 h 1919816"/>
                          <a:gd name="connsiteX1" fmla="*/ 1056481 w 1293348"/>
                          <a:gd name="connsiteY1" fmla="*/ 363785 h 1919816"/>
                          <a:gd name="connsiteX2" fmla="*/ 1092200 w 1293348"/>
                          <a:gd name="connsiteY2" fmla="*/ 722379 h 1919816"/>
                          <a:gd name="connsiteX3" fmla="*/ 1265237 w 1293348"/>
                          <a:gd name="connsiteY3" fmla="*/ 1230899 h 1919816"/>
                          <a:gd name="connsiteX4" fmla="*/ 1289050 w 1293348"/>
                          <a:gd name="connsiteY4" fmla="*/ 1557675 h 1919816"/>
                          <a:gd name="connsiteX5" fmla="*/ 1222375 w 1293348"/>
                          <a:gd name="connsiteY5" fmla="*/ 1773372 h 1919816"/>
                          <a:gd name="connsiteX6" fmla="*/ 1041400 w 1293348"/>
                          <a:gd name="connsiteY6" fmla="*/ 1908243 h 1919816"/>
                          <a:gd name="connsiteX7" fmla="*/ 842010 w 1293348"/>
                          <a:gd name="connsiteY7" fmla="*/ 1899231 h 1919816"/>
                          <a:gd name="connsiteX8" fmla="*/ 666920 w 1293348"/>
                          <a:gd name="connsiteY8" fmla="*/ 1790039 h 1919816"/>
                          <a:gd name="connsiteX9" fmla="*/ 543878 w 1293348"/>
                          <a:gd name="connsiteY9" fmla="*/ 1638461 h 1919816"/>
                          <a:gd name="connsiteX10" fmla="*/ 330353 w 1293348"/>
                          <a:gd name="connsiteY10" fmla="*/ 1496837 h 1919816"/>
                          <a:gd name="connsiteX11" fmla="*/ 246062 w 1293348"/>
                          <a:gd name="connsiteY11" fmla="*/ 1446331 h 1919816"/>
                          <a:gd name="connsiteX12" fmla="*/ 0 w 1293348"/>
                          <a:gd name="connsiteY12" fmla="*/ 1439981 h 1919816"/>
                          <a:gd name="connsiteX0" fmla="*/ 1138237 w 1293348"/>
                          <a:gd name="connsiteY0" fmla="*/ 0 h 1919816"/>
                          <a:gd name="connsiteX1" fmla="*/ 1056481 w 1293348"/>
                          <a:gd name="connsiteY1" fmla="*/ 363785 h 1919816"/>
                          <a:gd name="connsiteX2" fmla="*/ 1092200 w 1293348"/>
                          <a:gd name="connsiteY2" fmla="*/ 722379 h 1919816"/>
                          <a:gd name="connsiteX3" fmla="*/ 1265237 w 1293348"/>
                          <a:gd name="connsiteY3" fmla="*/ 1230899 h 1919816"/>
                          <a:gd name="connsiteX4" fmla="*/ 1289050 w 1293348"/>
                          <a:gd name="connsiteY4" fmla="*/ 1557675 h 1919816"/>
                          <a:gd name="connsiteX5" fmla="*/ 1222375 w 1293348"/>
                          <a:gd name="connsiteY5" fmla="*/ 1773372 h 1919816"/>
                          <a:gd name="connsiteX6" fmla="*/ 1041400 w 1293348"/>
                          <a:gd name="connsiteY6" fmla="*/ 1908243 h 1919816"/>
                          <a:gd name="connsiteX7" fmla="*/ 842010 w 1293348"/>
                          <a:gd name="connsiteY7" fmla="*/ 1899231 h 1919816"/>
                          <a:gd name="connsiteX8" fmla="*/ 666920 w 1293348"/>
                          <a:gd name="connsiteY8" fmla="*/ 1790039 h 1919816"/>
                          <a:gd name="connsiteX9" fmla="*/ 543878 w 1293348"/>
                          <a:gd name="connsiteY9" fmla="*/ 1638461 h 1919816"/>
                          <a:gd name="connsiteX10" fmla="*/ 330353 w 1293348"/>
                          <a:gd name="connsiteY10" fmla="*/ 1496837 h 1919816"/>
                          <a:gd name="connsiteX11" fmla="*/ 228622 w 1293348"/>
                          <a:gd name="connsiteY11" fmla="*/ 1494426 h 1919816"/>
                          <a:gd name="connsiteX12" fmla="*/ 0 w 1293348"/>
                          <a:gd name="connsiteY12" fmla="*/ 1439981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74674 w 1424144"/>
                          <a:gd name="connsiteY9" fmla="*/ 1638461 h 1919816"/>
                          <a:gd name="connsiteX10" fmla="*/ 461149 w 1424144"/>
                          <a:gd name="connsiteY10" fmla="*/ 1496837 h 1919816"/>
                          <a:gd name="connsiteX11" fmla="*/ 359418 w 1424144"/>
                          <a:gd name="connsiteY11" fmla="*/ 1494426 h 1919816"/>
                          <a:gd name="connsiteX12" fmla="*/ 0 w 1424144"/>
                          <a:gd name="connsiteY12" fmla="*/ 15201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74674 w 1424144"/>
                          <a:gd name="connsiteY9" fmla="*/ 1638461 h 1919816"/>
                          <a:gd name="connsiteX10" fmla="*/ 461149 w 1424144"/>
                          <a:gd name="connsiteY10" fmla="*/ 1496837 h 1919816"/>
                          <a:gd name="connsiteX11" fmla="*/ 289660 w 1424144"/>
                          <a:gd name="connsiteY11" fmla="*/ 1526489 h 1919816"/>
                          <a:gd name="connsiteX12" fmla="*/ 0 w 1424144"/>
                          <a:gd name="connsiteY12" fmla="*/ 15201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74674 w 1424144"/>
                          <a:gd name="connsiteY9" fmla="*/ 1638461 h 1919816"/>
                          <a:gd name="connsiteX10" fmla="*/ 461149 w 1424144"/>
                          <a:gd name="connsiteY10" fmla="*/ 1544932 h 1919816"/>
                          <a:gd name="connsiteX11" fmla="*/ 289660 w 1424144"/>
                          <a:gd name="connsiteY11" fmla="*/ 1526489 h 1919816"/>
                          <a:gd name="connsiteX12" fmla="*/ 0 w 1424144"/>
                          <a:gd name="connsiteY12" fmla="*/ 15201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60142 w 1424144"/>
                          <a:gd name="connsiteY9" fmla="*/ 1638461 h 1919816"/>
                          <a:gd name="connsiteX10" fmla="*/ 461149 w 1424144"/>
                          <a:gd name="connsiteY10" fmla="*/ 1544932 h 1919816"/>
                          <a:gd name="connsiteX11" fmla="*/ 289660 w 1424144"/>
                          <a:gd name="connsiteY11" fmla="*/ 1526489 h 1919816"/>
                          <a:gd name="connsiteX12" fmla="*/ 0 w 1424144"/>
                          <a:gd name="connsiteY12" fmla="*/ 15201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60142 w 1424144"/>
                          <a:gd name="connsiteY9" fmla="*/ 1638461 h 1919816"/>
                          <a:gd name="connsiteX10" fmla="*/ 442983 w 1424144"/>
                          <a:gd name="connsiteY10" fmla="*/ 1548272 h 1919816"/>
                          <a:gd name="connsiteX11" fmla="*/ 289660 w 1424144"/>
                          <a:gd name="connsiteY11" fmla="*/ 1526489 h 1919816"/>
                          <a:gd name="connsiteX12" fmla="*/ 0 w 1424144"/>
                          <a:gd name="connsiteY12" fmla="*/ 15201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60142 w 1424144"/>
                          <a:gd name="connsiteY9" fmla="*/ 1638461 h 1919816"/>
                          <a:gd name="connsiteX10" fmla="*/ 442983 w 1424144"/>
                          <a:gd name="connsiteY10" fmla="*/ 1548272 h 1919816"/>
                          <a:gd name="connsiteX11" fmla="*/ 289660 w 1424144"/>
                          <a:gd name="connsiteY11" fmla="*/ 1526489 h 1919816"/>
                          <a:gd name="connsiteX12" fmla="*/ 0 w 1424144"/>
                          <a:gd name="connsiteY12" fmla="*/ 15368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60142 w 1424144"/>
                          <a:gd name="connsiteY9" fmla="*/ 1638461 h 1919816"/>
                          <a:gd name="connsiteX10" fmla="*/ 442983 w 1424144"/>
                          <a:gd name="connsiteY10" fmla="*/ 1548272 h 1919816"/>
                          <a:gd name="connsiteX11" fmla="*/ 235162 w 1424144"/>
                          <a:gd name="connsiteY11" fmla="*/ 1536509 h 1919816"/>
                          <a:gd name="connsiteX12" fmla="*/ 0 w 1424144"/>
                          <a:gd name="connsiteY12" fmla="*/ 15368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60142 w 1424144"/>
                          <a:gd name="connsiteY9" fmla="*/ 1638461 h 1919816"/>
                          <a:gd name="connsiteX10" fmla="*/ 428450 w 1424144"/>
                          <a:gd name="connsiteY10" fmla="*/ 1554952 h 1919816"/>
                          <a:gd name="connsiteX11" fmla="*/ 235162 w 1424144"/>
                          <a:gd name="connsiteY11" fmla="*/ 1536509 h 1919816"/>
                          <a:gd name="connsiteX12" fmla="*/ 0 w 1424144"/>
                          <a:gd name="connsiteY12" fmla="*/ 1536839 h 1919816"/>
                          <a:gd name="connsiteX0" fmla="*/ 1269033 w 1424144"/>
                          <a:gd name="connsiteY0" fmla="*/ 0 h 1919816"/>
                          <a:gd name="connsiteX1" fmla="*/ 1187277 w 1424144"/>
                          <a:gd name="connsiteY1" fmla="*/ 363785 h 1919816"/>
                          <a:gd name="connsiteX2" fmla="*/ 1222996 w 1424144"/>
                          <a:gd name="connsiteY2" fmla="*/ 722379 h 1919816"/>
                          <a:gd name="connsiteX3" fmla="*/ 1396033 w 1424144"/>
                          <a:gd name="connsiteY3" fmla="*/ 1230899 h 1919816"/>
                          <a:gd name="connsiteX4" fmla="*/ 1419846 w 1424144"/>
                          <a:gd name="connsiteY4" fmla="*/ 1557675 h 1919816"/>
                          <a:gd name="connsiteX5" fmla="*/ 1353171 w 1424144"/>
                          <a:gd name="connsiteY5" fmla="*/ 1773372 h 1919816"/>
                          <a:gd name="connsiteX6" fmla="*/ 1172196 w 1424144"/>
                          <a:gd name="connsiteY6" fmla="*/ 1908243 h 1919816"/>
                          <a:gd name="connsiteX7" fmla="*/ 972806 w 1424144"/>
                          <a:gd name="connsiteY7" fmla="*/ 1899231 h 1919816"/>
                          <a:gd name="connsiteX8" fmla="*/ 797716 w 1424144"/>
                          <a:gd name="connsiteY8" fmla="*/ 1790039 h 1919816"/>
                          <a:gd name="connsiteX9" fmla="*/ 652875 w 1424144"/>
                          <a:gd name="connsiteY9" fmla="*/ 1648481 h 1919816"/>
                          <a:gd name="connsiteX10" fmla="*/ 428450 w 1424144"/>
                          <a:gd name="connsiteY10" fmla="*/ 1554952 h 1919816"/>
                          <a:gd name="connsiteX11" fmla="*/ 235162 w 1424144"/>
                          <a:gd name="connsiteY11" fmla="*/ 1536509 h 1919816"/>
                          <a:gd name="connsiteX12" fmla="*/ 0 w 1424144"/>
                          <a:gd name="connsiteY12" fmla="*/ 153683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12187 w 1307881"/>
                          <a:gd name="connsiteY10" fmla="*/ 1554952 h 1919816"/>
                          <a:gd name="connsiteX11" fmla="*/ 118899 w 1307881"/>
                          <a:gd name="connsiteY11" fmla="*/ 1536509 h 1919816"/>
                          <a:gd name="connsiteX12" fmla="*/ 0 w 1307881"/>
                          <a:gd name="connsiteY12" fmla="*/ 153349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12187 w 1307881"/>
                          <a:gd name="connsiteY10" fmla="*/ 1554952 h 1919816"/>
                          <a:gd name="connsiteX11" fmla="*/ 187930 w 1307881"/>
                          <a:gd name="connsiteY11" fmla="*/ 1543189 h 1919816"/>
                          <a:gd name="connsiteX12" fmla="*/ 0 w 1307881"/>
                          <a:gd name="connsiteY12" fmla="*/ 153349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44886 w 1307881"/>
                          <a:gd name="connsiteY10" fmla="*/ 1564971 h 1919816"/>
                          <a:gd name="connsiteX11" fmla="*/ 187930 w 1307881"/>
                          <a:gd name="connsiteY11" fmla="*/ 1543189 h 1919816"/>
                          <a:gd name="connsiteX12" fmla="*/ 0 w 1307881"/>
                          <a:gd name="connsiteY12" fmla="*/ 153349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44886 w 1307881"/>
                          <a:gd name="connsiteY10" fmla="*/ 1564971 h 1919816"/>
                          <a:gd name="connsiteX11" fmla="*/ 187930 w 1307881"/>
                          <a:gd name="connsiteY11" fmla="*/ 1543189 h 1919816"/>
                          <a:gd name="connsiteX12" fmla="*/ 0 w 1307881"/>
                          <a:gd name="connsiteY12" fmla="*/ 153349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44886 w 1307881"/>
                          <a:gd name="connsiteY10" fmla="*/ 1564971 h 1919816"/>
                          <a:gd name="connsiteX11" fmla="*/ 187930 w 1307881"/>
                          <a:gd name="connsiteY11" fmla="*/ 1543189 h 1919816"/>
                          <a:gd name="connsiteX12" fmla="*/ 0 w 1307881"/>
                          <a:gd name="connsiteY12" fmla="*/ 153349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44886 w 1307881"/>
                          <a:gd name="connsiteY10" fmla="*/ 1564971 h 1919816"/>
                          <a:gd name="connsiteX11" fmla="*/ 187930 w 1307881"/>
                          <a:gd name="connsiteY11" fmla="*/ 1543189 h 1919816"/>
                          <a:gd name="connsiteX12" fmla="*/ 0 w 1307881"/>
                          <a:gd name="connsiteY12" fmla="*/ 153683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44886 w 1307881"/>
                          <a:gd name="connsiteY10" fmla="*/ 1564971 h 1919816"/>
                          <a:gd name="connsiteX11" fmla="*/ 198830 w 1307881"/>
                          <a:gd name="connsiteY11" fmla="*/ 1536538 h 1919816"/>
                          <a:gd name="connsiteX12" fmla="*/ 0 w 1307881"/>
                          <a:gd name="connsiteY12" fmla="*/ 153683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52153 w 1307881"/>
                          <a:gd name="connsiteY10" fmla="*/ 1558321 h 1919816"/>
                          <a:gd name="connsiteX11" fmla="*/ 198830 w 1307881"/>
                          <a:gd name="connsiteY11" fmla="*/ 1536538 h 1919816"/>
                          <a:gd name="connsiteX12" fmla="*/ 0 w 1307881"/>
                          <a:gd name="connsiteY12" fmla="*/ 153683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52153 w 1307881"/>
                          <a:gd name="connsiteY10" fmla="*/ 1558321 h 1919816"/>
                          <a:gd name="connsiteX11" fmla="*/ 195197 w 1307881"/>
                          <a:gd name="connsiteY11" fmla="*/ 1526563 h 1919816"/>
                          <a:gd name="connsiteX12" fmla="*/ 0 w 1307881"/>
                          <a:gd name="connsiteY12" fmla="*/ 1536839 h 1919816"/>
                          <a:gd name="connsiteX0" fmla="*/ 1152770 w 1307881"/>
                          <a:gd name="connsiteY0" fmla="*/ 0 h 1919816"/>
                          <a:gd name="connsiteX1" fmla="*/ 1071014 w 1307881"/>
                          <a:gd name="connsiteY1" fmla="*/ 363785 h 1919816"/>
                          <a:gd name="connsiteX2" fmla="*/ 1106733 w 1307881"/>
                          <a:gd name="connsiteY2" fmla="*/ 722379 h 1919816"/>
                          <a:gd name="connsiteX3" fmla="*/ 1279770 w 1307881"/>
                          <a:gd name="connsiteY3" fmla="*/ 1230899 h 1919816"/>
                          <a:gd name="connsiteX4" fmla="*/ 1303583 w 1307881"/>
                          <a:gd name="connsiteY4" fmla="*/ 1557675 h 1919816"/>
                          <a:gd name="connsiteX5" fmla="*/ 1236908 w 1307881"/>
                          <a:gd name="connsiteY5" fmla="*/ 1773372 h 1919816"/>
                          <a:gd name="connsiteX6" fmla="*/ 1055933 w 1307881"/>
                          <a:gd name="connsiteY6" fmla="*/ 1908243 h 1919816"/>
                          <a:gd name="connsiteX7" fmla="*/ 856543 w 1307881"/>
                          <a:gd name="connsiteY7" fmla="*/ 1899231 h 1919816"/>
                          <a:gd name="connsiteX8" fmla="*/ 681453 w 1307881"/>
                          <a:gd name="connsiteY8" fmla="*/ 1790039 h 1919816"/>
                          <a:gd name="connsiteX9" fmla="*/ 536612 w 1307881"/>
                          <a:gd name="connsiteY9" fmla="*/ 1648481 h 1919816"/>
                          <a:gd name="connsiteX10" fmla="*/ 352153 w 1307881"/>
                          <a:gd name="connsiteY10" fmla="*/ 1558321 h 1919816"/>
                          <a:gd name="connsiteX11" fmla="*/ 202463 w 1307881"/>
                          <a:gd name="connsiteY11" fmla="*/ 1533213 h 1919816"/>
                          <a:gd name="connsiteX12" fmla="*/ 0 w 1307881"/>
                          <a:gd name="connsiteY12" fmla="*/ 1536839 h 1919816"/>
                          <a:gd name="connsiteX0" fmla="*/ 1156403 w 1311514"/>
                          <a:gd name="connsiteY0" fmla="*/ 0 h 1919816"/>
                          <a:gd name="connsiteX1" fmla="*/ 1074647 w 1311514"/>
                          <a:gd name="connsiteY1" fmla="*/ 363785 h 1919816"/>
                          <a:gd name="connsiteX2" fmla="*/ 1110366 w 1311514"/>
                          <a:gd name="connsiteY2" fmla="*/ 722379 h 1919816"/>
                          <a:gd name="connsiteX3" fmla="*/ 1283403 w 1311514"/>
                          <a:gd name="connsiteY3" fmla="*/ 1230899 h 1919816"/>
                          <a:gd name="connsiteX4" fmla="*/ 1307216 w 1311514"/>
                          <a:gd name="connsiteY4" fmla="*/ 1557675 h 1919816"/>
                          <a:gd name="connsiteX5" fmla="*/ 1240541 w 1311514"/>
                          <a:gd name="connsiteY5" fmla="*/ 1773372 h 1919816"/>
                          <a:gd name="connsiteX6" fmla="*/ 1059566 w 1311514"/>
                          <a:gd name="connsiteY6" fmla="*/ 1908243 h 1919816"/>
                          <a:gd name="connsiteX7" fmla="*/ 860176 w 1311514"/>
                          <a:gd name="connsiteY7" fmla="*/ 1899231 h 1919816"/>
                          <a:gd name="connsiteX8" fmla="*/ 685086 w 1311514"/>
                          <a:gd name="connsiteY8" fmla="*/ 1790039 h 1919816"/>
                          <a:gd name="connsiteX9" fmla="*/ 540245 w 1311514"/>
                          <a:gd name="connsiteY9" fmla="*/ 1648481 h 1919816"/>
                          <a:gd name="connsiteX10" fmla="*/ 355786 w 1311514"/>
                          <a:gd name="connsiteY10" fmla="*/ 1558321 h 1919816"/>
                          <a:gd name="connsiteX11" fmla="*/ 206096 w 1311514"/>
                          <a:gd name="connsiteY11" fmla="*/ 1533213 h 1919816"/>
                          <a:gd name="connsiteX12" fmla="*/ 0 w 1311514"/>
                          <a:gd name="connsiteY12" fmla="*/ 1526863 h 1919816"/>
                          <a:gd name="connsiteX0" fmla="*/ 1156403 w 1311514"/>
                          <a:gd name="connsiteY0" fmla="*/ 0 h 1919816"/>
                          <a:gd name="connsiteX1" fmla="*/ 1074647 w 1311514"/>
                          <a:gd name="connsiteY1" fmla="*/ 363785 h 1919816"/>
                          <a:gd name="connsiteX2" fmla="*/ 1110366 w 1311514"/>
                          <a:gd name="connsiteY2" fmla="*/ 722379 h 1919816"/>
                          <a:gd name="connsiteX3" fmla="*/ 1283403 w 1311514"/>
                          <a:gd name="connsiteY3" fmla="*/ 1230899 h 1919816"/>
                          <a:gd name="connsiteX4" fmla="*/ 1307216 w 1311514"/>
                          <a:gd name="connsiteY4" fmla="*/ 1557675 h 1919816"/>
                          <a:gd name="connsiteX5" fmla="*/ 1240541 w 1311514"/>
                          <a:gd name="connsiteY5" fmla="*/ 1773372 h 1919816"/>
                          <a:gd name="connsiteX6" fmla="*/ 1059566 w 1311514"/>
                          <a:gd name="connsiteY6" fmla="*/ 1908243 h 1919816"/>
                          <a:gd name="connsiteX7" fmla="*/ 860176 w 1311514"/>
                          <a:gd name="connsiteY7" fmla="*/ 1899231 h 1919816"/>
                          <a:gd name="connsiteX8" fmla="*/ 685086 w 1311514"/>
                          <a:gd name="connsiteY8" fmla="*/ 1790039 h 1919816"/>
                          <a:gd name="connsiteX9" fmla="*/ 540245 w 1311514"/>
                          <a:gd name="connsiteY9" fmla="*/ 1648481 h 1919816"/>
                          <a:gd name="connsiteX10" fmla="*/ 366698 w 1311514"/>
                          <a:gd name="connsiteY10" fmla="*/ 1554985 h 1919816"/>
                          <a:gd name="connsiteX11" fmla="*/ 206096 w 1311514"/>
                          <a:gd name="connsiteY11" fmla="*/ 1533213 h 1919816"/>
                          <a:gd name="connsiteX12" fmla="*/ 0 w 1311514"/>
                          <a:gd name="connsiteY12" fmla="*/ 1526863 h 1919816"/>
                          <a:gd name="connsiteX0" fmla="*/ 1156403 w 1311514"/>
                          <a:gd name="connsiteY0" fmla="*/ 0 h 1919816"/>
                          <a:gd name="connsiteX1" fmla="*/ 1074647 w 1311514"/>
                          <a:gd name="connsiteY1" fmla="*/ 363785 h 1919816"/>
                          <a:gd name="connsiteX2" fmla="*/ 1110366 w 1311514"/>
                          <a:gd name="connsiteY2" fmla="*/ 722379 h 1919816"/>
                          <a:gd name="connsiteX3" fmla="*/ 1283403 w 1311514"/>
                          <a:gd name="connsiteY3" fmla="*/ 1230899 h 1919816"/>
                          <a:gd name="connsiteX4" fmla="*/ 1307216 w 1311514"/>
                          <a:gd name="connsiteY4" fmla="*/ 1557675 h 1919816"/>
                          <a:gd name="connsiteX5" fmla="*/ 1240541 w 1311514"/>
                          <a:gd name="connsiteY5" fmla="*/ 1773372 h 1919816"/>
                          <a:gd name="connsiteX6" fmla="*/ 1059566 w 1311514"/>
                          <a:gd name="connsiteY6" fmla="*/ 1908243 h 1919816"/>
                          <a:gd name="connsiteX7" fmla="*/ 860176 w 1311514"/>
                          <a:gd name="connsiteY7" fmla="*/ 1899231 h 1919816"/>
                          <a:gd name="connsiteX8" fmla="*/ 685086 w 1311514"/>
                          <a:gd name="connsiteY8" fmla="*/ 1790039 h 1919816"/>
                          <a:gd name="connsiteX9" fmla="*/ 547519 w 1311514"/>
                          <a:gd name="connsiteY9" fmla="*/ 1641809 h 1919816"/>
                          <a:gd name="connsiteX10" fmla="*/ 366698 w 1311514"/>
                          <a:gd name="connsiteY10" fmla="*/ 1554985 h 1919816"/>
                          <a:gd name="connsiteX11" fmla="*/ 206096 w 1311514"/>
                          <a:gd name="connsiteY11" fmla="*/ 1533213 h 1919816"/>
                          <a:gd name="connsiteX12" fmla="*/ 0 w 1311514"/>
                          <a:gd name="connsiteY12" fmla="*/ 1526863 h 1919816"/>
                          <a:gd name="connsiteX0" fmla="*/ 1156403 w 1311514"/>
                          <a:gd name="connsiteY0" fmla="*/ 0 h 1919816"/>
                          <a:gd name="connsiteX1" fmla="*/ 1074647 w 1311514"/>
                          <a:gd name="connsiteY1" fmla="*/ 363785 h 1919816"/>
                          <a:gd name="connsiteX2" fmla="*/ 1110366 w 1311514"/>
                          <a:gd name="connsiteY2" fmla="*/ 722379 h 1919816"/>
                          <a:gd name="connsiteX3" fmla="*/ 1283403 w 1311514"/>
                          <a:gd name="connsiteY3" fmla="*/ 1230899 h 1919816"/>
                          <a:gd name="connsiteX4" fmla="*/ 1307216 w 1311514"/>
                          <a:gd name="connsiteY4" fmla="*/ 1557675 h 1919816"/>
                          <a:gd name="connsiteX5" fmla="*/ 1240541 w 1311514"/>
                          <a:gd name="connsiteY5" fmla="*/ 1773372 h 1919816"/>
                          <a:gd name="connsiteX6" fmla="*/ 1059566 w 1311514"/>
                          <a:gd name="connsiteY6" fmla="*/ 1908243 h 1919816"/>
                          <a:gd name="connsiteX7" fmla="*/ 860176 w 1311514"/>
                          <a:gd name="connsiteY7" fmla="*/ 1899231 h 1919816"/>
                          <a:gd name="connsiteX8" fmla="*/ 685086 w 1311514"/>
                          <a:gd name="connsiteY8" fmla="*/ 1790039 h 1919816"/>
                          <a:gd name="connsiteX9" fmla="*/ 543882 w 1311514"/>
                          <a:gd name="connsiteY9" fmla="*/ 1648481 h 1919816"/>
                          <a:gd name="connsiteX10" fmla="*/ 366698 w 1311514"/>
                          <a:gd name="connsiteY10" fmla="*/ 1554985 h 1919816"/>
                          <a:gd name="connsiteX11" fmla="*/ 206096 w 1311514"/>
                          <a:gd name="connsiteY11" fmla="*/ 1533213 h 1919816"/>
                          <a:gd name="connsiteX12" fmla="*/ 0 w 1311514"/>
                          <a:gd name="connsiteY12" fmla="*/ 1526863 h 1919816"/>
                          <a:gd name="connsiteX0" fmla="*/ 1156403 w 1311514"/>
                          <a:gd name="connsiteY0" fmla="*/ 0 h 1917388"/>
                          <a:gd name="connsiteX1" fmla="*/ 1074647 w 1311514"/>
                          <a:gd name="connsiteY1" fmla="*/ 363785 h 1917388"/>
                          <a:gd name="connsiteX2" fmla="*/ 1110366 w 1311514"/>
                          <a:gd name="connsiteY2" fmla="*/ 722379 h 1917388"/>
                          <a:gd name="connsiteX3" fmla="*/ 1283403 w 1311514"/>
                          <a:gd name="connsiteY3" fmla="*/ 1230899 h 1917388"/>
                          <a:gd name="connsiteX4" fmla="*/ 1307216 w 1311514"/>
                          <a:gd name="connsiteY4" fmla="*/ 1557675 h 1917388"/>
                          <a:gd name="connsiteX5" fmla="*/ 1240541 w 1311514"/>
                          <a:gd name="connsiteY5" fmla="*/ 1773372 h 1917388"/>
                          <a:gd name="connsiteX6" fmla="*/ 1059566 w 1311514"/>
                          <a:gd name="connsiteY6" fmla="*/ 1908243 h 1917388"/>
                          <a:gd name="connsiteX7" fmla="*/ 860176 w 1311514"/>
                          <a:gd name="connsiteY7" fmla="*/ 1892559 h 1917388"/>
                          <a:gd name="connsiteX8" fmla="*/ 685086 w 1311514"/>
                          <a:gd name="connsiteY8" fmla="*/ 1790039 h 1917388"/>
                          <a:gd name="connsiteX9" fmla="*/ 543882 w 1311514"/>
                          <a:gd name="connsiteY9" fmla="*/ 1648481 h 1917388"/>
                          <a:gd name="connsiteX10" fmla="*/ 366698 w 1311514"/>
                          <a:gd name="connsiteY10" fmla="*/ 1554985 h 1917388"/>
                          <a:gd name="connsiteX11" fmla="*/ 206096 w 1311514"/>
                          <a:gd name="connsiteY11" fmla="*/ 1533213 h 1917388"/>
                          <a:gd name="connsiteX12" fmla="*/ 0 w 1311514"/>
                          <a:gd name="connsiteY12" fmla="*/ 1526863 h 1917388"/>
                          <a:gd name="connsiteX0" fmla="*/ 1156403 w 1311514"/>
                          <a:gd name="connsiteY0" fmla="*/ 0 h 1910028"/>
                          <a:gd name="connsiteX1" fmla="*/ 1074647 w 1311514"/>
                          <a:gd name="connsiteY1" fmla="*/ 363785 h 1910028"/>
                          <a:gd name="connsiteX2" fmla="*/ 1110366 w 1311514"/>
                          <a:gd name="connsiteY2" fmla="*/ 722379 h 1910028"/>
                          <a:gd name="connsiteX3" fmla="*/ 1283403 w 1311514"/>
                          <a:gd name="connsiteY3" fmla="*/ 1230899 h 1910028"/>
                          <a:gd name="connsiteX4" fmla="*/ 1307216 w 1311514"/>
                          <a:gd name="connsiteY4" fmla="*/ 1557675 h 1910028"/>
                          <a:gd name="connsiteX5" fmla="*/ 1240541 w 1311514"/>
                          <a:gd name="connsiteY5" fmla="*/ 1773372 h 1910028"/>
                          <a:gd name="connsiteX6" fmla="*/ 1059566 w 1311514"/>
                          <a:gd name="connsiteY6" fmla="*/ 1898235 h 1910028"/>
                          <a:gd name="connsiteX7" fmla="*/ 860176 w 1311514"/>
                          <a:gd name="connsiteY7" fmla="*/ 1892559 h 1910028"/>
                          <a:gd name="connsiteX8" fmla="*/ 685086 w 1311514"/>
                          <a:gd name="connsiteY8" fmla="*/ 1790039 h 1910028"/>
                          <a:gd name="connsiteX9" fmla="*/ 543882 w 1311514"/>
                          <a:gd name="connsiteY9" fmla="*/ 1648481 h 1910028"/>
                          <a:gd name="connsiteX10" fmla="*/ 366698 w 1311514"/>
                          <a:gd name="connsiteY10" fmla="*/ 1554985 h 1910028"/>
                          <a:gd name="connsiteX11" fmla="*/ 206096 w 1311514"/>
                          <a:gd name="connsiteY11" fmla="*/ 1533213 h 1910028"/>
                          <a:gd name="connsiteX12" fmla="*/ 0 w 1311514"/>
                          <a:gd name="connsiteY12" fmla="*/ 1526863 h 1910028"/>
                          <a:gd name="connsiteX0" fmla="*/ 1156403 w 1311514"/>
                          <a:gd name="connsiteY0" fmla="*/ 0 h 1907384"/>
                          <a:gd name="connsiteX1" fmla="*/ 1074647 w 1311514"/>
                          <a:gd name="connsiteY1" fmla="*/ 363785 h 1907384"/>
                          <a:gd name="connsiteX2" fmla="*/ 1110366 w 1311514"/>
                          <a:gd name="connsiteY2" fmla="*/ 722379 h 1907384"/>
                          <a:gd name="connsiteX3" fmla="*/ 1283403 w 1311514"/>
                          <a:gd name="connsiteY3" fmla="*/ 1230899 h 1907384"/>
                          <a:gd name="connsiteX4" fmla="*/ 1307216 w 1311514"/>
                          <a:gd name="connsiteY4" fmla="*/ 1557675 h 1907384"/>
                          <a:gd name="connsiteX5" fmla="*/ 1240541 w 1311514"/>
                          <a:gd name="connsiteY5" fmla="*/ 1773372 h 1907384"/>
                          <a:gd name="connsiteX6" fmla="*/ 1059566 w 1311514"/>
                          <a:gd name="connsiteY6" fmla="*/ 1898235 h 1907384"/>
                          <a:gd name="connsiteX7" fmla="*/ 863813 w 1311514"/>
                          <a:gd name="connsiteY7" fmla="*/ 1885888 h 1907384"/>
                          <a:gd name="connsiteX8" fmla="*/ 685086 w 1311514"/>
                          <a:gd name="connsiteY8" fmla="*/ 1790039 h 1907384"/>
                          <a:gd name="connsiteX9" fmla="*/ 543882 w 1311514"/>
                          <a:gd name="connsiteY9" fmla="*/ 1648481 h 1907384"/>
                          <a:gd name="connsiteX10" fmla="*/ 366698 w 1311514"/>
                          <a:gd name="connsiteY10" fmla="*/ 1554985 h 1907384"/>
                          <a:gd name="connsiteX11" fmla="*/ 206096 w 1311514"/>
                          <a:gd name="connsiteY11" fmla="*/ 1533213 h 1907384"/>
                          <a:gd name="connsiteX12" fmla="*/ 0 w 1311514"/>
                          <a:gd name="connsiteY12" fmla="*/ 1526863 h 1907384"/>
                          <a:gd name="connsiteX0" fmla="*/ 1156403 w 1311514"/>
                          <a:gd name="connsiteY0" fmla="*/ 0 h 1904897"/>
                          <a:gd name="connsiteX1" fmla="*/ 1074647 w 1311514"/>
                          <a:gd name="connsiteY1" fmla="*/ 363785 h 1904897"/>
                          <a:gd name="connsiteX2" fmla="*/ 1110366 w 1311514"/>
                          <a:gd name="connsiteY2" fmla="*/ 722379 h 1904897"/>
                          <a:gd name="connsiteX3" fmla="*/ 1283403 w 1311514"/>
                          <a:gd name="connsiteY3" fmla="*/ 1230899 h 1904897"/>
                          <a:gd name="connsiteX4" fmla="*/ 1307216 w 1311514"/>
                          <a:gd name="connsiteY4" fmla="*/ 1557675 h 1904897"/>
                          <a:gd name="connsiteX5" fmla="*/ 1240541 w 1311514"/>
                          <a:gd name="connsiteY5" fmla="*/ 1773372 h 1904897"/>
                          <a:gd name="connsiteX6" fmla="*/ 1081389 w 1311514"/>
                          <a:gd name="connsiteY6" fmla="*/ 1894899 h 1904897"/>
                          <a:gd name="connsiteX7" fmla="*/ 863813 w 1311514"/>
                          <a:gd name="connsiteY7" fmla="*/ 1885888 h 1904897"/>
                          <a:gd name="connsiteX8" fmla="*/ 685086 w 1311514"/>
                          <a:gd name="connsiteY8" fmla="*/ 1790039 h 1904897"/>
                          <a:gd name="connsiteX9" fmla="*/ 543882 w 1311514"/>
                          <a:gd name="connsiteY9" fmla="*/ 1648481 h 1904897"/>
                          <a:gd name="connsiteX10" fmla="*/ 366698 w 1311514"/>
                          <a:gd name="connsiteY10" fmla="*/ 1554985 h 1904897"/>
                          <a:gd name="connsiteX11" fmla="*/ 206096 w 1311514"/>
                          <a:gd name="connsiteY11" fmla="*/ 1533213 h 1904897"/>
                          <a:gd name="connsiteX12" fmla="*/ 0 w 1311514"/>
                          <a:gd name="connsiteY12" fmla="*/ 1526863 h 1904897"/>
                          <a:gd name="connsiteX0" fmla="*/ 1156403 w 1311514"/>
                          <a:gd name="connsiteY0" fmla="*/ 0 h 1904897"/>
                          <a:gd name="connsiteX1" fmla="*/ 1074647 w 1311514"/>
                          <a:gd name="connsiteY1" fmla="*/ 363785 h 1904897"/>
                          <a:gd name="connsiteX2" fmla="*/ 1110366 w 1311514"/>
                          <a:gd name="connsiteY2" fmla="*/ 722379 h 1904897"/>
                          <a:gd name="connsiteX3" fmla="*/ 1283403 w 1311514"/>
                          <a:gd name="connsiteY3" fmla="*/ 1230899 h 1904897"/>
                          <a:gd name="connsiteX4" fmla="*/ 1307216 w 1311514"/>
                          <a:gd name="connsiteY4" fmla="*/ 1557675 h 1904897"/>
                          <a:gd name="connsiteX5" fmla="*/ 1240541 w 1311514"/>
                          <a:gd name="connsiteY5" fmla="*/ 1773372 h 1904897"/>
                          <a:gd name="connsiteX6" fmla="*/ 1074115 w 1311514"/>
                          <a:gd name="connsiteY6" fmla="*/ 1894899 h 1904897"/>
                          <a:gd name="connsiteX7" fmla="*/ 863813 w 1311514"/>
                          <a:gd name="connsiteY7" fmla="*/ 1885888 h 1904897"/>
                          <a:gd name="connsiteX8" fmla="*/ 685086 w 1311514"/>
                          <a:gd name="connsiteY8" fmla="*/ 1790039 h 1904897"/>
                          <a:gd name="connsiteX9" fmla="*/ 543882 w 1311514"/>
                          <a:gd name="connsiteY9" fmla="*/ 1648481 h 1904897"/>
                          <a:gd name="connsiteX10" fmla="*/ 366698 w 1311514"/>
                          <a:gd name="connsiteY10" fmla="*/ 1554985 h 1904897"/>
                          <a:gd name="connsiteX11" fmla="*/ 206096 w 1311514"/>
                          <a:gd name="connsiteY11" fmla="*/ 1533213 h 1904897"/>
                          <a:gd name="connsiteX12" fmla="*/ 0 w 1311514"/>
                          <a:gd name="connsiteY12" fmla="*/ 1526863 h 1904897"/>
                          <a:gd name="connsiteX0" fmla="*/ 1165571 w 1311514"/>
                          <a:gd name="connsiteY0" fmla="*/ 0 h 1913254"/>
                          <a:gd name="connsiteX1" fmla="*/ 1074647 w 1311514"/>
                          <a:gd name="connsiteY1" fmla="*/ 372142 h 1913254"/>
                          <a:gd name="connsiteX2" fmla="*/ 1110366 w 1311514"/>
                          <a:gd name="connsiteY2" fmla="*/ 730736 h 1913254"/>
                          <a:gd name="connsiteX3" fmla="*/ 1283403 w 1311514"/>
                          <a:gd name="connsiteY3" fmla="*/ 1239256 h 1913254"/>
                          <a:gd name="connsiteX4" fmla="*/ 1307216 w 1311514"/>
                          <a:gd name="connsiteY4" fmla="*/ 1566032 h 1913254"/>
                          <a:gd name="connsiteX5" fmla="*/ 1240541 w 1311514"/>
                          <a:gd name="connsiteY5" fmla="*/ 1781729 h 1913254"/>
                          <a:gd name="connsiteX6" fmla="*/ 1074115 w 1311514"/>
                          <a:gd name="connsiteY6" fmla="*/ 1903256 h 1913254"/>
                          <a:gd name="connsiteX7" fmla="*/ 863813 w 1311514"/>
                          <a:gd name="connsiteY7" fmla="*/ 1894245 h 1913254"/>
                          <a:gd name="connsiteX8" fmla="*/ 685086 w 1311514"/>
                          <a:gd name="connsiteY8" fmla="*/ 1798396 h 1913254"/>
                          <a:gd name="connsiteX9" fmla="*/ 543882 w 1311514"/>
                          <a:gd name="connsiteY9" fmla="*/ 1656838 h 1913254"/>
                          <a:gd name="connsiteX10" fmla="*/ 366698 w 1311514"/>
                          <a:gd name="connsiteY10" fmla="*/ 1563342 h 1913254"/>
                          <a:gd name="connsiteX11" fmla="*/ 206096 w 1311514"/>
                          <a:gd name="connsiteY11" fmla="*/ 1541570 h 1913254"/>
                          <a:gd name="connsiteX12" fmla="*/ 0 w 1311514"/>
                          <a:gd name="connsiteY12" fmla="*/ 1535220 h 1913254"/>
                          <a:gd name="connsiteX0" fmla="*/ 1165571 w 1311514"/>
                          <a:gd name="connsiteY0" fmla="*/ 0 h 1913254"/>
                          <a:gd name="connsiteX1" fmla="*/ 1065479 w 1311514"/>
                          <a:gd name="connsiteY1" fmla="*/ 388857 h 1913254"/>
                          <a:gd name="connsiteX2" fmla="*/ 1110366 w 1311514"/>
                          <a:gd name="connsiteY2" fmla="*/ 730736 h 1913254"/>
                          <a:gd name="connsiteX3" fmla="*/ 1283403 w 1311514"/>
                          <a:gd name="connsiteY3" fmla="*/ 1239256 h 1913254"/>
                          <a:gd name="connsiteX4" fmla="*/ 1307216 w 1311514"/>
                          <a:gd name="connsiteY4" fmla="*/ 1566032 h 1913254"/>
                          <a:gd name="connsiteX5" fmla="*/ 1240541 w 1311514"/>
                          <a:gd name="connsiteY5" fmla="*/ 1781729 h 1913254"/>
                          <a:gd name="connsiteX6" fmla="*/ 1074115 w 1311514"/>
                          <a:gd name="connsiteY6" fmla="*/ 1903256 h 1913254"/>
                          <a:gd name="connsiteX7" fmla="*/ 863813 w 1311514"/>
                          <a:gd name="connsiteY7" fmla="*/ 1894245 h 1913254"/>
                          <a:gd name="connsiteX8" fmla="*/ 685086 w 1311514"/>
                          <a:gd name="connsiteY8" fmla="*/ 1798396 h 1913254"/>
                          <a:gd name="connsiteX9" fmla="*/ 543882 w 1311514"/>
                          <a:gd name="connsiteY9" fmla="*/ 1656838 h 1913254"/>
                          <a:gd name="connsiteX10" fmla="*/ 366698 w 1311514"/>
                          <a:gd name="connsiteY10" fmla="*/ 1563342 h 1913254"/>
                          <a:gd name="connsiteX11" fmla="*/ 206096 w 1311514"/>
                          <a:gd name="connsiteY11" fmla="*/ 1541570 h 1913254"/>
                          <a:gd name="connsiteX12" fmla="*/ 0 w 1311514"/>
                          <a:gd name="connsiteY12" fmla="*/ 1535220 h 1913254"/>
                          <a:gd name="connsiteX0" fmla="*/ 1165571 w 1311514"/>
                          <a:gd name="connsiteY0" fmla="*/ 0 h 1913254"/>
                          <a:gd name="connsiteX1" fmla="*/ 1070063 w 1311514"/>
                          <a:gd name="connsiteY1" fmla="*/ 351251 h 1913254"/>
                          <a:gd name="connsiteX2" fmla="*/ 1110366 w 1311514"/>
                          <a:gd name="connsiteY2" fmla="*/ 730736 h 1913254"/>
                          <a:gd name="connsiteX3" fmla="*/ 1283403 w 1311514"/>
                          <a:gd name="connsiteY3" fmla="*/ 1239256 h 1913254"/>
                          <a:gd name="connsiteX4" fmla="*/ 1307216 w 1311514"/>
                          <a:gd name="connsiteY4" fmla="*/ 1566032 h 1913254"/>
                          <a:gd name="connsiteX5" fmla="*/ 1240541 w 1311514"/>
                          <a:gd name="connsiteY5" fmla="*/ 1781729 h 1913254"/>
                          <a:gd name="connsiteX6" fmla="*/ 1074115 w 1311514"/>
                          <a:gd name="connsiteY6" fmla="*/ 1903256 h 1913254"/>
                          <a:gd name="connsiteX7" fmla="*/ 863813 w 1311514"/>
                          <a:gd name="connsiteY7" fmla="*/ 1894245 h 1913254"/>
                          <a:gd name="connsiteX8" fmla="*/ 685086 w 1311514"/>
                          <a:gd name="connsiteY8" fmla="*/ 1798396 h 1913254"/>
                          <a:gd name="connsiteX9" fmla="*/ 543882 w 1311514"/>
                          <a:gd name="connsiteY9" fmla="*/ 1656838 h 1913254"/>
                          <a:gd name="connsiteX10" fmla="*/ 366698 w 1311514"/>
                          <a:gd name="connsiteY10" fmla="*/ 1563342 h 1913254"/>
                          <a:gd name="connsiteX11" fmla="*/ 206096 w 1311514"/>
                          <a:gd name="connsiteY11" fmla="*/ 1541570 h 1913254"/>
                          <a:gd name="connsiteX12" fmla="*/ 0 w 1311514"/>
                          <a:gd name="connsiteY12" fmla="*/ 1535220 h 1913254"/>
                          <a:gd name="connsiteX0" fmla="*/ 1170133 w 1311514"/>
                          <a:gd name="connsiteY0" fmla="*/ 0 h 1932405"/>
                          <a:gd name="connsiteX1" fmla="*/ 1070063 w 1311514"/>
                          <a:gd name="connsiteY1" fmla="*/ 370402 h 1932405"/>
                          <a:gd name="connsiteX2" fmla="*/ 1110366 w 1311514"/>
                          <a:gd name="connsiteY2" fmla="*/ 749887 h 1932405"/>
                          <a:gd name="connsiteX3" fmla="*/ 1283403 w 1311514"/>
                          <a:gd name="connsiteY3" fmla="*/ 1258407 h 1932405"/>
                          <a:gd name="connsiteX4" fmla="*/ 1307216 w 1311514"/>
                          <a:gd name="connsiteY4" fmla="*/ 1585183 h 1932405"/>
                          <a:gd name="connsiteX5" fmla="*/ 1240541 w 1311514"/>
                          <a:gd name="connsiteY5" fmla="*/ 1800880 h 1932405"/>
                          <a:gd name="connsiteX6" fmla="*/ 1074115 w 1311514"/>
                          <a:gd name="connsiteY6" fmla="*/ 1922407 h 1932405"/>
                          <a:gd name="connsiteX7" fmla="*/ 863813 w 1311514"/>
                          <a:gd name="connsiteY7" fmla="*/ 1913396 h 1932405"/>
                          <a:gd name="connsiteX8" fmla="*/ 685086 w 1311514"/>
                          <a:gd name="connsiteY8" fmla="*/ 1817547 h 1932405"/>
                          <a:gd name="connsiteX9" fmla="*/ 543882 w 1311514"/>
                          <a:gd name="connsiteY9" fmla="*/ 1675989 h 1932405"/>
                          <a:gd name="connsiteX10" fmla="*/ 366698 w 1311514"/>
                          <a:gd name="connsiteY10" fmla="*/ 1582493 h 1932405"/>
                          <a:gd name="connsiteX11" fmla="*/ 206096 w 1311514"/>
                          <a:gd name="connsiteY11" fmla="*/ 1560721 h 1932405"/>
                          <a:gd name="connsiteX12" fmla="*/ 0 w 1311514"/>
                          <a:gd name="connsiteY12" fmla="*/ 1554371 h 1932405"/>
                          <a:gd name="connsiteX0" fmla="*/ 1179256 w 1311514"/>
                          <a:gd name="connsiteY0" fmla="*/ 0 h 1946768"/>
                          <a:gd name="connsiteX1" fmla="*/ 1070063 w 1311514"/>
                          <a:gd name="connsiteY1" fmla="*/ 384765 h 1946768"/>
                          <a:gd name="connsiteX2" fmla="*/ 1110366 w 1311514"/>
                          <a:gd name="connsiteY2" fmla="*/ 764250 h 1946768"/>
                          <a:gd name="connsiteX3" fmla="*/ 1283403 w 1311514"/>
                          <a:gd name="connsiteY3" fmla="*/ 1272770 h 1946768"/>
                          <a:gd name="connsiteX4" fmla="*/ 1307216 w 1311514"/>
                          <a:gd name="connsiteY4" fmla="*/ 1599546 h 1946768"/>
                          <a:gd name="connsiteX5" fmla="*/ 1240541 w 1311514"/>
                          <a:gd name="connsiteY5" fmla="*/ 1815243 h 1946768"/>
                          <a:gd name="connsiteX6" fmla="*/ 1074115 w 1311514"/>
                          <a:gd name="connsiteY6" fmla="*/ 1936770 h 1946768"/>
                          <a:gd name="connsiteX7" fmla="*/ 863813 w 1311514"/>
                          <a:gd name="connsiteY7" fmla="*/ 1927759 h 1946768"/>
                          <a:gd name="connsiteX8" fmla="*/ 685086 w 1311514"/>
                          <a:gd name="connsiteY8" fmla="*/ 1831910 h 1946768"/>
                          <a:gd name="connsiteX9" fmla="*/ 543882 w 1311514"/>
                          <a:gd name="connsiteY9" fmla="*/ 1690352 h 1946768"/>
                          <a:gd name="connsiteX10" fmla="*/ 366698 w 1311514"/>
                          <a:gd name="connsiteY10" fmla="*/ 1596856 h 1946768"/>
                          <a:gd name="connsiteX11" fmla="*/ 206096 w 1311514"/>
                          <a:gd name="connsiteY11" fmla="*/ 1575084 h 1946768"/>
                          <a:gd name="connsiteX12" fmla="*/ 0 w 1311514"/>
                          <a:gd name="connsiteY12" fmla="*/ 1568734 h 1946768"/>
                          <a:gd name="connsiteX0" fmla="*/ 1179256 w 1311514"/>
                          <a:gd name="connsiteY0" fmla="*/ 0 h 1946768"/>
                          <a:gd name="connsiteX1" fmla="*/ 1074625 w 1311514"/>
                          <a:gd name="connsiteY1" fmla="*/ 418278 h 1946768"/>
                          <a:gd name="connsiteX2" fmla="*/ 1110366 w 1311514"/>
                          <a:gd name="connsiteY2" fmla="*/ 764250 h 1946768"/>
                          <a:gd name="connsiteX3" fmla="*/ 1283403 w 1311514"/>
                          <a:gd name="connsiteY3" fmla="*/ 1272770 h 1946768"/>
                          <a:gd name="connsiteX4" fmla="*/ 1307216 w 1311514"/>
                          <a:gd name="connsiteY4" fmla="*/ 1599546 h 1946768"/>
                          <a:gd name="connsiteX5" fmla="*/ 1240541 w 1311514"/>
                          <a:gd name="connsiteY5" fmla="*/ 1815243 h 1946768"/>
                          <a:gd name="connsiteX6" fmla="*/ 1074115 w 1311514"/>
                          <a:gd name="connsiteY6" fmla="*/ 1936770 h 1946768"/>
                          <a:gd name="connsiteX7" fmla="*/ 863813 w 1311514"/>
                          <a:gd name="connsiteY7" fmla="*/ 1927759 h 1946768"/>
                          <a:gd name="connsiteX8" fmla="*/ 685086 w 1311514"/>
                          <a:gd name="connsiteY8" fmla="*/ 1831910 h 1946768"/>
                          <a:gd name="connsiteX9" fmla="*/ 543882 w 1311514"/>
                          <a:gd name="connsiteY9" fmla="*/ 1690352 h 1946768"/>
                          <a:gd name="connsiteX10" fmla="*/ 366698 w 1311514"/>
                          <a:gd name="connsiteY10" fmla="*/ 1596856 h 1946768"/>
                          <a:gd name="connsiteX11" fmla="*/ 206096 w 1311514"/>
                          <a:gd name="connsiteY11" fmla="*/ 1575084 h 1946768"/>
                          <a:gd name="connsiteX12" fmla="*/ 0 w 1311514"/>
                          <a:gd name="connsiteY12" fmla="*/ 1568734 h 1946768"/>
                          <a:gd name="connsiteX0" fmla="*/ 1179256 w 1311514"/>
                          <a:gd name="connsiteY0" fmla="*/ 0 h 1946768"/>
                          <a:gd name="connsiteX1" fmla="*/ 1070063 w 1311514"/>
                          <a:gd name="connsiteY1" fmla="*/ 413491 h 1946768"/>
                          <a:gd name="connsiteX2" fmla="*/ 1110366 w 1311514"/>
                          <a:gd name="connsiteY2" fmla="*/ 764250 h 1946768"/>
                          <a:gd name="connsiteX3" fmla="*/ 1283403 w 1311514"/>
                          <a:gd name="connsiteY3" fmla="*/ 1272770 h 1946768"/>
                          <a:gd name="connsiteX4" fmla="*/ 1307216 w 1311514"/>
                          <a:gd name="connsiteY4" fmla="*/ 1599546 h 1946768"/>
                          <a:gd name="connsiteX5" fmla="*/ 1240541 w 1311514"/>
                          <a:gd name="connsiteY5" fmla="*/ 1815243 h 1946768"/>
                          <a:gd name="connsiteX6" fmla="*/ 1074115 w 1311514"/>
                          <a:gd name="connsiteY6" fmla="*/ 1936770 h 1946768"/>
                          <a:gd name="connsiteX7" fmla="*/ 863813 w 1311514"/>
                          <a:gd name="connsiteY7" fmla="*/ 1927759 h 1946768"/>
                          <a:gd name="connsiteX8" fmla="*/ 685086 w 1311514"/>
                          <a:gd name="connsiteY8" fmla="*/ 1831910 h 1946768"/>
                          <a:gd name="connsiteX9" fmla="*/ 543882 w 1311514"/>
                          <a:gd name="connsiteY9" fmla="*/ 1690352 h 1946768"/>
                          <a:gd name="connsiteX10" fmla="*/ 366698 w 1311514"/>
                          <a:gd name="connsiteY10" fmla="*/ 1596856 h 1946768"/>
                          <a:gd name="connsiteX11" fmla="*/ 206096 w 1311514"/>
                          <a:gd name="connsiteY11" fmla="*/ 1575084 h 1946768"/>
                          <a:gd name="connsiteX12" fmla="*/ 0 w 1311514"/>
                          <a:gd name="connsiteY12" fmla="*/ 1568734 h 1946768"/>
                          <a:gd name="connsiteX0" fmla="*/ 1203022 w 1335280"/>
                          <a:gd name="connsiteY0" fmla="*/ 0 h 1946768"/>
                          <a:gd name="connsiteX1" fmla="*/ 1093829 w 1335280"/>
                          <a:gd name="connsiteY1" fmla="*/ 413491 h 1946768"/>
                          <a:gd name="connsiteX2" fmla="*/ 1134132 w 1335280"/>
                          <a:gd name="connsiteY2" fmla="*/ 764250 h 1946768"/>
                          <a:gd name="connsiteX3" fmla="*/ 1307169 w 1335280"/>
                          <a:gd name="connsiteY3" fmla="*/ 1272770 h 1946768"/>
                          <a:gd name="connsiteX4" fmla="*/ 1330982 w 1335280"/>
                          <a:gd name="connsiteY4" fmla="*/ 1599546 h 1946768"/>
                          <a:gd name="connsiteX5" fmla="*/ 1264307 w 1335280"/>
                          <a:gd name="connsiteY5" fmla="*/ 1815243 h 1946768"/>
                          <a:gd name="connsiteX6" fmla="*/ 1097881 w 1335280"/>
                          <a:gd name="connsiteY6" fmla="*/ 1936770 h 1946768"/>
                          <a:gd name="connsiteX7" fmla="*/ 887579 w 1335280"/>
                          <a:gd name="connsiteY7" fmla="*/ 1927759 h 1946768"/>
                          <a:gd name="connsiteX8" fmla="*/ 708852 w 1335280"/>
                          <a:gd name="connsiteY8" fmla="*/ 1831910 h 1946768"/>
                          <a:gd name="connsiteX9" fmla="*/ 567648 w 1335280"/>
                          <a:gd name="connsiteY9" fmla="*/ 1690352 h 1946768"/>
                          <a:gd name="connsiteX10" fmla="*/ 390464 w 1335280"/>
                          <a:gd name="connsiteY10" fmla="*/ 1596856 h 1946768"/>
                          <a:gd name="connsiteX11" fmla="*/ 229862 w 1335280"/>
                          <a:gd name="connsiteY11" fmla="*/ 1575084 h 1946768"/>
                          <a:gd name="connsiteX12" fmla="*/ 0 w 1335280"/>
                          <a:gd name="connsiteY12" fmla="*/ 1573983 h 1946768"/>
                          <a:gd name="connsiteX0" fmla="*/ 1203022 w 1335280"/>
                          <a:gd name="connsiteY0" fmla="*/ 0 h 1939945"/>
                          <a:gd name="connsiteX1" fmla="*/ 1093829 w 1335280"/>
                          <a:gd name="connsiteY1" fmla="*/ 413491 h 1939945"/>
                          <a:gd name="connsiteX2" fmla="*/ 1134132 w 1335280"/>
                          <a:gd name="connsiteY2" fmla="*/ 764250 h 1939945"/>
                          <a:gd name="connsiteX3" fmla="*/ 1307169 w 1335280"/>
                          <a:gd name="connsiteY3" fmla="*/ 1272770 h 1939945"/>
                          <a:gd name="connsiteX4" fmla="*/ 1330982 w 1335280"/>
                          <a:gd name="connsiteY4" fmla="*/ 1599546 h 1939945"/>
                          <a:gd name="connsiteX5" fmla="*/ 1264307 w 1335280"/>
                          <a:gd name="connsiteY5" fmla="*/ 1815243 h 1939945"/>
                          <a:gd name="connsiteX6" fmla="*/ 1083623 w 1335280"/>
                          <a:gd name="connsiteY6" fmla="*/ 1926272 h 1939945"/>
                          <a:gd name="connsiteX7" fmla="*/ 887579 w 1335280"/>
                          <a:gd name="connsiteY7" fmla="*/ 1927759 h 1939945"/>
                          <a:gd name="connsiteX8" fmla="*/ 708852 w 1335280"/>
                          <a:gd name="connsiteY8" fmla="*/ 1831910 h 1939945"/>
                          <a:gd name="connsiteX9" fmla="*/ 567648 w 1335280"/>
                          <a:gd name="connsiteY9" fmla="*/ 1690352 h 1939945"/>
                          <a:gd name="connsiteX10" fmla="*/ 390464 w 1335280"/>
                          <a:gd name="connsiteY10" fmla="*/ 1596856 h 1939945"/>
                          <a:gd name="connsiteX11" fmla="*/ 229862 w 1335280"/>
                          <a:gd name="connsiteY11" fmla="*/ 1575084 h 1939945"/>
                          <a:gd name="connsiteX12" fmla="*/ 0 w 1335280"/>
                          <a:gd name="connsiteY12" fmla="*/ 1573983 h 1939945"/>
                          <a:gd name="connsiteX0" fmla="*/ 1203022 w 1336687"/>
                          <a:gd name="connsiteY0" fmla="*/ 0 h 1940275"/>
                          <a:gd name="connsiteX1" fmla="*/ 1093829 w 1336687"/>
                          <a:gd name="connsiteY1" fmla="*/ 413491 h 1940275"/>
                          <a:gd name="connsiteX2" fmla="*/ 1134132 w 1336687"/>
                          <a:gd name="connsiteY2" fmla="*/ 764250 h 1940275"/>
                          <a:gd name="connsiteX3" fmla="*/ 1307169 w 1336687"/>
                          <a:gd name="connsiteY3" fmla="*/ 1272770 h 1940275"/>
                          <a:gd name="connsiteX4" fmla="*/ 1330982 w 1336687"/>
                          <a:gd name="connsiteY4" fmla="*/ 1599546 h 1940275"/>
                          <a:gd name="connsiteX5" fmla="*/ 1245295 w 1336687"/>
                          <a:gd name="connsiteY5" fmla="*/ 1809994 h 1940275"/>
                          <a:gd name="connsiteX6" fmla="*/ 1083623 w 1336687"/>
                          <a:gd name="connsiteY6" fmla="*/ 1926272 h 1940275"/>
                          <a:gd name="connsiteX7" fmla="*/ 887579 w 1336687"/>
                          <a:gd name="connsiteY7" fmla="*/ 1927759 h 1940275"/>
                          <a:gd name="connsiteX8" fmla="*/ 708852 w 1336687"/>
                          <a:gd name="connsiteY8" fmla="*/ 1831910 h 1940275"/>
                          <a:gd name="connsiteX9" fmla="*/ 567648 w 1336687"/>
                          <a:gd name="connsiteY9" fmla="*/ 1690352 h 1940275"/>
                          <a:gd name="connsiteX10" fmla="*/ 390464 w 1336687"/>
                          <a:gd name="connsiteY10" fmla="*/ 1596856 h 1940275"/>
                          <a:gd name="connsiteX11" fmla="*/ 229862 w 1336687"/>
                          <a:gd name="connsiteY11" fmla="*/ 1575084 h 1940275"/>
                          <a:gd name="connsiteX12" fmla="*/ 0 w 1336687"/>
                          <a:gd name="connsiteY12" fmla="*/ 1573983 h 1940275"/>
                          <a:gd name="connsiteX0" fmla="*/ 1203022 w 1327227"/>
                          <a:gd name="connsiteY0" fmla="*/ 0 h 1940275"/>
                          <a:gd name="connsiteX1" fmla="*/ 1093829 w 1327227"/>
                          <a:gd name="connsiteY1" fmla="*/ 413491 h 1940275"/>
                          <a:gd name="connsiteX2" fmla="*/ 1134132 w 1327227"/>
                          <a:gd name="connsiteY2" fmla="*/ 764250 h 1940275"/>
                          <a:gd name="connsiteX3" fmla="*/ 1307169 w 1327227"/>
                          <a:gd name="connsiteY3" fmla="*/ 1272770 h 1940275"/>
                          <a:gd name="connsiteX4" fmla="*/ 1316723 w 1327227"/>
                          <a:gd name="connsiteY4" fmla="*/ 1610044 h 1940275"/>
                          <a:gd name="connsiteX5" fmla="*/ 1245295 w 1327227"/>
                          <a:gd name="connsiteY5" fmla="*/ 1809994 h 1940275"/>
                          <a:gd name="connsiteX6" fmla="*/ 1083623 w 1327227"/>
                          <a:gd name="connsiteY6" fmla="*/ 1926272 h 1940275"/>
                          <a:gd name="connsiteX7" fmla="*/ 887579 w 1327227"/>
                          <a:gd name="connsiteY7" fmla="*/ 1927759 h 1940275"/>
                          <a:gd name="connsiteX8" fmla="*/ 708852 w 1327227"/>
                          <a:gd name="connsiteY8" fmla="*/ 1831910 h 1940275"/>
                          <a:gd name="connsiteX9" fmla="*/ 567648 w 1327227"/>
                          <a:gd name="connsiteY9" fmla="*/ 1690352 h 1940275"/>
                          <a:gd name="connsiteX10" fmla="*/ 390464 w 1327227"/>
                          <a:gd name="connsiteY10" fmla="*/ 1596856 h 1940275"/>
                          <a:gd name="connsiteX11" fmla="*/ 229862 w 1327227"/>
                          <a:gd name="connsiteY11" fmla="*/ 1575084 h 1940275"/>
                          <a:gd name="connsiteX12" fmla="*/ 0 w 1327227"/>
                          <a:gd name="connsiteY12" fmla="*/ 1573983 h 1940275"/>
                          <a:gd name="connsiteX0" fmla="*/ 1203022 w 1320848"/>
                          <a:gd name="connsiteY0" fmla="*/ 0 h 1940275"/>
                          <a:gd name="connsiteX1" fmla="*/ 1093829 w 1320848"/>
                          <a:gd name="connsiteY1" fmla="*/ 413491 h 1940275"/>
                          <a:gd name="connsiteX2" fmla="*/ 1134132 w 1320848"/>
                          <a:gd name="connsiteY2" fmla="*/ 764250 h 1940275"/>
                          <a:gd name="connsiteX3" fmla="*/ 1292909 w 1320848"/>
                          <a:gd name="connsiteY3" fmla="*/ 1278020 h 1940275"/>
                          <a:gd name="connsiteX4" fmla="*/ 1316723 w 1320848"/>
                          <a:gd name="connsiteY4" fmla="*/ 1610044 h 1940275"/>
                          <a:gd name="connsiteX5" fmla="*/ 1245295 w 1320848"/>
                          <a:gd name="connsiteY5" fmla="*/ 1809994 h 1940275"/>
                          <a:gd name="connsiteX6" fmla="*/ 1083623 w 1320848"/>
                          <a:gd name="connsiteY6" fmla="*/ 1926272 h 1940275"/>
                          <a:gd name="connsiteX7" fmla="*/ 887579 w 1320848"/>
                          <a:gd name="connsiteY7" fmla="*/ 1927759 h 1940275"/>
                          <a:gd name="connsiteX8" fmla="*/ 708852 w 1320848"/>
                          <a:gd name="connsiteY8" fmla="*/ 1831910 h 1940275"/>
                          <a:gd name="connsiteX9" fmla="*/ 567648 w 1320848"/>
                          <a:gd name="connsiteY9" fmla="*/ 1690352 h 1940275"/>
                          <a:gd name="connsiteX10" fmla="*/ 390464 w 1320848"/>
                          <a:gd name="connsiteY10" fmla="*/ 1596856 h 1940275"/>
                          <a:gd name="connsiteX11" fmla="*/ 229862 w 1320848"/>
                          <a:gd name="connsiteY11" fmla="*/ 1575084 h 1940275"/>
                          <a:gd name="connsiteX12" fmla="*/ 0 w 1320848"/>
                          <a:gd name="connsiteY12" fmla="*/ 1573983 h 1940275"/>
                          <a:gd name="connsiteX0" fmla="*/ 1203022 w 1321902"/>
                          <a:gd name="connsiteY0" fmla="*/ 0 h 1939945"/>
                          <a:gd name="connsiteX1" fmla="*/ 1093829 w 1321902"/>
                          <a:gd name="connsiteY1" fmla="*/ 413491 h 1939945"/>
                          <a:gd name="connsiteX2" fmla="*/ 1134132 w 1321902"/>
                          <a:gd name="connsiteY2" fmla="*/ 764250 h 1939945"/>
                          <a:gd name="connsiteX3" fmla="*/ 1292909 w 1321902"/>
                          <a:gd name="connsiteY3" fmla="*/ 1278020 h 1939945"/>
                          <a:gd name="connsiteX4" fmla="*/ 1316723 w 1321902"/>
                          <a:gd name="connsiteY4" fmla="*/ 1610044 h 1939945"/>
                          <a:gd name="connsiteX5" fmla="*/ 1231035 w 1321902"/>
                          <a:gd name="connsiteY5" fmla="*/ 1815243 h 1939945"/>
                          <a:gd name="connsiteX6" fmla="*/ 1083623 w 1321902"/>
                          <a:gd name="connsiteY6" fmla="*/ 1926272 h 1939945"/>
                          <a:gd name="connsiteX7" fmla="*/ 887579 w 1321902"/>
                          <a:gd name="connsiteY7" fmla="*/ 1927759 h 1939945"/>
                          <a:gd name="connsiteX8" fmla="*/ 708852 w 1321902"/>
                          <a:gd name="connsiteY8" fmla="*/ 1831910 h 1939945"/>
                          <a:gd name="connsiteX9" fmla="*/ 567648 w 1321902"/>
                          <a:gd name="connsiteY9" fmla="*/ 1690352 h 1939945"/>
                          <a:gd name="connsiteX10" fmla="*/ 390464 w 1321902"/>
                          <a:gd name="connsiteY10" fmla="*/ 1596856 h 1939945"/>
                          <a:gd name="connsiteX11" fmla="*/ 229862 w 1321902"/>
                          <a:gd name="connsiteY11" fmla="*/ 1575084 h 1939945"/>
                          <a:gd name="connsiteX12" fmla="*/ 0 w 1321902"/>
                          <a:gd name="connsiteY12" fmla="*/ 1573983 h 1939945"/>
                          <a:gd name="connsiteX0" fmla="*/ 1203022 w 1321902"/>
                          <a:gd name="connsiteY0" fmla="*/ 0 h 1933280"/>
                          <a:gd name="connsiteX1" fmla="*/ 1093829 w 1321902"/>
                          <a:gd name="connsiteY1" fmla="*/ 413491 h 1933280"/>
                          <a:gd name="connsiteX2" fmla="*/ 1134132 w 1321902"/>
                          <a:gd name="connsiteY2" fmla="*/ 764250 h 1933280"/>
                          <a:gd name="connsiteX3" fmla="*/ 1292909 w 1321902"/>
                          <a:gd name="connsiteY3" fmla="*/ 1278020 h 1933280"/>
                          <a:gd name="connsiteX4" fmla="*/ 1316723 w 1321902"/>
                          <a:gd name="connsiteY4" fmla="*/ 1610044 h 1933280"/>
                          <a:gd name="connsiteX5" fmla="*/ 1231035 w 1321902"/>
                          <a:gd name="connsiteY5" fmla="*/ 1815243 h 1933280"/>
                          <a:gd name="connsiteX6" fmla="*/ 1083623 w 1321902"/>
                          <a:gd name="connsiteY6" fmla="*/ 1926272 h 1933280"/>
                          <a:gd name="connsiteX7" fmla="*/ 882827 w 1321902"/>
                          <a:gd name="connsiteY7" fmla="*/ 1912011 h 1933280"/>
                          <a:gd name="connsiteX8" fmla="*/ 708852 w 1321902"/>
                          <a:gd name="connsiteY8" fmla="*/ 1831910 h 1933280"/>
                          <a:gd name="connsiteX9" fmla="*/ 567648 w 1321902"/>
                          <a:gd name="connsiteY9" fmla="*/ 1690352 h 1933280"/>
                          <a:gd name="connsiteX10" fmla="*/ 390464 w 1321902"/>
                          <a:gd name="connsiteY10" fmla="*/ 1596856 h 1933280"/>
                          <a:gd name="connsiteX11" fmla="*/ 229862 w 1321902"/>
                          <a:gd name="connsiteY11" fmla="*/ 1575084 h 1933280"/>
                          <a:gd name="connsiteX12" fmla="*/ 0 w 1321902"/>
                          <a:gd name="connsiteY12" fmla="*/ 1573983 h 1933280"/>
                          <a:gd name="connsiteX0" fmla="*/ 1203022 w 1321902"/>
                          <a:gd name="connsiteY0" fmla="*/ 0 h 1934629"/>
                          <a:gd name="connsiteX1" fmla="*/ 1093829 w 1321902"/>
                          <a:gd name="connsiteY1" fmla="*/ 413491 h 1934629"/>
                          <a:gd name="connsiteX2" fmla="*/ 1134132 w 1321902"/>
                          <a:gd name="connsiteY2" fmla="*/ 764250 h 1934629"/>
                          <a:gd name="connsiteX3" fmla="*/ 1292909 w 1321902"/>
                          <a:gd name="connsiteY3" fmla="*/ 1278020 h 1934629"/>
                          <a:gd name="connsiteX4" fmla="*/ 1316723 w 1321902"/>
                          <a:gd name="connsiteY4" fmla="*/ 1610044 h 1934629"/>
                          <a:gd name="connsiteX5" fmla="*/ 1231035 w 1321902"/>
                          <a:gd name="connsiteY5" fmla="*/ 1815243 h 1934629"/>
                          <a:gd name="connsiteX6" fmla="*/ 1083623 w 1321902"/>
                          <a:gd name="connsiteY6" fmla="*/ 1926272 h 1934629"/>
                          <a:gd name="connsiteX7" fmla="*/ 882827 w 1321902"/>
                          <a:gd name="connsiteY7" fmla="*/ 1912011 h 1934629"/>
                          <a:gd name="connsiteX8" fmla="*/ 708852 w 1321902"/>
                          <a:gd name="connsiteY8" fmla="*/ 1795166 h 1934629"/>
                          <a:gd name="connsiteX9" fmla="*/ 567648 w 1321902"/>
                          <a:gd name="connsiteY9" fmla="*/ 1690352 h 1934629"/>
                          <a:gd name="connsiteX10" fmla="*/ 390464 w 1321902"/>
                          <a:gd name="connsiteY10" fmla="*/ 1596856 h 1934629"/>
                          <a:gd name="connsiteX11" fmla="*/ 229862 w 1321902"/>
                          <a:gd name="connsiteY11" fmla="*/ 1575084 h 1934629"/>
                          <a:gd name="connsiteX12" fmla="*/ 0 w 1321902"/>
                          <a:gd name="connsiteY12" fmla="*/ 1573983 h 1934629"/>
                          <a:gd name="connsiteX0" fmla="*/ 1203022 w 1321902"/>
                          <a:gd name="connsiteY0" fmla="*/ 0 h 1934630"/>
                          <a:gd name="connsiteX1" fmla="*/ 1093829 w 1321902"/>
                          <a:gd name="connsiteY1" fmla="*/ 413491 h 1934630"/>
                          <a:gd name="connsiteX2" fmla="*/ 1134132 w 1321902"/>
                          <a:gd name="connsiteY2" fmla="*/ 764250 h 1934630"/>
                          <a:gd name="connsiteX3" fmla="*/ 1292909 w 1321902"/>
                          <a:gd name="connsiteY3" fmla="*/ 1278020 h 1934630"/>
                          <a:gd name="connsiteX4" fmla="*/ 1316723 w 1321902"/>
                          <a:gd name="connsiteY4" fmla="*/ 1610044 h 1934630"/>
                          <a:gd name="connsiteX5" fmla="*/ 1231035 w 1321902"/>
                          <a:gd name="connsiteY5" fmla="*/ 1815243 h 1934630"/>
                          <a:gd name="connsiteX6" fmla="*/ 1083623 w 1321902"/>
                          <a:gd name="connsiteY6" fmla="*/ 1926272 h 1934630"/>
                          <a:gd name="connsiteX7" fmla="*/ 882827 w 1321902"/>
                          <a:gd name="connsiteY7" fmla="*/ 1912011 h 1934630"/>
                          <a:gd name="connsiteX8" fmla="*/ 708852 w 1321902"/>
                          <a:gd name="connsiteY8" fmla="*/ 1795166 h 1934630"/>
                          <a:gd name="connsiteX9" fmla="*/ 558142 w 1321902"/>
                          <a:gd name="connsiteY9" fmla="*/ 1674603 h 1934630"/>
                          <a:gd name="connsiteX10" fmla="*/ 390464 w 1321902"/>
                          <a:gd name="connsiteY10" fmla="*/ 1596856 h 1934630"/>
                          <a:gd name="connsiteX11" fmla="*/ 229862 w 1321902"/>
                          <a:gd name="connsiteY11" fmla="*/ 1575084 h 1934630"/>
                          <a:gd name="connsiteX12" fmla="*/ 0 w 1321902"/>
                          <a:gd name="connsiteY12" fmla="*/ 1573983 h 1934630"/>
                          <a:gd name="connsiteX0" fmla="*/ 1209026 w 1321902"/>
                          <a:gd name="connsiteY0" fmla="*/ 0 h 1934630"/>
                          <a:gd name="connsiteX1" fmla="*/ 1093829 w 1321902"/>
                          <a:gd name="connsiteY1" fmla="*/ 413491 h 1934630"/>
                          <a:gd name="connsiteX2" fmla="*/ 1134132 w 1321902"/>
                          <a:gd name="connsiteY2" fmla="*/ 764250 h 1934630"/>
                          <a:gd name="connsiteX3" fmla="*/ 1292909 w 1321902"/>
                          <a:gd name="connsiteY3" fmla="*/ 1278020 h 1934630"/>
                          <a:gd name="connsiteX4" fmla="*/ 1316723 w 1321902"/>
                          <a:gd name="connsiteY4" fmla="*/ 1610044 h 1934630"/>
                          <a:gd name="connsiteX5" fmla="*/ 1231035 w 1321902"/>
                          <a:gd name="connsiteY5" fmla="*/ 1815243 h 1934630"/>
                          <a:gd name="connsiteX6" fmla="*/ 1083623 w 1321902"/>
                          <a:gd name="connsiteY6" fmla="*/ 1926272 h 1934630"/>
                          <a:gd name="connsiteX7" fmla="*/ 882827 w 1321902"/>
                          <a:gd name="connsiteY7" fmla="*/ 1912011 h 1934630"/>
                          <a:gd name="connsiteX8" fmla="*/ 708852 w 1321902"/>
                          <a:gd name="connsiteY8" fmla="*/ 1795166 h 1934630"/>
                          <a:gd name="connsiteX9" fmla="*/ 558142 w 1321902"/>
                          <a:gd name="connsiteY9" fmla="*/ 1674603 h 1934630"/>
                          <a:gd name="connsiteX10" fmla="*/ 390464 w 1321902"/>
                          <a:gd name="connsiteY10" fmla="*/ 1596856 h 1934630"/>
                          <a:gd name="connsiteX11" fmla="*/ 229862 w 1321902"/>
                          <a:gd name="connsiteY11" fmla="*/ 1575084 h 1934630"/>
                          <a:gd name="connsiteX12" fmla="*/ 0 w 1321902"/>
                          <a:gd name="connsiteY12" fmla="*/ 1573983 h 1934630"/>
                          <a:gd name="connsiteX0" fmla="*/ 1209026 w 1321902"/>
                          <a:gd name="connsiteY0" fmla="*/ 0 h 1934630"/>
                          <a:gd name="connsiteX1" fmla="*/ 1093829 w 1321902"/>
                          <a:gd name="connsiteY1" fmla="*/ 426909 h 1934630"/>
                          <a:gd name="connsiteX2" fmla="*/ 1134132 w 1321902"/>
                          <a:gd name="connsiteY2" fmla="*/ 764250 h 1934630"/>
                          <a:gd name="connsiteX3" fmla="*/ 1292909 w 1321902"/>
                          <a:gd name="connsiteY3" fmla="*/ 1278020 h 1934630"/>
                          <a:gd name="connsiteX4" fmla="*/ 1316723 w 1321902"/>
                          <a:gd name="connsiteY4" fmla="*/ 1610044 h 1934630"/>
                          <a:gd name="connsiteX5" fmla="*/ 1231035 w 1321902"/>
                          <a:gd name="connsiteY5" fmla="*/ 1815243 h 1934630"/>
                          <a:gd name="connsiteX6" fmla="*/ 1083623 w 1321902"/>
                          <a:gd name="connsiteY6" fmla="*/ 1926272 h 1934630"/>
                          <a:gd name="connsiteX7" fmla="*/ 882827 w 1321902"/>
                          <a:gd name="connsiteY7" fmla="*/ 1912011 h 1934630"/>
                          <a:gd name="connsiteX8" fmla="*/ 708852 w 1321902"/>
                          <a:gd name="connsiteY8" fmla="*/ 1795166 h 1934630"/>
                          <a:gd name="connsiteX9" fmla="*/ 558142 w 1321902"/>
                          <a:gd name="connsiteY9" fmla="*/ 1674603 h 1934630"/>
                          <a:gd name="connsiteX10" fmla="*/ 390464 w 1321902"/>
                          <a:gd name="connsiteY10" fmla="*/ 1596856 h 1934630"/>
                          <a:gd name="connsiteX11" fmla="*/ 229862 w 1321902"/>
                          <a:gd name="connsiteY11" fmla="*/ 1575084 h 1934630"/>
                          <a:gd name="connsiteX12" fmla="*/ 0 w 1321902"/>
                          <a:gd name="connsiteY12" fmla="*/ 1573983 h 1934630"/>
                          <a:gd name="connsiteX0" fmla="*/ 1209026 w 1321697"/>
                          <a:gd name="connsiteY0" fmla="*/ 0 h 1934630"/>
                          <a:gd name="connsiteX1" fmla="*/ 1093829 w 1321697"/>
                          <a:gd name="connsiteY1" fmla="*/ 426909 h 1934630"/>
                          <a:gd name="connsiteX2" fmla="*/ 1140135 w 1321697"/>
                          <a:gd name="connsiteY2" fmla="*/ 838046 h 1934630"/>
                          <a:gd name="connsiteX3" fmla="*/ 1292909 w 1321697"/>
                          <a:gd name="connsiteY3" fmla="*/ 1278020 h 1934630"/>
                          <a:gd name="connsiteX4" fmla="*/ 1316723 w 1321697"/>
                          <a:gd name="connsiteY4" fmla="*/ 1610044 h 1934630"/>
                          <a:gd name="connsiteX5" fmla="*/ 1231035 w 1321697"/>
                          <a:gd name="connsiteY5" fmla="*/ 1815243 h 1934630"/>
                          <a:gd name="connsiteX6" fmla="*/ 1083623 w 1321697"/>
                          <a:gd name="connsiteY6" fmla="*/ 1926272 h 1934630"/>
                          <a:gd name="connsiteX7" fmla="*/ 882827 w 1321697"/>
                          <a:gd name="connsiteY7" fmla="*/ 1912011 h 1934630"/>
                          <a:gd name="connsiteX8" fmla="*/ 708852 w 1321697"/>
                          <a:gd name="connsiteY8" fmla="*/ 1795166 h 1934630"/>
                          <a:gd name="connsiteX9" fmla="*/ 558142 w 1321697"/>
                          <a:gd name="connsiteY9" fmla="*/ 1674603 h 1934630"/>
                          <a:gd name="connsiteX10" fmla="*/ 390464 w 1321697"/>
                          <a:gd name="connsiteY10" fmla="*/ 1596856 h 1934630"/>
                          <a:gd name="connsiteX11" fmla="*/ 229862 w 1321697"/>
                          <a:gd name="connsiteY11" fmla="*/ 1575084 h 1934630"/>
                          <a:gd name="connsiteX12" fmla="*/ 0 w 1321697"/>
                          <a:gd name="connsiteY12" fmla="*/ 1573983 h 1934630"/>
                          <a:gd name="connsiteX0" fmla="*/ 1209026 w 1321697"/>
                          <a:gd name="connsiteY0" fmla="*/ 0 h 1934630"/>
                          <a:gd name="connsiteX1" fmla="*/ 1096831 w 1321697"/>
                          <a:gd name="connsiteY1" fmla="*/ 416846 h 1934630"/>
                          <a:gd name="connsiteX2" fmla="*/ 1140135 w 1321697"/>
                          <a:gd name="connsiteY2" fmla="*/ 838046 h 1934630"/>
                          <a:gd name="connsiteX3" fmla="*/ 1292909 w 1321697"/>
                          <a:gd name="connsiteY3" fmla="*/ 1278020 h 1934630"/>
                          <a:gd name="connsiteX4" fmla="*/ 1316723 w 1321697"/>
                          <a:gd name="connsiteY4" fmla="*/ 1610044 h 1934630"/>
                          <a:gd name="connsiteX5" fmla="*/ 1231035 w 1321697"/>
                          <a:gd name="connsiteY5" fmla="*/ 1815243 h 1934630"/>
                          <a:gd name="connsiteX6" fmla="*/ 1083623 w 1321697"/>
                          <a:gd name="connsiteY6" fmla="*/ 1926272 h 1934630"/>
                          <a:gd name="connsiteX7" fmla="*/ 882827 w 1321697"/>
                          <a:gd name="connsiteY7" fmla="*/ 1912011 h 1934630"/>
                          <a:gd name="connsiteX8" fmla="*/ 708852 w 1321697"/>
                          <a:gd name="connsiteY8" fmla="*/ 1795166 h 1934630"/>
                          <a:gd name="connsiteX9" fmla="*/ 558142 w 1321697"/>
                          <a:gd name="connsiteY9" fmla="*/ 1674603 h 1934630"/>
                          <a:gd name="connsiteX10" fmla="*/ 390464 w 1321697"/>
                          <a:gd name="connsiteY10" fmla="*/ 1596856 h 1934630"/>
                          <a:gd name="connsiteX11" fmla="*/ 229862 w 1321697"/>
                          <a:gd name="connsiteY11" fmla="*/ 1575084 h 1934630"/>
                          <a:gd name="connsiteX12" fmla="*/ 0 w 1321697"/>
                          <a:gd name="connsiteY12" fmla="*/ 1573983 h 1934630"/>
                          <a:gd name="connsiteX0" fmla="*/ 1209026 w 1321697"/>
                          <a:gd name="connsiteY0" fmla="*/ 0 h 1932501"/>
                          <a:gd name="connsiteX1" fmla="*/ 1096831 w 1321697"/>
                          <a:gd name="connsiteY1" fmla="*/ 416846 h 1932501"/>
                          <a:gd name="connsiteX2" fmla="*/ 1140135 w 1321697"/>
                          <a:gd name="connsiteY2" fmla="*/ 838046 h 1932501"/>
                          <a:gd name="connsiteX3" fmla="*/ 1292909 w 1321697"/>
                          <a:gd name="connsiteY3" fmla="*/ 1278020 h 1932501"/>
                          <a:gd name="connsiteX4" fmla="*/ 1316723 w 1321697"/>
                          <a:gd name="connsiteY4" fmla="*/ 1610044 h 1932501"/>
                          <a:gd name="connsiteX5" fmla="*/ 1231035 w 1321697"/>
                          <a:gd name="connsiteY5" fmla="*/ 1815243 h 1932501"/>
                          <a:gd name="connsiteX6" fmla="*/ 1083623 w 1321697"/>
                          <a:gd name="connsiteY6" fmla="*/ 1926272 h 1932501"/>
                          <a:gd name="connsiteX7" fmla="*/ 873821 w 1321697"/>
                          <a:gd name="connsiteY7" fmla="*/ 1905302 h 1932501"/>
                          <a:gd name="connsiteX8" fmla="*/ 708852 w 1321697"/>
                          <a:gd name="connsiteY8" fmla="*/ 1795166 h 1932501"/>
                          <a:gd name="connsiteX9" fmla="*/ 558142 w 1321697"/>
                          <a:gd name="connsiteY9" fmla="*/ 1674603 h 1932501"/>
                          <a:gd name="connsiteX10" fmla="*/ 390464 w 1321697"/>
                          <a:gd name="connsiteY10" fmla="*/ 1596856 h 1932501"/>
                          <a:gd name="connsiteX11" fmla="*/ 229862 w 1321697"/>
                          <a:gd name="connsiteY11" fmla="*/ 1575084 h 1932501"/>
                          <a:gd name="connsiteX12" fmla="*/ 0 w 1321697"/>
                          <a:gd name="connsiteY12" fmla="*/ 1573983 h 1932501"/>
                          <a:gd name="connsiteX0" fmla="*/ 1209026 w 1321697"/>
                          <a:gd name="connsiteY0" fmla="*/ 0 h 1932501"/>
                          <a:gd name="connsiteX1" fmla="*/ 1096831 w 1321697"/>
                          <a:gd name="connsiteY1" fmla="*/ 416846 h 1932501"/>
                          <a:gd name="connsiteX2" fmla="*/ 1140135 w 1321697"/>
                          <a:gd name="connsiteY2" fmla="*/ 838046 h 1932501"/>
                          <a:gd name="connsiteX3" fmla="*/ 1292909 w 1321697"/>
                          <a:gd name="connsiteY3" fmla="*/ 1278020 h 1932501"/>
                          <a:gd name="connsiteX4" fmla="*/ 1316723 w 1321697"/>
                          <a:gd name="connsiteY4" fmla="*/ 1610044 h 1932501"/>
                          <a:gd name="connsiteX5" fmla="*/ 1231035 w 1321697"/>
                          <a:gd name="connsiteY5" fmla="*/ 1815243 h 1932501"/>
                          <a:gd name="connsiteX6" fmla="*/ 1062610 w 1321697"/>
                          <a:gd name="connsiteY6" fmla="*/ 1926272 h 1932501"/>
                          <a:gd name="connsiteX7" fmla="*/ 873821 w 1321697"/>
                          <a:gd name="connsiteY7" fmla="*/ 1905302 h 1932501"/>
                          <a:gd name="connsiteX8" fmla="*/ 708852 w 1321697"/>
                          <a:gd name="connsiteY8" fmla="*/ 1795166 h 1932501"/>
                          <a:gd name="connsiteX9" fmla="*/ 558142 w 1321697"/>
                          <a:gd name="connsiteY9" fmla="*/ 1674603 h 1932501"/>
                          <a:gd name="connsiteX10" fmla="*/ 390464 w 1321697"/>
                          <a:gd name="connsiteY10" fmla="*/ 1596856 h 1932501"/>
                          <a:gd name="connsiteX11" fmla="*/ 229862 w 1321697"/>
                          <a:gd name="connsiteY11" fmla="*/ 1575084 h 1932501"/>
                          <a:gd name="connsiteX12" fmla="*/ 0 w 1321697"/>
                          <a:gd name="connsiteY12" fmla="*/ 1573983 h 1932501"/>
                          <a:gd name="connsiteX0" fmla="*/ 1209026 w 1323027"/>
                          <a:gd name="connsiteY0" fmla="*/ 0 h 1932501"/>
                          <a:gd name="connsiteX1" fmla="*/ 1096831 w 1323027"/>
                          <a:gd name="connsiteY1" fmla="*/ 416846 h 1932501"/>
                          <a:gd name="connsiteX2" fmla="*/ 1140135 w 1323027"/>
                          <a:gd name="connsiteY2" fmla="*/ 838046 h 1932501"/>
                          <a:gd name="connsiteX3" fmla="*/ 1292909 w 1323027"/>
                          <a:gd name="connsiteY3" fmla="*/ 1278020 h 1932501"/>
                          <a:gd name="connsiteX4" fmla="*/ 1316723 w 1323027"/>
                          <a:gd name="connsiteY4" fmla="*/ 1610044 h 1932501"/>
                          <a:gd name="connsiteX5" fmla="*/ 1213023 w 1323027"/>
                          <a:gd name="connsiteY5" fmla="*/ 1815243 h 1932501"/>
                          <a:gd name="connsiteX6" fmla="*/ 1062610 w 1323027"/>
                          <a:gd name="connsiteY6" fmla="*/ 1926272 h 1932501"/>
                          <a:gd name="connsiteX7" fmla="*/ 873821 w 1323027"/>
                          <a:gd name="connsiteY7" fmla="*/ 1905302 h 1932501"/>
                          <a:gd name="connsiteX8" fmla="*/ 708852 w 1323027"/>
                          <a:gd name="connsiteY8" fmla="*/ 1795166 h 1932501"/>
                          <a:gd name="connsiteX9" fmla="*/ 558142 w 1323027"/>
                          <a:gd name="connsiteY9" fmla="*/ 1674603 h 1932501"/>
                          <a:gd name="connsiteX10" fmla="*/ 390464 w 1323027"/>
                          <a:gd name="connsiteY10" fmla="*/ 1596856 h 1932501"/>
                          <a:gd name="connsiteX11" fmla="*/ 229862 w 1323027"/>
                          <a:gd name="connsiteY11" fmla="*/ 1575084 h 1932501"/>
                          <a:gd name="connsiteX12" fmla="*/ 0 w 1323027"/>
                          <a:gd name="connsiteY12" fmla="*/ 1573983 h 1932501"/>
                          <a:gd name="connsiteX0" fmla="*/ 1209026 w 1314303"/>
                          <a:gd name="connsiteY0" fmla="*/ 0 h 1932501"/>
                          <a:gd name="connsiteX1" fmla="*/ 1096831 w 1314303"/>
                          <a:gd name="connsiteY1" fmla="*/ 416846 h 1932501"/>
                          <a:gd name="connsiteX2" fmla="*/ 1140135 w 1314303"/>
                          <a:gd name="connsiteY2" fmla="*/ 838046 h 1932501"/>
                          <a:gd name="connsiteX3" fmla="*/ 1292909 w 1314303"/>
                          <a:gd name="connsiteY3" fmla="*/ 1278020 h 1932501"/>
                          <a:gd name="connsiteX4" fmla="*/ 1304715 w 1314303"/>
                          <a:gd name="connsiteY4" fmla="*/ 1586564 h 1932501"/>
                          <a:gd name="connsiteX5" fmla="*/ 1213023 w 1314303"/>
                          <a:gd name="connsiteY5" fmla="*/ 1815243 h 1932501"/>
                          <a:gd name="connsiteX6" fmla="*/ 1062610 w 1314303"/>
                          <a:gd name="connsiteY6" fmla="*/ 1926272 h 1932501"/>
                          <a:gd name="connsiteX7" fmla="*/ 873821 w 1314303"/>
                          <a:gd name="connsiteY7" fmla="*/ 1905302 h 1932501"/>
                          <a:gd name="connsiteX8" fmla="*/ 708852 w 1314303"/>
                          <a:gd name="connsiteY8" fmla="*/ 1795166 h 1932501"/>
                          <a:gd name="connsiteX9" fmla="*/ 558142 w 1314303"/>
                          <a:gd name="connsiteY9" fmla="*/ 1674603 h 1932501"/>
                          <a:gd name="connsiteX10" fmla="*/ 390464 w 1314303"/>
                          <a:gd name="connsiteY10" fmla="*/ 1596856 h 1932501"/>
                          <a:gd name="connsiteX11" fmla="*/ 229862 w 1314303"/>
                          <a:gd name="connsiteY11" fmla="*/ 1575084 h 1932501"/>
                          <a:gd name="connsiteX12" fmla="*/ 0 w 1314303"/>
                          <a:gd name="connsiteY12" fmla="*/ 1573983 h 1932501"/>
                          <a:gd name="connsiteX0" fmla="*/ 1209026 w 1308955"/>
                          <a:gd name="connsiteY0" fmla="*/ 0 h 1932501"/>
                          <a:gd name="connsiteX1" fmla="*/ 1096831 w 1308955"/>
                          <a:gd name="connsiteY1" fmla="*/ 416846 h 1932501"/>
                          <a:gd name="connsiteX2" fmla="*/ 1140135 w 1308955"/>
                          <a:gd name="connsiteY2" fmla="*/ 838046 h 1932501"/>
                          <a:gd name="connsiteX3" fmla="*/ 1277900 w 1308955"/>
                          <a:gd name="connsiteY3" fmla="*/ 1291437 h 1932501"/>
                          <a:gd name="connsiteX4" fmla="*/ 1304715 w 1308955"/>
                          <a:gd name="connsiteY4" fmla="*/ 1586564 h 1932501"/>
                          <a:gd name="connsiteX5" fmla="*/ 1213023 w 1308955"/>
                          <a:gd name="connsiteY5" fmla="*/ 1815243 h 1932501"/>
                          <a:gd name="connsiteX6" fmla="*/ 1062610 w 1308955"/>
                          <a:gd name="connsiteY6" fmla="*/ 1926272 h 1932501"/>
                          <a:gd name="connsiteX7" fmla="*/ 873821 w 1308955"/>
                          <a:gd name="connsiteY7" fmla="*/ 1905302 h 1932501"/>
                          <a:gd name="connsiteX8" fmla="*/ 708852 w 1308955"/>
                          <a:gd name="connsiteY8" fmla="*/ 1795166 h 1932501"/>
                          <a:gd name="connsiteX9" fmla="*/ 558142 w 1308955"/>
                          <a:gd name="connsiteY9" fmla="*/ 1674603 h 1932501"/>
                          <a:gd name="connsiteX10" fmla="*/ 390464 w 1308955"/>
                          <a:gd name="connsiteY10" fmla="*/ 1596856 h 1932501"/>
                          <a:gd name="connsiteX11" fmla="*/ 229862 w 1308955"/>
                          <a:gd name="connsiteY11" fmla="*/ 1575084 h 1932501"/>
                          <a:gd name="connsiteX12" fmla="*/ 0 w 1308955"/>
                          <a:gd name="connsiteY12" fmla="*/ 1573983 h 1932501"/>
                          <a:gd name="connsiteX0" fmla="*/ 1209026 w 1301684"/>
                          <a:gd name="connsiteY0" fmla="*/ 0 h 1932501"/>
                          <a:gd name="connsiteX1" fmla="*/ 1096831 w 1301684"/>
                          <a:gd name="connsiteY1" fmla="*/ 416846 h 1932501"/>
                          <a:gd name="connsiteX2" fmla="*/ 1140135 w 1301684"/>
                          <a:gd name="connsiteY2" fmla="*/ 838046 h 1932501"/>
                          <a:gd name="connsiteX3" fmla="*/ 1277900 w 1301684"/>
                          <a:gd name="connsiteY3" fmla="*/ 1291437 h 1932501"/>
                          <a:gd name="connsiteX4" fmla="*/ 1295710 w 1301684"/>
                          <a:gd name="connsiteY4" fmla="*/ 1593273 h 1932501"/>
                          <a:gd name="connsiteX5" fmla="*/ 1213023 w 1301684"/>
                          <a:gd name="connsiteY5" fmla="*/ 1815243 h 1932501"/>
                          <a:gd name="connsiteX6" fmla="*/ 1062610 w 1301684"/>
                          <a:gd name="connsiteY6" fmla="*/ 1926272 h 1932501"/>
                          <a:gd name="connsiteX7" fmla="*/ 873821 w 1301684"/>
                          <a:gd name="connsiteY7" fmla="*/ 1905302 h 1932501"/>
                          <a:gd name="connsiteX8" fmla="*/ 708852 w 1301684"/>
                          <a:gd name="connsiteY8" fmla="*/ 1795166 h 1932501"/>
                          <a:gd name="connsiteX9" fmla="*/ 558142 w 1301684"/>
                          <a:gd name="connsiteY9" fmla="*/ 1674603 h 1932501"/>
                          <a:gd name="connsiteX10" fmla="*/ 390464 w 1301684"/>
                          <a:gd name="connsiteY10" fmla="*/ 1596856 h 1932501"/>
                          <a:gd name="connsiteX11" fmla="*/ 229862 w 1301684"/>
                          <a:gd name="connsiteY11" fmla="*/ 1575084 h 1932501"/>
                          <a:gd name="connsiteX12" fmla="*/ 0 w 1301684"/>
                          <a:gd name="connsiteY12" fmla="*/ 1573983 h 1932501"/>
                          <a:gd name="connsiteX0" fmla="*/ 1209026 w 1302127"/>
                          <a:gd name="connsiteY0" fmla="*/ 0 h 1931523"/>
                          <a:gd name="connsiteX1" fmla="*/ 1096831 w 1302127"/>
                          <a:gd name="connsiteY1" fmla="*/ 416846 h 1931523"/>
                          <a:gd name="connsiteX2" fmla="*/ 1140135 w 1302127"/>
                          <a:gd name="connsiteY2" fmla="*/ 838046 h 1931523"/>
                          <a:gd name="connsiteX3" fmla="*/ 1277900 w 1302127"/>
                          <a:gd name="connsiteY3" fmla="*/ 1291437 h 1931523"/>
                          <a:gd name="connsiteX4" fmla="*/ 1295710 w 1302127"/>
                          <a:gd name="connsiteY4" fmla="*/ 1593273 h 1931523"/>
                          <a:gd name="connsiteX5" fmla="*/ 1207020 w 1302127"/>
                          <a:gd name="connsiteY5" fmla="*/ 1828661 h 1931523"/>
                          <a:gd name="connsiteX6" fmla="*/ 1062610 w 1302127"/>
                          <a:gd name="connsiteY6" fmla="*/ 1926272 h 1931523"/>
                          <a:gd name="connsiteX7" fmla="*/ 873821 w 1302127"/>
                          <a:gd name="connsiteY7" fmla="*/ 1905302 h 1931523"/>
                          <a:gd name="connsiteX8" fmla="*/ 708852 w 1302127"/>
                          <a:gd name="connsiteY8" fmla="*/ 1795166 h 1931523"/>
                          <a:gd name="connsiteX9" fmla="*/ 558142 w 1302127"/>
                          <a:gd name="connsiteY9" fmla="*/ 1674603 h 1931523"/>
                          <a:gd name="connsiteX10" fmla="*/ 390464 w 1302127"/>
                          <a:gd name="connsiteY10" fmla="*/ 1596856 h 1931523"/>
                          <a:gd name="connsiteX11" fmla="*/ 229862 w 1302127"/>
                          <a:gd name="connsiteY11" fmla="*/ 1575084 h 1931523"/>
                          <a:gd name="connsiteX12" fmla="*/ 0 w 1302127"/>
                          <a:gd name="connsiteY12" fmla="*/ 1573983 h 1931523"/>
                          <a:gd name="connsiteX0" fmla="*/ 1209026 w 1302127"/>
                          <a:gd name="connsiteY0" fmla="*/ 0 h 1931523"/>
                          <a:gd name="connsiteX1" fmla="*/ 1105836 w 1302127"/>
                          <a:gd name="connsiteY1" fmla="*/ 413491 h 1931523"/>
                          <a:gd name="connsiteX2" fmla="*/ 1140135 w 1302127"/>
                          <a:gd name="connsiteY2" fmla="*/ 838046 h 1931523"/>
                          <a:gd name="connsiteX3" fmla="*/ 1277900 w 1302127"/>
                          <a:gd name="connsiteY3" fmla="*/ 1291437 h 1931523"/>
                          <a:gd name="connsiteX4" fmla="*/ 1295710 w 1302127"/>
                          <a:gd name="connsiteY4" fmla="*/ 1593273 h 1931523"/>
                          <a:gd name="connsiteX5" fmla="*/ 1207020 w 1302127"/>
                          <a:gd name="connsiteY5" fmla="*/ 1828661 h 1931523"/>
                          <a:gd name="connsiteX6" fmla="*/ 1062610 w 1302127"/>
                          <a:gd name="connsiteY6" fmla="*/ 1926272 h 1931523"/>
                          <a:gd name="connsiteX7" fmla="*/ 873821 w 1302127"/>
                          <a:gd name="connsiteY7" fmla="*/ 1905302 h 1931523"/>
                          <a:gd name="connsiteX8" fmla="*/ 708852 w 1302127"/>
                          <a:gd name="connsiteY8" fmla="*/ 1795166 h 1931523"/>
                          <a:gd name="connsiteX9" fmla="*/ 558142 w 1302127"/>
                          <a:gd name="connsiteY9" fmla="*/ 1674603 h 1931523"/>
                          <a:gd name="connsiteX10" fmla="*/ 390464 w 1302127"/>
                          <a:gd name="connsiteY10" fmla="*/ 1596856 h 1931523"/>
                          <a:gd name="connsiteX11" fmla="*/ 229862 w 1302127"/>
                          <a:gd name="connsiteY11" fmla="*/ 1575084 h 1931523"/>
                          <a:gd name="connsiteX12" fmla="*/ 0 w 1302127"/>
                          <a:gd name="connsiteY12" fmla="*/ 1573983 h 1931523"/>
                          <a:gd name="connsiteX0" fmla="*/ 1209026 w 1298892"/>
                          <a:gd name="connsiteY0" fmla="*/ 0 h 1931523"/>
                          <a:gd name="connsiteX1" fmla="*/ 1105836 w 1298892"/>
                          <a:gd name="connsiteY1" fmla="*/ 413491 h 1931523"/>
                          <a:gd name="connsiteX2" fmla="*/ 1140135 w 1298892"/>
                          <a:gd name="connsiteY2" fmla="*/ 838046 h 1931523"/>
                          <a:gd name="connsiteX3" fmla="*/ 1265893 w 1298892"/>
                          <a:gd name="connsiteY3" fmla="*/ 1298146 h 1931523"/>
                          <a:gd name="connsiteX4" fmla="*/ 1295710 w 1298892"/>
                          <a:gd name="connsiteY4" fmla="*/ 1593273 h 1931523"/>
                          <a:gd name="connsiteX5" fmla="*/ 1207020 w 1298892"/>
                          <a:gd name="connsiteY5" fmla="*/ 1828661 h 1931523"/>
                          <a:gd name="connsiteX6" fmla="*/ 1062610 w 1298892"/>
                          <a:gd name="connsiteY6" fmla="*/ 1926272 h 1931523"/>
                          <a:gd name="connsiteX7" fmla="*/ 873821 w 1298892"/>
                          <a:gd name="connsiteY7" fmla="*/ 1905302 h 1931523"/>
                          <a:gd name="connsiteX8" fmla="*/ 708852 w 1298892"/>
                          <a:gd name="connsiteY8" fmla="*/ 1795166 h 1931523"/>
                          <a:gd name="connsiteX9" fmla="*/ 558142 w 1298892"/>
                          <a:gd name="connsiteY9" fmla="*/ 1674603 h 1931523"/>
                          <a:gd name="connsiteX10" fmla="*/ 390464 w 1298892"/>
                          <a:gd name="connsiteY10" fmla="*/ 1596856 h 1931523"/>
                          <a:gd name="connsiteX11" fmla="*/ 229862 w 1298892"/>
                          <a:gd name="connsiteY11" fmla="*/ 1575084 h 1931523"/>
                          <a:gd name="connsiteX12" fmla="*/ 0 w 1298892"/>
                          <a:gd name="connsiteY12" fmla="*/ 1573983 h 1931523"/>
                          <a:gd name="connsiteX0" fmla="*/ 1209026 w 1293651"/>
                          <a:gd name="connsiteY0" fmla="*/ 0 h 1931523"/>
                          <a:gd name="connsiteX1" fmla="*/ 1105836 w 1293651"/>
                          <a:gd name="connsiteY1" fmla="*/ 413491 h 1931523"/>
                          <a:gd name="connsiteX2" fmla="*/ 1140135 w 1293651"/>
                          <a:gd name="connsiteY2" fmla="*/ 838046 h 1931523"/>
                          <a:gd name="connsiteX3" fmla="*/ 1265893 w 1293651"/>
                          <a:gd name="connsiteY3" fmla="*/ 1298146 h 1931523"/>
                          <a:gd name="connsiteX4" fmla="*/ 1289707 w 1293651"/>
                          <a:gd name="connsiteY4" fmla="*/ 1603336 h 1931523"/>
                          <a:gd name="connsiteX5" fmla="*/ 1207020 w 1293651"/>
                          <a:gd name="connsiteY5" fmla="*/ 1828661 h 1931523"/>
                          <a:gd name="connsiteX6" fmla="*/ 1062610 w 1293651"/>
                          <a:gd name="connsiteY6" fmla="*/ 1926272 h 1931523"/>
                          <a:gd name="connsiteX7" fmla="*/ 873821 w 1293651"/>
                          <a:gd name="connsiteY7" fmla="*/ 1905302 h 1931523"/>
                          <a:gd name="connsiteX8" fmla="*/ 708852 w 1293651"/>
                          <a:gd name="connsiteY8" fmla="*/ 1795166 h 1931523"/>
                          <a:gd name="connsiteX9" fmla="*/ 558142 w 1293651"/>
                          <a:gd name="connsiteY9" fmla="*/ 1674603 h 1931523"/>
                          <a:gd name="connsiteX10" fmla="*/ 390464 w 1293651"/>
                          <a:gd name="connsiteY10" fmla="*/ 1596856 h 1931523"/>
                          <a:gd name="connsiteX11" fmla="*/ 229862 w 1293651"/>
                          <a:gd name="connsiteY11" fmla="*/ 1575084 h 1931523"/>
                          <a:gd name="connsiteX12" fmla="*/ 0 w 1293651"/>
                          <a:gd name="connsiteY12" fmla="*/ 1573983 h 1931523"/>
                          <a:gd name="connsiteX0" fmla="*/ 1200020 w 1293651"/>
                          <a:gd name="connsiteY0" fmla="*/ 0 h 1891270"/>
                          <a:gd name="connsiteX1" fmla="*/ 1105836 w 1293651"/>
                          <a:gd name="connsiteY1" fmla="*/ 373238 h 1891270"/>
                          <a:gd name="connsiteX2" fmla="*/ 1140135 w 1293651"/>
                          <a:gd name="connsiteY2" fmla="*/ 797793 h 1891270"/>
                          <a:gd name="connsiteX3" fmla="*/ 1265893 w 1293651"/>
                          <a:gd name="connsiteY3" fmla="*/ 1257893 h 1891270"/>
                          <a:gd name="connsiteX4" fmla="*/ 1289707 w 1293651"/>
                          <a:gd name="connsiteY4" fmla="*/ 1563083 h 1891270"/>
                          <a:gd name="connsiteX5" fmla="*/ 1207020 w 1293651"/>
                          <a:gd name="connsiteY5" fmla="*/ 1788408 h 1891270"/>
                          <a:gd name="connsiteX6" fmla="*/ 1062610 w 1293651"/>
                          <a:gd name="connsiteY6" fmla="*/ 1886019 h 1891270"/>
                          <a:gd name="connsiteX7" fmla="*/ 873821 w 1293651"/>
                          <a:gd name="connsiteY7" fmla="*/ 1865049 h 1891270"/>
                          <a:gd name="connsiteX8" fmla="*/ 708852 w 1293651"/>
                          <a:gd name="connsiteY8" fmla="*/ 1754913 h 1891270"/>
                          <a:gd name="connsiteX9" fmla="*/ 558142 w 1293651"/>
                          <a:gd name="connsiteY9" fmla="*/ 1634350 h 1891270"/>
                          <a:gd name="connsiteX10" fmla="*/ 390464 w 1293651"/>
                          <a:gd name="connsiteY10" fmla="*/ 1556603 h 1891270"/>
                          <a:gd name="connsiteX11" fmla="*/ 229862 w 1293651"/>
                          <a:gd name="connsiteY11" fmla="*/ 1534831 h 1891270"/>
                          <a:gd name="connsiteX12" fmla="*/ 0 w 1293651"/>
                          <a:gd name="connsiteY12" fmla="*/ 1533730 h 1891270"/>
                          <a:gd name="connsiteX0" fmla="*/ 1194016 w 1293651"/>
                          <a:gd name="connsiteY0" fmla="*/ 0 h 1884561"/>
                          <a:gd name="connsiteX1" fmla="*/ 1105836 w 1293651"/>
                          <a:gd name="connsiteY1" fmla="*/ 366529 h 1884561"/>
                          <a:gd name="connsiteX2" fmla="*/ 1140135 w 1293651"/>
                          <a:gd name="connsiteY2" fmla="*/ 791084 h 1884561"/>
                          <a:gd name="connsiteX3" fmla="*/ 1265893 w 1293651"/>
                          <a:gd name="connsiteY3" fmla="*/ 1251184 h 1884561"/>
                          <a:gd name="connsiteX4" fmla="*/ 1289707 w 1293651"/>
                          <a:gd name="connsiteY4" fmla="*/ 1556374 h 1884561"/>
                          <a:gd name="connsiteX5" fmla="*/ 1207020 w 1293651"/>
                          <a:gd name="connsiteY5" fmla="*/ 1781699 h 1884561"/>
                          <a:gd name="connsiteX6" fmla="*/ 1062610 w 1293651"/>
                          <a:gd name="connsiteY6" fmla="*/ 1879310 h 1884561"/>
                          <a:gd name="connsiteX7" fmla="*/ 873821 w 1293651"/>
                          <a:gd name="connsiteY7" fmla="*/ 1858340 h 1884561"/>
                          <a:gd name="connsiteX8" fmla="*/ 708852 w 1293651"/>
                          <a:gd name="connsiteY8" fmla="*/ 1748204 h 1884561"/>
                          <a:gd name="connsiteX9" fmla="*/ 558142 w 1293651"/>
                          <a:gd name="connsiteY9" fmla="*/ 1627641 h 1884561"/>
                          <a:gd name="connsiteX10" fmla="*/ 390464 w 1293651"/>
                          <a:gd name="connsiteY10" fmla="*/ 1549894 h 1884561"/>
                          <a:gd name="connsiteX11" fmla="*/ 229862 w 1293651"/>
                          <a:gd name="connsiteY11" fmla="*/ 1528122 h 1884561"/>
                          <a:gd name="connsiteX12" fmla="*/ 0 w 1293651"/>
                          <a:gd name="connsiteY12" fmla="*/ 1527021 h 1884561"/>
                          <a:gd name="connsiteX0" fmla="*/ 1194016 w 1293651"/>
                          <a:gd name="connsiteY0" fmla="*/ 0 h 1884561"/>
                          <a:gd name="connsiteX1" fmla="*/ 1090827 w 1293651"/>
                          <a:gd name="connsiteY1" fmla="*/ 440325 h 1884561"/>
                          <a:gd name="connsiteX2" fmla="*/ 1140135 w 1293651"/>
                          <a:gd name="connsiteY2" fmla="*/ 791084 h 1884561"/>
                          <a:gd name="connsiteX3" fmla="*/ 1265893 w 1293651"/>
                          <a:gd name="connsiteY3" fmla="*/ 1251184 h 1884561"/>
                          <a:gd name="connsiteX4" fmla="*/ 1289707 w 1293651"/>
                          <a:gd name="connsiteY4" fmla="*/ 1556374 h 1884561"/>
                          <a:gd name="connsiteX5" fmla="*/ 1207020 w 1293651"/>
                          <a:gd name="connsiteY5" fmla="*/ 1781699 h 1884561"/>
                          <a:gd name="connsiteX6" fmla="*/ 1062610 w 1293651"/>
                          <a:gd name="connsiteY6" fmla="*/ 1879310 h 1884561"/>
                          <a:gd name="connsiteX7" fmla="*/ 873821 w 1293651"/>
                          <a:gd name="connsiteY7" fmla="*/ 1858340 h 1884561"/>
                          <a:gd name="connsiteX8" fmla="*/ 708852 w 1293651"/>
                          <a:gd name="connsiteY8" fmla="*/ 1748204 h 1884561"/>
                          <a:gd name="connsiteX9" fmla="*/ 558142 w 1293651"/>
                          <a:gd name="connsiteY9" fmla="*/ 1627641 h 1884561"/>
                          <a:gd name="connsiteX10" fmla="*/ 390464 w 1293651"/>
                          <a:gd name="connsiteY10" fmla="*/ 1549894 h 1884561"/>
                          <a:gd name="connsiteX11" fmla="*/ 229862 w 1293651"/>
                          <a:gd name="connsiteY11" fmla="*/ 1528122 h 1884561"/>
                          <a:gd name="connsiteX12" fmla="*/ 0 w 1293651"/>
                          <a:gd name="connsiteY12" fmla="*/ 1527021 h 1884561"/>
                          <a:gd name="connsiteX0" fmla="*/ 1194016 w 1293651"/>
                          <a:gd name="connsiteY0" fmla="*/ 0 h 1884561"/>
                          <a:gd name="connsiteX1" fmla="*/ 1087825 w 1293651"/>
                          <a:gd name="connsiteY1" fmla="*/ 460450 h 1884561"/>
                          <a:gd name="connsiteX2" fmla="*/ 1140135 w 1293651"/>
                          <a:gd name="connsiteY2" fmla="*/ 791084 h 1884561"/>
                          <a:gd name="connsiteX3" fmla="*/ 1265893 w 1293651"/>
                          <a:gd name="connsiteY3" fmla="*/ 1251184 h 1884561"/>
                          <a:gd name="connsiteX4" fmla="*/ 1289707 w 1293651"/>
                          <a:gd name="connsiteY4" fmla="*/ 1556374 h 1884561"/>
                          <a:gd name="connsiteX5" fmla="*/ 1207020 w 1293651"/>
                          <a:gd name="connsiteY5" fmla="*/ 1781699 h 1884561"/>
                          <a:gd name="connsiteX6" fmla="*/ 1062610 w 1293651"/>
                          <a:gd name="connsiteY6" fmla="*/ 1879310 h 1884561"/>
                          <a:gd name="connsiteX7" fmla="*/ 873821 w 1293651"/>
                          <a:gd name="connsiteY7" fmla="*/ 1858340 h 1884561"/>
                          <a:gd name="connsiteX8" fmla="*/ 708852 w 1293651"/>
                          <a:gd name="connsiteY8" fmla="*/ 1748204 h 1884561"/>
                          <a:gd name="connsiteX9" fmla="*/ 558142 w 1293651"/>
                          <a:gd name="connsiteY9" fmla="*/ 1627641 h 1884561"/>
                          <a:gd name="connsiteX10" fmla="*/ 390464 w 1293651"/>
                          <a:gd name="connsiteY10" fmla="*/ 1549894 h 1884561"/>
                          <a:gd name="connsiteX11" fmla="*/ 229862 w 1293651"/>
                          <a:gd name="connsiteY11" fmla="*/ 1528122 h 1884561"/>
                          <a:gd name="connsiteX12" fmla="*/ 0 w 1293651"/>
                          <a:gd name="connsiteY12" fmla="*/ 1527021 h 1884561"/>
                          <a:gd name="connsiteX0" fmla="*/ 1194016 w 1293349"/>
                          <a:gd name="connsiteY0" fmla="*/ 0 h 1884561"/>
                          <a:gd name="connsiteX1" fmla="*/ 1087825 w 1293349"/>
                          <a:gd name="connsiteY1" fmla="*/ 460450 h 1884561"/>
                          <a:gd name="connsiteX2" fmla="*/ 1152143 w 1293349"/>
                          <a:gd name="connsiteY2" fmla="*/ 868233 h 1884561"/>
                          <a:gd name="connsiteX3" fmla="*/ 1265893 w 1293349"/>
                          <a:gd name="connsiteY3" fmla="*/ 1251184 h 1884561"/>
                          <a:gd name="connsiteX4" fmla="*/ 1289707 w 1293349"/>
                          <a:gd name="connsiteY4" fmla="*/ 1556374 h 1884561"/>
                          <a:gd name="connsiteX5" fmla="*/ 1207020 w 1293349"/>
                          <a:gd name="connsiteY5" fmla="*/ 1781699 h 1884561"/>
                          <a:gd name="connsiteX6" fmla="*/ 1062610 w 1293349"/>
                          <a:gd name="connsiteY6" fmla="*/ 1879310 h 1884561"/>
                          <a:gd name="connsiteX7" fmla="*/ 873821 w 1293349"/>
                          <a:gd name="connsiteY7" fmla="*/ 1858340 h 1884561"/>
                          <a:gd name="connsiteX8" fmla="*/ 708852 w 1293349"/>
                          <a:gd name="connsiteY8" fmla="*/ 1748204 h 1884561"/>
                          <a:gd name="connsiteX9" fmla="*/ 558142 w 1293349"/>
                          <a:gd name="connsiteY9" fmla="*/ 1627641 h 1884561"/>
                          <a:gd name="connsiteX10" fmla="*/ 390464 w 1293349"/>
                          <a:gd name="connsiteY10" fmla="*/ 1549894 h 1884561"/>
                          <a:gd name="connsiteX11" fmla="*/ 229862 w 1293349"/>
                          <a:gd name="connsiteY11" fmla="*/ 1528122 h 1884561"/>
                          <a:gd name="connsiteX12" fmla="*/ 0 w 1293349"/>
                          <a:gd name="connsiteY12" fmla="*/ 1527021 h 1884561"/>
                          <a:gd name="connsiteX0" fmla="*/ 1194016 w 1293349"/>
                          <a:gd name="connsiteY0" fmla="*/ 0 h 1884561"/>
                          <a:gd name="connsiteX1" fmla="*/ 1096830 w 1293349"/>
                          <a:gd name="connsiteY1" fmla="*/ 467159 h 1884561"/>
                          <a:gd name="connsiteX2" fmla="*/ 1152143 w 1293349"/>
                          <a:gd name="connsiteY2" fmla="*/ 868233 h 1884561"/>
                          <a:gd name="connsiteX3" fmla="*/ 1265893 w 1293349"/>
                          <a:gd name="connsiteY3" fmla="*/ 1251184 h 1884561"/>
                          <a:gd name="connsiteX4" fmla="*/ 1289707 w 1293349"/>
                          <a:gd name="connsiteY4" fmla="*/ 1556374 h 1884561"/>
                          <a:gd name="connsiteX5" fmla="*/ 1207020 w 1293349"/>
                          <a:gd name="connsiteY5" fmla="*/ 1781699 h 1884561"/>
                          <a:gd name="connsiteX6" fmla="*/ 1062610 w 1293349"/>
                          <a:gd name="connsiteY6" fmla="*/ 1879310 h 1884561"/>
                          <a:gd name="connsiteX7" fmla="*/ 873821 w 1293349"/>
                          <a:gd name="connsiteY7" fmla="*/ 1858340 h 1884561"/>
                          <a:gd name="connsiteX8" fmla="*/ 708852 w 1293349"/>
                          <a:gd name="connsiteY8" fmla="*/ 1748204 h 1884561"/>
                          <a:gd name="connsiteX9" fmla="*/ 558142 w 1293349"/>
                          <a:gd name="connsiteY9" fmla="*/ 1627641 h 1884561"/>
                          <a:gd name="connsiteX10" fmla="*/ 390464 w 1293349"/>
                          <a:gd name="connsiteY10" fmla="*/ 1549894 h 1884561"/>
                          <a:gd name="connsiteX11" fmla="*/ 229862 w 1293349"/>
                          <a:gd name="connsiteY11" fmla="*/ 1528122 h 1884561"/>
                          <a:gd name="connsiteX12" fmla="*/ 0 w 1293349"/>
                          <a:gd name="connsiteY12" fmla="*/ 1527021 h 1884561"/>
                          <a:gd name="connsiteX0" fmla="*/ 1194016 w 1293349"/>
                          <a:gd name="connsiteY0" fmla="*/ 0 h 1884561"/>
                          <a:gd name="connsiteX1" fmla="*/ 1136071 w 1293349"/>
                          <a:gd name="connsiteY1" fmla="*/ 198470 h 1884561"/>
                          <a:gd name="connsiteX2" fmla="*/ 1096830 w 1293349"/>
                          <a:gd name="connsiteY2" fmla="*/ 467159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36071 w 1293349"/>
                          <a:gd name="connsiteY1" fmla="*/ 198470 h 1884561"/>
                          <a:gd name="connsiteX2" fmla="*/ 1099832 w 1293349"/>
                          <a:gd name="connsiteY2" fmla="*/ 500703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27066 w 1293349"/>
                          <a:gd name="connsiteY1" fmla="*/ 201823 h 1884561"/>
                          <a:gd name="connsiteX2" fmla="*/ 1099832 w 1293349"/>
                          <a:gd name="connsiteY2" fmla="*/ 500703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21062 w 1293349"/>
                          <a:gd name="connsiteY1" fmla="*/ 218595 h 1884561"/>
                          <a:gd name="connsiteX2" fmla="*/ 1099832 w 1293349"/>
                          <a:gd name="connsiteY2" fmla="*/ 500703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24065 w 1293349"/>
                          <a:gd name="connsiteY1" fmla="*/ 225303 h 1884561"/>
                          <a:gd name="connsiteX2" fmla="*/ 1099832 w 1293349"/>
                          <a:gd name="connsiteY2" fmla="*/ 500703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24065 w 1293349"/>
                          <a:gd name="connsiteY1" fmla="*/ 225303 h 1884561"/>
                          <a:gd name="connsiteX2" fmla="*/ 1099832 w 1293349"/>
                          <a:gd name="connsiteY2" fmla="*/ 55101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24065 w 1293349"/>
                          <a:gd name="connsiteY1" fmla="*/ 225303 h 1884561"/>
                          <a:gd name="connsiteX2" fmla="*/ 1099832 w 1293349"/>
                          <a:gd name="connsiteY2" fmla="*/ 55101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12058 w 1293349"/>
                          <a:gd name="connsiteY1" fmla="*/ 262201 h 1884561"/>
                          <a:gd name="connsiteX2" fmla="*/ 1099832 w 1293349"/>
                          <a:gd name="connsiteY2" fmla="*/ 55101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18062 w 1293349"/>
                          <a:gd name="connsiteY1" fmla="*/ 272264 h 1884561"/>
                          <a:gd name="connsiteX2" fmla="*/ 1099832 w 1293349"/>
                          <a:gd name="connsiteY2" fmla="*/ 55101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12058 w 1293349"/>
                          <a:gd name="connsiteY1" fmla="*/ 265555 h 1884561"/>
                          <a:gd name="connsiteX2" fmla="*/ 1099832 w 1293349"/>
                          <a:gd name="connsiteY2" fmla="*/ 55101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12058 w 1293349"/>
                          <a:gd name="connsiteY1" fmla="*/ 265555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24066 w 1293349"/>
                          <a:gd name="connsiteY1" fmla="*/ 218595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15059 w 1293349"/>
                          <a:gd name="connsiteY1" fmla="*/ 252137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098875 w 1293349"/>
                          <a:gd name="connsiteY1" fmla="*/ 301862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06967 w 1293349"/>
                          <a:gd name="connsiteY1" fmla="*/ 315423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06967 w 1293349"/>
                          <a:gd name="connsiteY1" fmla="*/ 315423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1194016 w 1293349"/>
                          <a:gd name="connsiteY0" fmla="*/ 0 h 1884561"/>
                          <a:gd name="connsiteX1" fmla="*/ 1106967 w 1293349"/>
                          <a:gd name="connsiteY1" fmla="*/ 315423 h 1884561"/>
                          <a:gd name="connsiteX2" fmla="*/ 1099832 w 1293349"/>
                          <a:gd name="connsiteY2" fmla="*/ 574498 h 1884561"/>
                          <a:gd name="connsiteX3" fmla="*/ 1152143 w 1293349"/>
                          <a:gd name="connsiteY3" fmla="*/ 868233 h 1884561"/>
                          <a:gd name="connsiteX4" fmla="*/ 1265893 w 1293349"/>
                          <a:gd name="connsiteY4" fmla="*/ 1251184 h 1884561"/>
                          <a:gd name="connsiteX5" fmla="*/ 1289707 w 1293349"/>
                          <a:gd name="connsiteY5" fmla="*/ 1556374 h 1884561"/>
                          <a:gd name="connsiteX6" fmla="*/ 1207020 w 1293349"/>
                          <a:gd name="connsiteY6" fmla="*/ 1781699 h 1884561"/>
                          <a:gd name="connsiteX7" fmla="*/ 1062610 w 1293349"/>
                          <a:gd name="connsiteY7" fmla="*/ 1879310 h 1884561"/>
                          <a:gd name="connsiteX8" fmla="*/ 873821 w 1293349"/>
                          <a:gd name="connsiteY8" fmla="*/ 1858340 h 1884561"/>
                          <a:gd name="connsiteX9" fmla="*/ 708852 w 1293349"/>
                          <a:gd name="connsiteY9" fmla="*/ 1748204 h 1884561"/>
                          <a:gd name="connsiteX10" fmla="*/ 558142 w 1293349"/>
                          <a:gd name="connsiteY10" fmla="*/ 1627641 h 1884561"/>
                          <a:gd name="connsiteX11" fmla="*/ 390464 w 1293349"/>
                          <a:gd name="connsiteY11" fmla="*/ 1549894 h 1884561"/>
                          <a:gd name="connsiteX12" fmla="*/ 229862 w 1293349"/>
                          <a:gd name="connsiteY12" fmla="*/ 1528122 h 1884561"/>
                          <a:gd name="connsiteX13" fmla="*/ 0 w 1293349"/>
                          <a:gd name="connsiteY13" fmla="*/ 1527021 h 1884561"/>
                          <a:gd name="connsiteX0" fmla="*/ 934533 w 1293349"/>
                          <a:gd name="connsiteY0" fmla="*/ 0 h 2095126"/>
                          <a:gd name="connsiteX1" fmla="*/ 1106967 w 1293349"/>
                          <a:gd name="connsiteY1" fmla="*/ 525988 h 2095126"/>
                          <a:gd name="connsiteX2" fmla="*/ 1099832 w 1293349"/>
                          <a:gd name="connsiteY2" fmla="*/ 785063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1021283 w 1293349"/>
                          <a:gd name="connsiteY1" fmla="*/ 509045 h 2095126"/>
                          <a:gd name="connsiteX2" fmla="*/ 1099832 w 1293349"/>
                          <a:gd name="connsiteY2" fmla="*/ 785063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1021283 w 1293349"/>
                          <a:gd name="connsiteY1" fmla="*/ 509045 h 2095126"/>
                          <a:gd name="connsiteX2" fmla="*/ 1099832 w 1293349"/>
                          <a:gd name="connsiteY2" fmla="*/ 785063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1021283 w 1293349"/>
                          <a:gd name="connsiteY1" fmla="*/ 509045 h 2095126"/>
                          <a:gd name="connsiteX2" fmla="*/ 1099832 w 1293349"/>
                          <a:gd name="connsiteY2" fmla="*/ 785063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1021283 w 1293349"/>
                          <a:gd name="connsiteY1" fmla="*/ 509045 h 2095126"/>
                          <a:gd name="connsiteX2" fmla="*/ 1064122 w 1293349"/>
                          <a:gd name="connsiteY2" fmla="*/ 749899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991229 w 1293349"/>
                          <a:gd name="connsiteY1" fmla="*/ 413747 h 2095126"/>
                          <a:gd name="connsiteX2" fmla="*/ 1064122 w 1293349"/>
                          <a:gd name="connsiteY2" fmla="*/ 749899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991229 w 1293349"/>
                          <a:gd name="connsiteY1" fmla="*/ 413747 h 2095126"/>
                          <a:gd name="connsiteX2" fmla="*/ 1064122 w 1293349"/>
                          <a:gd name="connsiteY2" fmla="*/ 749899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34533 w 1293349"/>
                          <a:gd name="connsiteY0" fmla="*/ 0 h 2095126"/>
                          <a:gd name="connsiteX1" fmla="*/ 991229 w 1293349"/>
                          <a:gd name="connsiteY1" fmla="*/ 413747 h 2095126"/>
                          <a:gd name="connsiteX2" fmla="*/ 1064122 w 1293349"/>
                          <a:gd name="connsiteY2" fmla="*/ 749899 h 2095126"/>
                          <a:gd name="connsiteX3" fmla="*/ 1152143 w 1293349"/>
                          <a:gd name="connsiteY3" fmla="*/ 1078798 h 2095126"/>
                          <a:gd name="connsiteX4" fmla="*/ 1265893 w 1293349"/>
                          <a:gd name="connsiteY4" fmla="*/ 1461749 h 2095126"/>
                          <a:gd name="connsiteX5" fmla="*/ 1289707 w 1293349"/>
                          <a:gd name="connsiteY5" fmla="*/ 1766939 h 2095126"/>
                          <a:gd name="connsiteX6" fmla="*/ 1207020 w 1293349"/>
                          <a:gd name="connsiteY6" fmla="*/ 1992264 h 2095126"/>
                          <a:gd name="connsiteX7" fmla="*/ 1062610 w 1293349"/>
                          <a:gd name="connsiteY7" fmla="*/ 2089875 h 2095126"/>
                          <a:gd name="connsiteX8" fmla="*/ 873821 w 1293349"/>
                          <a:gd name="connsiteY8" fmla="*/ 2068905 h 2095126"/>
                          <a:gd name="connsiteX9" fmla="*/ 708852 w 1293349"/>
                          <a:gd name="connsiteY9" fmla="*/ 1958769 h 2095126"/>
                          <a:gd name="connsiteX10" fmla="*/ 558142 w 1293349"/>
                          <a:gd name="connsiteY10" fmla="*/ 1838206 h 2095126"/>
                          <a:gd name="connsiteX11" fmla="*/ 390464 w 1293349"/>
                          <a:gd name="connsiteY11" fmla="*/ 1760459 h 2095126"/>
                          <a:gd name="connsiteX12" fmla="*/ 229862 w 1293349"/>
                          <a:gd name="connsiteY12" fmla="*/ 1738687 h 2095126"/>
                          <a:gd name="connsiteX13" fmla="*/ 0 w 1293349"/>
                          <a:gd name="connsiteY13" fmla="*/ 1737586 h 2095126"/>
                          <a:gd name="connsiteX0" fmla="*/ 919886 w 1293349"/>
                          <a:gd name="connsiteY0" fmla="*/ 0 h 2092258"/>
                          <a:gd name="connsiteX1" fmla="*/ 991229 w 1293349"/>
                          <a:gd name="connsiteY1" fmla="*/ 410879 h 2092258"/>
                          <a:gd name="connsiteX2" fmla="*/ 1064122 w 1293349"/>
                          <a:gd name="connsiteY2" fmla="*/ 747031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8142 w 1293349"/>
                          <a:gd name="connsiteY10" fmla="*/ 1835338 h 2092258"/>
                          <a:gd name="connsiteX11" fmla="*/ 390464 w 1293349"/>
                          <a:gd name="connsiteY11" fmla="*/ 1757591 h 2092258"/>
                          <a:gd name="connsiteX12" fmla="*/ 229862 w 1293349"/>
                          <a:gd name="connsiteY12" fmla="*/ 1735819 h 2092258"/>
                          <a:gd name="connsiteX13" fmla="*/ 0 w 1293349"/>
                          <a:gd name="connsiteY13" fmla="*/ 1734718 h 2092258"/>
                          <a:gd name="connsiteX0" fmla="*/ 919886 w 1293349"/>
                          <a:gd name="connsiteY0" fmla="*/ 0 h 2092258"/>
                          <a:gd name="connsiteX1" fmla="*/ 991229 w 1293349"/>
                          <a:gd name="connsiteY1" fmla="*/ 410879 h 2092258"/>
                          <a:gd name="connsiteX2" fmla="*/ 1064122 w 1293349"/>
                          <a:gd name="connsiteY2" fmla="*/ 747031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8142 w 1293349"/>
                          <a:gd name="connsiteY10" fmla="*/ 1835338 h 2092258"/>
                          <a:gd name="connsiteX11" fmla="*/ 390464 w 1293349"/>
                          <a:gd name="connsiteY11" fmla="*/ 1757591 h 2092258"/>
                          <a:gd name="connsiteX12" fmla="*/ 229862 w 1293349"/>
                          <a:gd name="connsiteY12" fmla="*/ 1735819 h 2092258"/>
                          <a:gd name="connsiteX13" fmla="*/ 0 w 1293349"/>
                          <a:gd name="connsiteY13" fmla="*/ 1734718 h 2092258"/>
                          <a:gd name="connsiteX0" fmla="*/ 919886 w 1293349"/>
                          <a:gd name="connsiteY0" fmla="*/ 0 h 2092258"/>
                          <a:gd name="connsiteX1" fmla="*/ 997650 w 1293349"/>
                          <a:gd name="connsiteY1" fmla="*/ 451782 h 2092258"/>
                          <a:gd name="connsiteX2" fmla="*/ 1064122 w 1293349"/>
                          <a:gd name="connsiteY2" fmla="*/ 747031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8142 w 1293349"/>
                          <a:gd name="connsiteY10" fmla="*/ 1835338 h 2092258"/>
                          <a:gd name="connsiteX11" fmla="*/ 390464 w 1293349"/>
                          <a:gd name="connsiteY11" fmla="*/ 1757591 h 2092258"/>
                          <a:gd name="connsiteX12" fmla="*/ 229862 w 1293349"/>
                          <a:gd name="connsiteY12" fmla="*/ 1735819 h 2092258"/>
                          <a:gd name="connsiteX13" fmla="*/ 0 w 1293349"/>
                          <a:gd name="connsiteY13" fmla="*/ 1734718 h 2092258"/>
                          <a:gd name="connsiteX0" fmla="*/ 919886 w 1293349"/>
                          <a:gd name="connsiteY0" fmla="*/ 0 h 2092258"/>
                          <a:gd name="connsiteX1" fmla="*/ 997650 w 1293349"/>
                          <a:gd name="connsiteY1" fmla="*/ 451782 h 2092258"/>
                          <a:gd name="connsiteX2" fmla="*/ 1064122 w 1293349"/>
                          <a:gd name="connsiteY2" fmla="*/ 747031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8142 w 1293349"/>
                          <a:gd name="connsiteY10" fmla="*/ 1835338 h 2092258"/>
                          <a:gd name="connsiteX11" fmla="*/ 390464 w 1293349"/>
                          <a:gd name="connsiteY11" fmla="*/ 1757591 h 2092258"/>
                          <a:gd name="connsiteX12" fmla="*/ 229862 w 1293349"/>
                          <a:gd name="connsiteY12" fmla="*/ 1735819 h 2092258"/>
                          <a:gd name="connsiteX13" fmla="*/ 0 w 1293349"/>
                          <a:gd name="connsiteY13" fmla="*/ 1734718 h 2092258"/>
                          <a:gd name="connsiteX0" fmla="*/ 919886 w 1293349"/>
                          <a:gd name="connsiteY0" fmla="*/ 0 h 2092258"/>
                          <a:gd name="connsiteX1" fmla="*/ 997650 w 1293349"/>
                          <a:gd name="connsiteY1" fmla="*/ 451782 h 2092258"/>
                          <a:gd name="connsiteX2" fmla="*/ 1080433 w 1293349"/>
                          <a:gd name="connsiteY2" fmla="*/ 802859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8142 w 1293349"/>
                          <a:gd name="connsiteY10" fmla="*/ 1835338 h 2092258"/>
                          <a:gd name="connsiteX11" fmla="*/ 390464 w 1293349"/>
                          <a:gd name="connsiteY11" fmla="*/ 1757591 h 2092258"/>
                          <a:gd name="connsiteX12" fmla="*/ 229862 w 1293349"/>
                          <a:gd name="connsiteY12" fmla="*/ 1735819 h 2092258"/>
                          <a:gd name="connsiteX13" fmla="*/ 0 w 1293349"/>
                          <a:gd name="connsiteY13" fmla="*/ 1734718 h 2092258"/>
                          <a:gd name="connsiteX0" fmla="*/ 919886 w 1293349"/>
                          <a:gd name="connsiteY0" fmla="*/ 0 h 2092258"/>
                          <a:gd name="connsiteX1" fmla="*/ 997650 w 1293349"/>
                          <a:gd name="connsiteY1" fmla="*/ 451782 h 2092258"/>
                          <a:gd name="connsiteX2" fmla="*/ 1080433 w 1293349"/>
                          <a:gd name="connsiteY2" fmla="*/ 802859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8142 w 1293349"/>
                          <a:gd name="connsiteY10" fmla="*/ 1835338 h 2092258"/>
                          <a:gd name="connsiteX11" fmla="*/ 376722 w 1293349"/>
                          <a:gd name="connsiteY11" fmla="*/ 1718121 h 2092258"/>
                          <a:gd name="connsiteX12" fmla="*/ 229862 w 1293349"/>
                          <a:gd name="connsiteY12" fmla="*/ 1735819 h 2092258"/>
                          <a:gd name="connsiteX13" fmla="*/ 0 w 1293349"/>
                          <a:gd name="connsiteY13" fmla="*/ 1734718 h 2092258"/>
                          <a:gd name="connsiteX0" fmla="*/ 919886 w 1293349"/>
                          <a:gd name="connsiteY0" fmla="*/ 0 h 2092258"/>
                          <a:gd name="connsiteX1" fmla="*/ 997650 w 1293349"/>
                          <a:gd name="connsiteY1" fmla="*/ 451782 h 2092258"/>
                          <a:gd name="connsiteX2" fmla="*/ 1080433 w 1293349"/>
                          <a:gd name="connsiteY2" fmla="*/ 802859 h 2092258"/>
                          <a:gd name="connsiteX3" fmla="*/ 1152143 w 1293349"/>
                          <a:gd name="connsiteY3" fmla="*/ 1075930 h 2092258"/>
                          <a:gd name="connsiteX4" fmla="*/ 1265893 w 1293349"/>
                          <a:gd name="connsiteY4" fmla="*/ 1458881 h 2092258"/>
                          <a:gd name="connsiteX5" fmla="*/ 1289707 w 1293349"/>
                          <a:gd name="connsiteY5" fmla="*/ 1764071 h 2092258"/>
                          <a:gd name="connsiteX6" fmla="*/ 1207020 w 1293349"/>
                          <a:gd name="connsiteY6" fmla="*/ 1989396 h 2092258"/>
                          <a:gd name="connsiteX7" fmla="*/ 1062610 w 1293349"/>
                          <a:gd name="connsiteY7" fmla="*/ 2087007 h 2092258"/>
                          <a:gd name="connsiteX8" fmla="*/ 873821 w 1293349"/>
                          <a:gd name="connsiteY8" fmla="*/ 2066037 h 2092258"/>
                          <a:gd name="connsiteX9" fmla="*/ 708852 w 1293349"/>
                          <a:gd name="connsiteY9" fmla="*/ 1955901 h 2092258"/>
                          <a:gd name="connsiteX10" fmla="*/ 551721 w 1293349"/>
                          <a:gd name="connsiteY10" fmla="*/ 1794436 h 2092258"/>
                          <a:gd name="connsiteX11" fmla="*/ 376722 w 1293349"/>
                          <a:gd name="connsiteY11" fmla="*/ 1718121 h 2092258"/>
                          <a:gd name="connsiteX12" fmla="*/ 229862 w 1293349"/>
                          <a:gd name="connsiteY12" fmla="*/ 1735819 h 2092258"/>
                          <a:gd name="connsiteX13" fmla="*/ 0 w 1293349"/>
                          <a:gd name="connsiteY13" fmla="*/ 1734718 h 2092258"/>
                          <a:gd name="connsiteX0" fmla="*/ 919886 w 1293349"/>
                          <a:gd name="connsiteY0" fmla="*/ 0 h 2085797"/>
                          <a:gd name="connsiteX1" fmla="*/ 997650 w 1293349"/>
                          <a:gd name="connsiteY1" fmla="*/ 451782 h 2085797"/>
                          <a:gd name="connsiteX2" fmla="*/ 1080433 w 1293349"/>
                          <a:gd name="connsiteY2" fmla="*/ 802859 h 2085797"/>
                          <a:gd name="connsiteX3" fmla="*/ 1152143 w 1293349"/>
                          <a:gd name="connsiteY3" fmla="*/ 1075930 h 2085797"/>
                          <a:gd name="connsiteX4" fmla="*/ 1265893 w 1293349"/>
                          <a:gd name="connsiteY4" fmla="*/ 1458881 h 2085797"/>
                          <a:gd name="connsiteX5" fmla="*/ 1289707 w 1293349"/>
                          <a:gd name="connsiteY5" fmla="*/ 1764071 h 2085797"/>
                          <a:gd name="connsiteX6" fmla="*/ 1207020 w 1293349"/>
                          <a:gd name="connsiteY6" fmla="*/ 1989396 h 2085797"/>
                          <a:gd name="connsiteX7" fmla="*/ 1061326 w 1293349"/>
                          <a:gd name="connsiteY7" fmla="*/ 2078826 h 2085797"/>
                          <a:gd name="connsiteX8" fmla="*/ 873821 w 1293349"/>
                          <a:gd name="connsiteY8" fmla="*/ 2066037 h 2085797"/>
                          <a:gd name="connsiteX9" fmla="*/ 708852 w 1293349"/>
                          <a:gd name="connsiteY9" fmla="*/ 1955901 h 2085797"/>
                          <a:gd name="connsiteX10" fmla="*/ 551721 w 1293349"/>
                          <a:gd name="connsiteY10" fmla="*/ 1794436 h 2085797"/>
                          <a:gd name="connsiteX11" fmla="*/ 376722 w 1293349"/>
                          <a:gd name="connsiteY11" fmla="*/ 1718121 h 2085797"/>
                          <a:gd name="connsiteX12" fmla="*/ 229862 w 1293349"/>
                          <a:gd name="connsiteY12" fmla="*/ 1735819 h 2085797"/>
                          <a:gd name="connsiteX13" fmla="*/ 0 w 1293349"/>
                          <a:gd name="connsiteY13" fmla="*/ 1734718 h 2085797"/>
                          <a:gd name="connsiteX0" fmla="*/ 919886 w 1293349"/>
                          <a:gd name="connsiteY0" fmla="*/ 0 h 2085797"/>
                          <a:gd name="connsiteX1" fmla="*/ 997650 w 1293349"/>
                          <a:gd name="connsiteY1" fmla="*/ 451782 h 2085797"/>
                          <a:gd name="connsiteX2" fmla="*/ 1080433 w 1293349"/>
                          <a:gd name="connsiteY2" fmla="*/ 802859 h 2085797"/>
                          <a:gd name="connsiteX3" fmla="*/ 1152143 w 1293349"/>
                          <a:gd name="connsiteY3" fmla="*/ 1075930 h 2085797"/>
                          <a:gd name="connsiteX4" fmla="*/ 1265893 w 1293349"/>
                          <a:gd name="connsiteY4" fmla="*/ 1458881 h 2085797"/>
                          <a:gd name="connsiteX5" fmla="*/ 1289707 w 1293349"/>
                          <a:gd name="connsiteY5" fmla="*/ 1764071 h 2085797"/>
                          <a:gd name="connsiteX6" fmla="*/ 1207020 w 1293349"/>
                          <a:gd name="connsiteY6" fmla="*/ 1989396 h 2085797"/>
                          <a:gd name="connsiteX7" fmla="*/ 1061326 w 1293349"/>
                          <a:gd name="connsiteY7" fmla="*/ 2078826 h 2085797"/>
                          <a:gd name="connsiteX8" fmla="*/ 873821 w 1293349"/>
                          <a:gd name="connsiteY8" fmla="*/ 2066037 h 2085797"/>
                          <a:gd name="connsiteX9" fmla="*/ 708852 w 1293349"/>
                          <a:gd name="connsiteY9" fmla="*/ 1955901 h 2085797"/>
                          <a:gd name="connsiteX10" fmla="*/ 551721 w 1293349"/>
                          <a:gd name="connsiteY10" fmla="*/ 1794436 h 2085797"/>
                          <a:gd name="connsiteX11" fmla="*/ 420658 w 1293349"/>
                          <a:gd name="connsiteY11" fmla="*/ 1709513 h 2085797"/>
                          <a:gd name="connsiteX12" fmla="*/ 229862 w 1293349"/>
                          <a:gd name="connsiteY12" fmla="*/ 1735819 h 2085797"/>
                          <a:gd name="connsiteX13" fmla="*/ 0 w 1293349"/>
                          <a:gd name="connsiteY13" fmla="*/ 1734718 h 2085797"/>
                          <a:gd name="connsiteX0" fmla="*/ 919886 w 1293349"/>
                          <a:gd name="connsiteY0" fmla="*/ 0 h 2085797"/>
                          <a:gd name="connsiteX1" fmla="*/ 997650 w 1293349"/>
                          <a:gd name="connsiteY1" fmla="*/ 451782 h 2085797"/>
                          <a:gd name="connsiteX2" fmla="*/ 1080433 w 1293349"/>
                          <a:gd name="connsiteY2" fmla="*/ 802859 h 2085797"/>
                          <a:gd name="connsiteX3" fmla="*/ 1152143 w 1293349"/>
                          <a:gd name="connsiteY3" fmla="*/ 1075930 h 2085797"/>
                          <a:gd name="connsiteX4" fmla="*/ 1265893 w 1293349"/>
                          <a:gd name="connsiteY4" fmla="*/ 1458881 h 2085797"/>
                          <a:gd name="connsiteX5" fmla="*/ 1289707 w 1293349"/>
                          <a:gd name="connsiteY5" fmla="*/ 1764071 h 2085797"/>
                          <a:gd name="connsiteX6" fmla="*/ 1207020 w 1293349"/>
                          <a:gd name="connsiteY6" fmla="*/ 1989396 h 2085797"/>
                          <a:gd name="connsiteX7" fmla="*/ 1061326 w 1293349"/>
                          <a:gd name="connsiteY7" fmla="*/ 2078826 h 2085797"/>
                          <a:gd name="connsiteX8" fmla="*/ 873821 w 1293349"/>
                          <a:gd name="connsiteY8" fmla="*/ 2066037 h 2085797"/>
                          <a:gd name="connsiteX9" fmla="*/ 708852 w 1293349"/>
                          <a:gd name="connsiteY9" fmla="*/ 1955901 h 2085797"/>
                          <a:gd name="connsiteX10" fmla="*/ 551721 w 1293349"/>
                          <a:gd name="connsiteY10" fmla="*/ 1794436 h 2085797"/>
                          <a:gd name="connsiteX11" fmla="*/ 420658 w 1293349"/>
                          <a:gd name="connsiteY11" fmla="*/ 1709513 h 2085797"/>
                          <a:gd name="connsiteX12" fmla="*/ 274320 w 1293349"/>
                          <a:gd name="connsiteY12" fmla="*/ 1634356 h 2085797"/>
                          <a:gd name="connsiteX13" fmla="*/ 0 w 1293349"/>
                          <a:gd name="connsiteY13" fmla="*/ 1734718 h 2085797"/>
                          <a:gd name="connsiteX0" fmla="*/ 958928 w 1332391"/>
                          <a:gd name="connsiteY0" fmla="*/ 0 h 2085797"/>
                          <a:gd name="connsiteX1" fmla="*/ 1036692 w 1332391"/>
                          <a:gd name="connsiteY1" fmla="*/ 451782 h 2085797"/>
                          <a:gd name="connsiteX2" fmla="*/ 1119475 w 1332391"/>
                          <a:gd name="connsiteY2" fmla="*/ 802859 h 2085797"/>
                          <a:gd name="connsiteX3" fmla="*/ 1191185 w 1332391"/>
                          <a:gd name="connsiteY3" fmla="*/ 1075930 h 2085797"/>
                          <a:gd name="connsiteX4" fmla="*/ 1304935 w 1332391"/>
                          <a:gd name="connsiteY4" fmla="*/ 1458881 h 2085797"/>
                          <a:gd name="connsiteX5" fmla="*/ 1328749 w 1332391"/>
                          <a:gd name="connsiteY5" fmla="*/ 1764071 h 2085797"/>
                          <a:gd name="connsiteX6" fmla="*/ 1246062 w 1332391"/>
                          <a:gd name="connsiteY6" fmla="*/ 1989396 h 2085797"/>
                          <a:gd name="connsiteX7" fmla="*/ 1100368 w 1332391"/>
                          <a:gd name="connsiteY7" fmla="*/ 2078826 h 2085797"/>
                          <a:gd name="connsiteX8" fmla="*/ 912863 w 1332391"/>
                          <a:gd name="connsiteY8" fmla="*/ 2066037 h 2085797"/>
                          <a:gd name="connsiteX9" fmla="*/ 747894 w 1332391"/>
                          <a:gd name="connsiteY9" fmla="*/ 1955901 h 2085797"/>
                          <a:gd name="connsiteX10" fmla="*/ 590763 w 1332391"/>
                          <a:gd name="connsiteY10" fmla="*/ 1794436 h 2085797"/>
                          <a:gd name="connsiteX11" fmla="*/ 459700 w 1332391"/>
                          <a:gd name="connsiteY11" fmla="*/ 1709513 h 2085797"/>
                          <a:gd name="connsiteX12" fmla="*/ 313362 w 1332391"/>
                          <a:gd name="connsiteY12" fmla="*/ 1634356 h 2085797"/>
                          <a:gd name="connsiteX13" fmla="*/ 0 w 1332391"/>
                          <a:gd name="connsiteY13" fmla="*/ 1582156 h 2085797"/>
                          <a:gd name="connsiteX0" fmla="*/ 958928 w 1332391"/>
                          <a:gd name="connsiteY0" fmla="*/ 0 h 2085797"/>
                          <a:gd name="connsiteX1" fmla="*/ 1036692 w 1332391"/>
                          <a:gd name="connsiteY1" fmla="*/ 451782 h 2085797"/>
                          <a:gd name="connsiteX2" fmla="*/ 1119475 w 1332391"/>
                          <a:gd name="connsiteY2" fmla="*/ 802859 h 2085797"/>
                          <a:gd name="connsiteX3" fmla="*/ 1191185 w 1332391"/>
                          <a:gd name="connsiteY3" fmla="*/ 1075930 h 2085797"/>
                          <a:gd name="connsiteX4" fmla="*/ 1304935 w 1332391"/>
                          <a:gd name="connsiteY4" fmla="*/ 1458881 h 2085797"/>
                          <a:gd name="connsiteX5" fmla="*/ 1328749 w 1332391"/>
                          <a:gd name="connsiteY5" fmla="*/ 1764071 h 2085797"/>
                          <a:gd name="connsiteX6" fmla="*/ 1246062 w 1332391"/>
                          <a:gd name="connsiteY6" fmla="*/ 1989396 h 2085797"/>
                          <a:gd name="connsiteX7" fmla="*/ 1100368 w 1332391"/>
                          <a:gd name="connsiteY7" fmla="*/ 2078826 h 2085797"/>
                          <a:gd name="connsiteX8" fmla="*/ 912863 w 1332391"/>
                          <a:gd name="connsiteY8" fmla="*/ 2066037 h 2085797"/>
                          <a:gd name="connsiteX9" fmla="*/ 747894 w 1332391"/>
                          <a:gd name="connsiteY9" fmla="*/ 1955901 h 2085797"/>
                          <a:gd name="connsiteX10" fmla="*/ 590763 w 1332391"/>
                          <a:gd name="connsiteY10" fmla="*/ 1794436 h 2085797"/>
                          <a:gd name="connsiteX11" fmla="*/ 459700 w 1332391"/>
                          <a:gd name="connsiteY11" fmla="*/ 1709513 h 2085797"/>
                          <a:gd name="connsiteX12" fmla="*/ 275082 w 1332391"/>
                          <a:gd name="connsiteY12" fmla="*/ 1582830 h 2085797"/>
                          <a:gd name="connsiteX13" fmla="*/ 0 w 1332391"/>
                          <a:gd name="connsiteY13" fmla="*/ 1582156 h 2085797"/>
                          <a:gd name="connsiteX0" fmla="*/ 958928 w 1332391"/>
                          <a:gd name="connsiteY0" fmla="*/ 0 h 2085797"/>
                          <a:gd name="connsiteX1" fmla="*/ 1036692 w 1332391"/>
                          <a:gd name="connsiteY1" fmla="*/ 451782 h 2085797"/>
                          <a:gd name="connsiteX2" fmla="*/ 1119475 w 1332391"/>
                          <a:gd name="connsiteY2" fmla="*/ 802859 h 2085797"/>
                          <a:gd name="connsiteX3" fmla="*/ 1191185 w 1332391"/>
                          <a:gd name="connsiteY3" fmla="*/ 1075930 h 2085797"/>
                          <a:gd name="connsiteX4" fmla="*/ 1304935 w 1332391"/>
                          <a:gd name="connsiteY4" fmla="*/ 1458881 h 2085797"/>
                          <a:gd name="connsiteX5" fmla="*/ 1328749 w 1332391"/>
                          <a:gd name="connsiteY5" fmla="*/ 1764071 h 2085797"/>
                          <a:gd name="connsiteX6" fmla="*/ 1246062 w 1332391"/>
                          <a:gd name="connsiteY6" fmla="*/ 1989396 h 2085797"/>
                          <a:gd name="connsiteX7" fmla="*/ 1100368 w 1332391"/>
                          <a:gd name="connsiteY7" fmla="*/ 2078826 h 2085797"/>
                          <a:gd name="connsiteX8" fmla="*/ 912863 w 1332391"/>
                          <a:gd name="connsiteY8" fmla="*/ 2066037 h 2085797"/>
                          <a:gd name="connsiteX9" fmla="*/ 747894 w 1332391"/>
                          <a:gd name="connsiteY9" fmla="*/ 1955901 h 2085797"/>
                          <a:gd name="connsiteX10" fmla="*/ 589862 w 1332391"/>
                          <a:gd name="connsiteY10" fmla="*/ 1836776 h 2085797"/>
                          <a:gd name="connsiteX11" fmla="*/ 459700 w 1332391"/>
                          <a:gd name="connsiteY11" fmla="*/ 1709513 h 2085797"/>
                          <a:gd name="connsiteX12" fmla="*/ 275082 w 1332391"/>
                          <a:gd name="connsiteY12" fmla="*/ 1582830 h 2085797"/>
                          <a:gd name="connsiteX13" fmla="*/ 0 w 1332391"/>
                          <a:gd name="connsiteY13" fmla="*/ 1582156 h 2085797"/>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59700 w 1332391"/>
                          <a:gd name="connsiteY11" fmla="*/ 1709513 h 2085342"/>
                          <a:gd name="connsiteX12" fmla="*/ 275082 w 1332391"/>
                          <a:gd name="connsiteY12" fmla="*/ 1582830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59700 w 1332391"/>
                          <a:gd name="connsiteY11" fmla="*/ 1709513 h 2085342"/>
                          <a:gd name="connsiteX12" fmla="*/ 275082 w 1332391"/>
                          <a:gd name="connsiteY12" fmla="*/ 1582830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59700 w 1332391"/>
                          <a:gd name="connsiteY11" fmla="*/ 1709513 h 2085342"/>
                          <a:gd name="connsiteX12" fmla="*/ 206612 w 1332391"/>
                          <a:gd name="connsiteY12" fmla="*/ 1579377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25274 w 1332391"/>
                          <a:gd name="connsiteY11" fmla="*/ 1682531 h 2085342"/>
                          <a:gd name="connsiteX12" fmla="*/ 206612 w 1332391"/>
                          <a:gd name="connsiteY12" fmla="*/ 1579377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25274 w 1332391"/>
                          <a:gd name="connsiteY11" fmla="*/ 1682531 h 2085342"/>
                          <a:gd name="connsiteX12" fmla="*/ 206612 w 1332391"/>
                          <a:gd name="connsiteY12" fmla="*/ 1579377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25274 w 1332391"/>
                          <a:gd name="connsiteY11" fmla="*/ 1682531 h 2085342"/>
                          <a:gd name="connsiteX12" fmla="*/ 206612 w 1332391"/>
                          <a:gd name="connsiteY12" fmla="*/ 1579377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57132 w 1332391"/>
                          <a:gd name="connsiteY11" fmla="*/ 1693155 h 2085342"/>
                          <a:gd name="connsiteX12" fmla="*/ 206612 w 1332391"/>
                          <a:gd name="connsiteY12" fmla="*/ 1579377 h 2085342"/>
                          <a:gd name="connsiteX13" fmla="*/ 0 w 1332391"/>
                          <a:gd name="connsiteY13" fmla="*/ 1582156 h 2085342"/>
                          <a:gd name="connsiteX0" fmla="*/ 958928 w 1332391"/>
                          <a:gd name="connsiteY0" fmla="*/ 0 h 2085342"/>
                          <a:gd name="connsiteX1" fmla="*/ 1036692 w 1332391"/>
                          <a:gd name="connsiteY1" fmla="*/ 451782 h 2085342"/>
                          <a:gd name="connsiteX2" fmla="*/ 1119475 w 1332391"/>
                          <a:gd name="connsiteY2" fmla="*/ 802859 h 2085342"/>
                          <a:gd name="connsiteX3" fmla="*/ 1191185 w 1332391"/>
                          <a:gd name="connsiteY3" fmla="*/ 1075930 h 2085342"/>
                          <a:gd name="connsiteX4" fmla="*/ 1304935 w 1332391"/>
                          <a:gd name="connsiteY4" fmla="*/ 1458881 h 2085342"/>
                          <a:gd name="connsiteX5" fmla="*/ 1328749 w 1332391"/>
                          <a:gd name="connsiteY5" fmla="*/ 1764071 h 2085342"/>
                          <a:gd name="connsiteX6" fmla="*/ 1246062 w 1332391"/>
                          <a:gd name="connsiteY6" fmla="*/ 1989396 h 2085342"/>
                          <a:gd name="connsiteX7" fmla="*/ 1100368 w 1332391"/>
                          <a:gd name="connsiteY7" fmla="*/ 2078826 h 2085342"/>
                          <a:gd name="connsiteX8" fmla="*/ 912863 w 1332391"/>
                          <a:gd name="connsiteY8" fmla="*/ 2066037 h 2085342"/>
                          <a:gd name="connsiteX9" fmla="*/ 734534 w 1332391"/>
                          <a:gd name="connsiteY9" fmla="*/ 1966954 h 2085342"/>
                          <a:gd name="connsiteX10" fmla="*/ 589862 w 1332391"/>
                          <a:gd name="connsiteY10" fmla="*/ 1836776 h 2085342"/>
                          <a:gd name="connsiteX11" fmla="*/ 457132 w 1332391"/>
                          <a:gd name="connsiteY11" fmla="*/ 1693155 h 2085342"/>
                          <a:gd name="connsiteX12" fmla="*/ 183363 w 1332391"/>
                          <a:gd name="connsiteY12" fmla="*/ 1575500 h 2085342"/>
                          <a:gd name="connsiteX13" fmla="*/ 0 w 1332391"/>
                          <a:gd name="connsiteY13" fmla="*/ 1582156 h 2085342"/>
                          <a:gd name="connsiteX0" fmla="*/ 994257 w 1367720"/>
                          <a:gd name="connsiteY0" fmla="*/ 0 h 2085342"/>
                          <a:gd name="connsiteX1" fmla="*/ 1072021 w 1367720"/>
                          <a:gd name="connsiteY1" fmla="*/ 451782 h 2085342"/>
                          <a:gd name="connsiteX2" fmla="*/ 1154804 w 1367720"/>
                          <a:gd name="connsiteY2" fmla="*/ 802859 h 2085342"/>
                          <a:gd name="connsiteX3" fmla="*/ 1226514 w 1367720"/>
                          <a:gd name="connsiteY3" fmla="*/ 1075930 h 2085342"/>
                          <a:gd name="connsiteX4" fmla="*/ 1340264 w 1367720"/>
                          <a:gd name="connsiteY4" fmla="*/ 1458881 h 2085342"/>
                          <a:gd name="connsiteX5" fmla="*/ 1364078 w 1367720"/>
                          <a:gd name="connsiteY5" fmla="*/ 1764071 h 2085342"/>
                          <a:gd name="connsiteX6" fmla="*/ 1281391 w 1367720"/>
                          <a:gd name="connsiteY6" fmla="*/ 1989396 h 2085342"/>
                          <a:gd name="connsiteX7" fmla="*/ 1135697 w 1367720"/>
                          <a:gd name="connsiteY7" fmla="*/ 2078826 h 2085342"/>
                          <a:gd name="connsiteX8" fmla="*/ 948192 w 1367720"/>
                          <a:gd name="connsiteY8" fmla="*/ 2066037 h 2085342"/>
                          <a:gd name="connsiteX9" fmla="*/ 769863 w 1367720"/>
                          <a:gd name="connsiteY9" fmla="*/ 1966954 h 2085342"/>
                          <a:gd name="connsiteX10" fmla="*/ 625191 w 1367720"/>
                          <a:gd name="connsiteY10" fmla="*/ 1836776 h 2085342"/>
                          <a:gd name="connsiteX11" fmla="*/ 492461 w 1367720"/>
                          <a:gd name="connsiteY11" fmla="*/ 1693155 h 2085342"/>
                          <a:gd name="connsiteX12" fmla="*/ 218692 w 1367720"/>
                          <a:gd name="connsiteY12" fmla="*/ 1575500 h 2085342"/>
                          <a:gd name="connsiteX13" fmla="*/ -1 w 1367720"/>
                          <a:gd name="connsiteY13" fmla="*/ 1597507 h 2085342"/>
                          <a:gd name="connsiteX0" fmla="*/ 1046140 w 1367720"/>
                          <a:gd name="connsiteY0" fmla="*/ 1 h 1850973"/>
                          <a:gd name="connsiteX1" fmla="*/ 1072021 w 1367720"/>
                          <a:gd name="connsiteY1" fmla="*/ 217413 h 1850973"/>
                          <a:gd name="connsiteX2" fmla="*/ 1154804 w 1367720"/>
                          <a:gd name="connsiteY2" fmla="*/ 568490 h 1850973"/>
                          <a:gd name="connsiteX3" fmla="*/ 1226514 w 1367720"/>
                          <a:gd name="connsiteY3" fmla="*/ 841561 h 1850973"/>
                          <a:gd name="connsiteX4" fmla="*/ 1340264 w 1367720"/>
                          <a:gd name="connsiteY4" fmla="*/ 1224512 h 1850973"/>
                          <a:gd name="connsiteX5" fmla="*/ 1364078 w 1367720"/>
                          <a:gd name="connsiteY5" fmla="*/ 1529702 h 1850973"/>
                          <a:gd name="connsiteX6" fmla="*/ 1281391 w 1367720"/>
                          <a:gd name="connsiteY6" fmla="*/ 1755027 h 1850973"/>
                          <a:gd name="connsiteX7" fmla="*/ 1135697 w 1367720"/>
                          <a:gd name="connsiteY7" fmla="*/ 1844457 h 1850973"/>
                          <a:gd name="connsiteX8" fmla="*/ 948192 w 1367720"/>
                          <a:gd name="connsiteY8" fmla="*/ 1831668 h 1850973"/>
                          <a:gd name="connsiteX9" fmla="*/ 769863 w 1367720"/>
                          <a:gd name="connsiteY9" fmla="*/ 1732585 h 1850973"/>
                          <a:gd name="connsiteX10" fmla="*/ 625191 w 1367720"/>
                          <a:gd name="connsiteY10" fmla="*/ 1602407 h 1850973"/>
                          <a:gd name="connsiteX11" fmla="*/ 492461 w 1367720"/>
                          <a:gd name="connsiteY11" fmla="*/ 1458786 h 1850973"/>
                          <a:gd name="connsiteX12" fmla="*/ 218692 w 1367720"/>
                          <a:gd name="connsiteY12" fmla="*/ 1341131 h 1850973"/>
                          <a:gd name="connsiteX13" fmla="*/ -1 w 1367720"/>
                          <a:gd name="connsiteY13" fmla="*/ 1363138 h 1850973"/>
                          <a:gd name="connsiteX0" fmla="*/ 1046140 w 1367720"/>
                          <a:gd name="connsiteY0" fmla="*/ 1 h 1850973"/>
                          <a:gd name="connsiteX1" fmla="*/ 1072021 w 1367720"/>
                          <a:gd name="connsiteY1" fmla="*/ 217413 h 1850973"/>
                          <a:gd name="connsiteX2" fmla="*/ 1131552 w 1367720"/>
                          <a:gd name="connsiteY2" fmla="*/ 564612 h 1850973"/>
                          <a:gd name="connsiteX3" fmla="*/ 1226514 w 1367720"/>
                          <a:gd name="connsiteY3" fmla="*/ 841561 h 1850973"/>
                          <a:gd name="connsiteX4" fmla="*/ 1340264 w 1367720"/>
                          <a:gd name="connsiteY4" fmla="*/ 1224512 h 1850973"/>
                          <a:gd name="connsiteX5" fmla="*/ 1364078 w 1367720"/>
                          <a:gd name="connsiteY5" fmla="*/ 1529702 h 1850973"/>
                          <a:gd name="connsiteX6" fmla="*/ 1281391 w 1367720"/>
                          <a:gd name="connsiteY6" fmla="*/ 1755027 h 1850973"/>
                          <a:gd name="connsiteX7" fmla="*/ 1135697 w 1367720"/>
                          <a:gd name="connsiteY7" fmla="*/ 1844457 h 1850973"/>
                          <a:gd name="connsiteX8" fmla="*/ 948192 w 1367720"/>
                          <a:gd name="connsiteY8" fmla="*/ 1831668 h 1850973"/>
                          <a:gd name="connsiteX9" fmla="*/ 769863 w 1367720"/>
                          <a:gd name="connsiteY9" fmla="*/ 1732585 h 1850973"/>
                          <a:gd name="connsiteX10" fmla="*/ 625191 w 1367720"/>
                          <a:gd name="connsiteY10" fmla="*/ 1602407 h 1850973"/>
                          <a:gd name="connsiteX11" fmla="*/ 492461 w 1367720"/>
                          <a:gd name="connsiteY11" fmla="*/ 1458786 h 1850973"/>
                          <a:gd name="connsiteX12" fmla="*/ 218692 w 1367720"/>
                          <a:gd name="connsiteY12" fmla="*/ 1341131 h 1850973"/>
                          <a:gd name="connsiteX13" fmla="*/ -1 w 1367720"/>
                          <a:gd name="connsiteY13" fmla="*/ 1363138 h 1850973"/>
                          <a:gd name="connsiteX0" fmla="*/ 1046140 w 1367600"/>
                          <a:gd name="connsiteY0" fmla="*/ 1 h 1850973"/>
                          <a:gd name="connsiteX1" fmla="*/ 1072021 w 1367600"/>
                          <a:gd name="connsiteY1" fmla="*/ 217413 h 1850973"/>
                          <a:gd name="connsiteX2" fmla="*/ 1131552 w 1367600"/>
                          <a:gd name="connsiteY2" fmla="*/ 564612 h 1850973"/>
                          <a:gd name="connsiteX3" fmla="*/ 1231650 w 1367600"/>
                          <a:gd name="connsiteY3" fmla="*/ 874283 h 1850973"/>
                          <a:gd name="connsiteX4" fmla="*/ 1340264 w 1367600"/>
                          <a:gd name="connsiteY4" fmla="*/ 1224512 h 1850973"/>
                          <a:gd name="connsiteX5" fmla="*/ 1364078 w 1367600"/>
                          <a:gd name="connsiteY5" fmla="*/ 1529702 h 1850973"/>
                          <a:gd name="connsiteX6" fmla="*/ 1281391 w 1367600"/>
                          <a:gd name="connsiteY6" fmla="*/ 1755027 h 1850973"/>
                          <a:gd name="connsiteX7" fmla="*/ 1135697 w 1367600"/>
                          <a:gd name="connsiteY7" fmla="*/ 1844457 h 1850973"/>
                          <a:gd name="connsiteX8" fmla="*/ 948192 w 1367600"/>
                          <a:gd name="connsiteY8" fmla="*/ 1831668 h 1850973"/>
                          <a:gd name="connsiteX9" fmla="*/ 769863 w 1367600"/>
                          <a:gd name="connsiteY9" fmla="*/ 1732585 h 1850973"/>
                          <a:gd name="connsiteX10" fmla="*/ 625191 w 1367600"/>
                          <a:gd name="connsiteY10" fmla="*/ 1602407 h 1850973"/>
                          <a:gd name="connsiteX11" fmla="*/ 492461 w 1367600"/>
                          <a:gd name="connsiteY11" fmla="*/ 1458786 h 1850973"/>
                          <a:gd name="connsiteX12" fmla="*/ 218692 w 1367600"/>
                          <a:gd name="connsiteY12" fmla="*/ 1341131 h 1850973"/>
                          <a:gd name="connsiteX13" fmla="*/ -1 w 1367600"/>
                          <a:gd name="connsiteY13" fmla="*/ 1363138 h 1850973"/>
                          <a:gd name="connsiteX0" fmla="*/ 1046140 w 1367600"/>
                          <a:gd name="connsiteY0" fmla="*/ 1 h 1850973"/>
                          <a:gd name="connsiteX1" fmla="*/ 1072021 w 1367600"/>
                          <a:gd name="connsiteY1" fmla="*/ 217413 h 1850973"/>
                          <a:gd name="connsiteX2" fmla="*/ 1135020 w 1367600"/>
                          <a:gd name="connsiteY2" fmla="*/ 538636 h 1850973"/>
                          <a:gd name="connsiteX3" fmla="*/ 1231650 w 1367600"/>
                          <a:gd name="connsiteY3" fmla="*/ 874283 h 1850973"/>
                          <a:gd name="connsiteX4" fmla="*/ 1340264 w 1367600"/>
                          <a:gd name="connsiteY4" fmla="*/ 1224512 h 1850973"/>
                          <a:gd name="connsiteX5" fmla="*/ 1364078 w 1367600"/>
                          <a:gd name="connsiteY5" fmla="*/ 1529702 h 1850973"/>
                          <a:gd name="connsiteX6" fmla="*/ 1281391 w 1367600"/>
                          <a:gd name="connsiteY6" fmla="*/ 1755027 h 1850973"/>
                          <a:gd name="connsiteX7" fmla="*/ 1135697 w 1367600"/>
                          <a:gd name="connsiteY7" fmla="*/ 1844457 h 1850973"/>
                          <a:gd name="connsiteX8" fmla="*/ 948192 w 1367600"/>
                          <a:gd name="connsiteY8" fmla="*/ 1831668 h 1850973"/>
                          <a:gd name="connsiteX9" fmla="*/ 769863 w 1367600"/>
                          <a:gd name="connsiteY9" fmla="*/ 1732585 h 1850973"/>
                          <a:gd name="connsiteX10" fmla="*/ 625191 w 1367600"/>
                          <a:gd name="connsiteY10" fmla="*/ 1602407 h 1850973"/>
                          <a:gd name="connsiteX11" fmla="*/ 492461 w 1367600"/>
                          <a:gd name="connsiteY11" fmla="*/ 1458786 h 1850973"/>
                          <a:gd name="connsiteX12" fmla="*/ 218692 w 1367600"/>
                          <a:gd name="connsiteY12" fmla="*/ 1341131 h 1850973"/>
                          <a:gd name="connsiteX13" fmla="*/ -1 w 1367600"/>
                          <a:gd name="connsiteY13" fmla="*/ 1363138 h 1850973"/>
                          <a:gd name="connsiteX0" fmla="*/ 1046140 w 1367600"/>
                          <a:gd name="connsiteY0" fmla="*/ 1 h 1850973"/>
                          <a:gd name="connsiteX1" fmla="*/ 1081912 w 1367600"/>
                          <a:gd name="connsiteY1" fmla="*/ 232343 h 1850973"/>
                          <a:gd name="connsiteX2" fmla="*/ 1135020 w 1367600"/>
                          <a:gd name="connsiteY2" fmla="*/ 538636 h 1850973"/>
                          <a:gd name="connsiteX3" fmla="*/ 1231650 w 1367600"/>
                          <a:gd name="connsiteY3" fmla="*/ 874283 h 1850973"/>
                          <a:gd name="connsiteX4" fmla="*/ 1340264 w 1367600"/>
                          <a:gd name="connsiteY4" fmla="*/ 1224512 h 1850973"/>
                          <a:gd name="connsiteX5" fmla="*/ 1364078 w 1367600"/>
                          <a:gd name="connsiteY5" fmla="*/ 1529702 h 1850973"/>
                          <a:gd name="connsiteX6" fmla="*/ 1281391 w 1367600"/>
                          <a:gd name="connsiteY6" fmla="*/ 1755027 h 1850973"/>
                          <a:gd name="connsiteX7" fmla="*/ 1135697 w 1367600"/>
                          <a:gd name="connsiteY7" fmla="*/ 1844457 h 1850973"/>
                          <a:gd name="connsiteX8" fmla="*/ 948192 w 1367600"/>
                          <a:gd name="connsiteY8" fmla="*/ 1831668 h 1850973"/>
                          <a:gd name="connsiteX9" fmla="*/ 769863 w 1367600"/>
                          <a:gd name="connsiteY9" fmla="*/ 1732585 h 1850973"/>
                          <a:gd name="connsiteX10" fmla="*/ 625191 w 1367600"/>
                          <a:gd name="connsiteY10" fmla="*/ 1602407 h 1850973"/>
                          <a:gd name="connsiteX11" fmla="*/ 492461 w 1367600"/>
                          <a:gd name="connsiteY11" fmla="*/ 1458786 h 1850973"/>
                          <a:gd name="connsiteX12" fmla="*/ 218692 w 1367600"/>
                          <a:gd name="connsiteY12" fmla="*/ 1341131 h 1850973"/>
                          <a:gd name="connsiteX13" fmla="*/ -1 w 1367600"/>
                          <a:gd name="connsiteY13" fmla="*/ 1363138 h 1850973"/>
                          <a:gd name="connsiteX0" fmla="*/ 1046140 w 1367600"/>
                          <a:gd name="connsiteY0" fmla="*/ 1 h 1850973"/>
                          <a:gd name="connsiteX1" fmla="*/ 1081912 w 1367600"/>
                          <a:gd name="connsiteY1" fmla="*/ 232343 h 1850973"/>
                          <a:gd name="connsiteX2" fmla="*/ 1135020 w 1367600"/>
                          <a:gd name="connsiteY2" fmla="*/ 538636 h 1850973"/>
                          <a:gd name="connsiteX3" fmla="*/ 1231650 w 1367600"/>
                          <a:gd name="connsiteY3" fmla="*/ 874283 h 1850973"/>
                          <a:gd name="connsiteX4" fmla="*/ 1340264 w 1367600"/>
                          <a:gd name="connsiteY4" fmla="*/ 1224512 h 1850973"/>
                          <a:gd name="connsiteX5" fmla="*/ 1364078 w 1367600"/>
                          <a:gd name="connsiteY5" fmla="*/ 1529702 h 1850973"/>
                          <a:gd name="connsiteX6" fmla="*/ 1281391 w 1367600"/>
                          <a:gd name="connsiteY6" fmla="*/ 1755027 h 1850973"/>
                          <a:gd name="connsiteX7" fmla="*/ 1135697 w 1367600"/>
                          <a:gd name="connsiteY7" fmla="*/ 1844457 h 1850973"/>
                          <a:gd name="connsiteX8" fmla="*/ 948192 w 1367600"/>
                          <a:gd name="connsiteY8" fmla="*/ 1831668 h 1850973"/>
                          <a:gd name="connsiteX9" fmla="*/ 769863 w 1367600"/>
                          <a:gd name="connsiteY9" fmla="*/ 1732585 h 1850973"/>
                          <a:gd name="connsiteX10" fmla="*/ 625191 w 1367600"/>
                          <a:gd name="connsiteY10" fmla="*/ 1602407 h 1850973"/>
                          <a:gd name="connsiteX11" fmla="*/ 492461 w 1367600"/>
                          <a:gd name="connsiteY11" fmla="*/ 1458786 h 1850973"/>
                          <a:gd name="connsiteX12" fmla="*/ 218692 w 1367600"/>
                          <a:gd name="connsiteY12" fmla="*/ 1341131 h 1850973"/>
                          <a:gd name="connsiteX13" fmla="*/ -1 w 1367600"/>
                          <a:gd name="connsiteY13" fmla="*/ 1363138 h 1850973"/>
                          <a:gd name="connsiteX0" fmla="*/ 1046140 w 1367600"/>
                          <a:gd name="connsiteY0" fmla="*/ 1 h 1850973"/>
                          <a:gd name="connsiteX1" fmla="*/ 1067742 w 1367600"/>
                          <a:gd name="connsiteY1" fmla="*/ 227619 h 1850973"/>
                          <a:gd name="connsiteX2" fmla="*/ 1135020 w 1367600"/>
                          <a:gd name="connsiteY2" fmla="*/ 538636 h 1850973"/>
                          <a:gd name="connsiteX3" fmla="*/ 1231650 w 1367600"/>
                          <a:gd name="connsiteY3" fmla="*/ 874283 h 1850973"/>
                          <a:gd name="connsiteX4" fmla="*/ 1340264 w 1367600"/>
                          <a:gd name="connsiteY4" fmla="*/ 1224512 h 1850973"/>
                          <a:gd name="connsiteX5" fmla="*/ 1364078 w 1367600"/>
                          <a:gd name="connsiteY5" fmla="*/ 1529702 h 1850973"/>
                          <a:gd name="connsiteX6" fmla="*/ 1281391 w 1367600"/>
                          <a:gd name="connsiteY6" fmla="*/ 1755027 h 1850973"/>
                          <a:gd name="connsiteX7" fmla="*/ 1135697 w 1367600"/>
                          <a:gd name="connsiteY7" fmla="*/ 1844457 h 1850973"/>
                          <a:gd name="connsiteX8" fmla="*/ 948192 w 1367600"/>
                          <a:gd name="connsiteY8" fmla="*/ 1831668 h 1850973"/>
                          <a:gd name="connsiteX9" fmla="*/ 769863 w 1367600"/>
                          <a:gd name="connsiteY9" fmla="*/ 1732585 h 1850973"/>
                          <a:gd name="connsiteX10" fmla="*/ 625191 w 1367600"/>
                          <a:gd name="connsiteY10" fmla="*/ 1602407 h 1850973"/>
                          <a:gd name="connsiteX11" fmla="*/ 492461 w 1367600"/>
                          <a:gd name="connsiteY11" fmla="*/ 1458786 h 1850973"/>
                          <a:gd name="connsiteX12" fmla="*/ 218692 w 1367600"/>
                          <a:gd name="connsiteY12" fmla="*/ 1341131 h 1850973"/>
                          <a:gd name="connsiteX13" fmla="*/ -1 w 1367600"/>
                          <a:gd name="connsiteY13" fmla="*/ 1363138 h 1850973"/>
                          <a:gd name="connsiteX0" fmla="*/ 1046140 w 1367600"/>
                          <a:gd name="connsiteY0" fmla="*/ 1 h 1850973"/>
                          <a:gd name="connsiteX1" fmla="*/ 1067742 w 1367600"/>
                          <a:gd name="connsiteY1" fmla="*/ 227619 h 1850973"/>
                          <a:gd name="connsiteX2" fmla="*/ 1135020 w 1367600"/>
                          <a:gd name="connsiteY2" fmla="*/ 538636 h 1850973"/>
                          <a:gd name="connsiteX3" fmla="*/ 1231650 w 1367600"/>
                          <a:gd name="connsiteY3" fmla="*/ 874283 h 1850973"/>
                          <a:gd name="connsiteX4" fmla="*/ 1340264 w 1367600"/>
                          <a:gd name="connsiteY4" fmla="*/ 1224512 h 1850973"/>
                          <a:gd name="connsiteX5" fmla="*/ 1364078 w 1367600"/>
                          <a:gd name="connsiteY5" fmla="*/ 1529702 h 1850973"/>
                          <a:gd name="connsiteX6" fmla="*/ 1281391 w 1367600"/>
                          <a:gd name="connsiteY6" fmla="*/ 1755027 h 1850973"/>
                          <a:gd name="connsiteX7" fmla="*/ 1135697 w 1367600"/>
                          <a:gd name="connsiteY7" fmla="*/ 1844457 h 1850973"/>
                          <a:gd name="connsiteX8" fmla="*/ 948192 w 1367600"/>
                          <a:gd name="connsiteY8" fmla="*/ 1831668 h 1850973"/>
                          <a:gd name="connsiteX9" fmla="*/ 769863 w 1367600"/>
                          <a:gd name="connsiteY9" fmla="*/ 1732585 h 1850973"/>
                          <a:gd name="connsiteX10" fmla="*/ 625191 w 1367600"/>
                          <a:gd name="connsiteY10" fmla="*/ 1602407 h 1850973"/>
                          <a:gd name="connsiteX11" fmla="*/ 492461 w 1367600"/>
                          <a:gd name="connsiteY11" fmla="*/ 1458786 h 1850973"/>
                          <a:gd name="connsiteX12" fmla="*/ 218692 w 1367600"/>
                          <a:gd name="connsiteY12" fmla="*/ 1341131 h 1850973"/>
                          <a:gd name="connsiteX13" fmla="*/ -1 w 1367600"/>
                          <a:gd name="connsiteY13" fmla="*/ 1363138 h 1850973"/>
                          <a:gd name="connsiteX0" fmla="*/ 1049566 w 1367600"/>
                          <a:gd name="connsiteY0" fmla="*/ 0 h 1829151"/>
                          <a:gd name="connsiteX1" fmla="*/ 1067742 w 1367600"/>
                          <a:gd name="connsiteY1" fmla="*/ 205797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67742 w 1367600"/>
                          <a:gd name="connsiteY1" fmla="*/ 205797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83055 w 1367600"/>
                          <a:gd name="connsiteY1" fmla="*/ 217791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83055 w 1367600"/>
                          <a:gd name="connsiteY1" fmla="*/ 217791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77684 w 1367600"/>
                          <a:gd name="connsiteY1" fmla="*/ 226340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77684 w 1367600"/>
                          <a:gd name="connsiteY1" fmla="*/ 226340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77684 w 1367600"/>
                          <a:gd name="connsiteY1" fmla="*/ 226340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9566 w 1367600"/>
                          <a:gd name="connsiteY0" fmla="*/ 0 h 1829151"/>
                          <a:gd name="connsiteX1" fmla="*/ 1077684 w 1367600"/>
                          <a:gd name="connsiteY1" fmla="*/ 226340 h 1829151"/>
                          <a:gd name="connsiteX2" fmla="*/ 1135020 w 1367600"/>
                          <a:gd name="connsiteY2" fmla="*/ 516814 h 1829151"/>
                          <a:gd name="connsiteX3" fmla="*/ 1231650 w 1367600"/>
                          <a:gd name="connsiteY3" fmla="*/ 852461 h 1829151"/>
                          <a:gd name="connsiteX4" fmla="*/ 1340264 w 1367600"/>
                          <a:gd name="connsiteY4" fmla="*/ 1202690 h 1829151"/>
                          <a:gd name="connsiteX5" fmla="*/ 1364078 w 1367600"/>
                          <a:gd name="connsiteY5" fmla="*/ 1507880 h 1829151"/>
                          <a:gd name="connsiteX6" fmla="*/ 1281391 w 1367600"/>
                          <a:gd name="connsiteY6" fmla="*/ 1733205 h 1829151"/>
                          <a:gd name="connsiteX7" fmla="*/ 1135697 w 1367600"/>
                          <a:gd name="connsiteY7" fmla="*/ 1822635 h 1829151"/>
                          <a:gd name="connsiteX8" fmla="*/ 948192 w 1367600"/>
                          <a:gd name="connsiteY8" fmla="*/ 1809846 h 1829151"/>
                          <a:gd name="connsiteX9" fmla="*/ 769863 w 1367600"/>
                          <a:gd name="connsiteY9" fmla="*/ 1710763 h 1829151"/>
                          <a:gd name="connsiteX10" fmla="*/ 625191 w 1367600"/>
                          <a:gd name="connsiteY10" fmla="*/ 1580585 h 1829151"/>
                          <a:gd name="connsiteX11" fmla="*/ 492461 w 1367600"/>
                          <a:gd name="connsiteY11" fmla="*/ 1436964 h 1829151"/>
                          <a:gd name="connsiteX12" fmla="*/ 218692 w 1367600"/>
                          <a:gd name="connsiteY12" fmla="*/ 1319309 h 1829151"/>
                          <a:gd name="connsiteX13" fmla="*/ -1 w 1367600"/>
                          <a:gd name="connsiteY13" fmla="*/ 1341316 h 1829151"/>
                          <a:gd name="connsiteX0" fmla="*/ 1044688 w 1367600"/>
                          <a:gd name="connsiteY0" fmla="*/ -1 h 1828195"/>
                          <a:gd name="connsiteX1" fmla="*/ 1077684 w 1367600"/>
                          <a:gd name="connsiteY1" fmla="*/ 225384 h 1828195"/>
                          <a:gd name="connsiteX2" fmla="*/ 1135020 w 1367600"/>
                          <a:gd name="connsiteY2" fmla="*/ 515858 h 1828195"/>
                          <a:gd name="connsiteX3" fmla="*/ 1231650 w 1367600"/>
                          <a:gd name="connsiteY3" fmla="*/ 851505 h 1828195"/>
                          <a:gd name="connsiteX4" fmla="*/ 1340264 w 1367600"/>
                          <a:gd name="connsiteY4" fmla="*/ 1201734 h 1828195"/>
                          <a:gd name="connsiteX5" fmla="*/ 1364078 w 1367600"/>
                          <a:gd name="connsiteY5" fmla="*/ 1506924 h 1828195"/>
                          <a:gd name="connsiteX6" fmla="*/ 1281391 w 1367600"/>
                          <a:gd name="connsiteY6" fmla="*/ 1732249 h 1828195"/>
                          <a:gd name="connsiteX7" fmla="*/ 1135697 w 1367600"/>
                          <a:gd name="connsiteY7" fmla="*/ 1821679 h 1828195"/>
                          <a:gd name="connsiteX8" fmla="*/ 948192 w 1367600"/>
                          <a:gd name="connsiteY8" fmla="*/ 1808890 h 1828195"/>
                          <a:gd name="connsiteX9" fmla="*/ 769863 w 1367600"/>
                          <a:gd name="connsiteY9" fmla="*/ 1709807 h 1828195"/>
                          <a:gd name="connsiteX10" fmla="*/ 625191 w 1367600"/>
                          <a:gd name="connsiteY10" fmla="*/ 1579629 h 1828195"/>
                          <a:gd name="connsiteX11" fmla="*/ 492461 w 1367600"/>
                          <a:gd name="connsiteY11" fmla="*/ 1436008 h 1828195"/>
                          <a:gd name="connsiteX12" fmla="*/ 218692 w 1367600"/>
                          <a:gd name="connsiteY12" fmla="*/ 1318353 h 1828195"/>
                          <a:gd name="connsiteX13" fmla="*/ -1 w 1367600"/>
                          <a:gd name="connsiteY13" fmla="*/ 134036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0292 w 1349201"/>
                          <a:gd name="connsiteY12" fmla="*/ 1318353 h 1828195"/>
                          <a:gd name="connsiteX13" fmla="*/ 0 w 1349201"/>
                          <a:gd name="connsiteY13" fmla="*/ 1229854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0292 w 1349201"/>
                          <a:gd name="connsiteY12" fmla="*/ 1229947 h 1828195"/>
                          <a:gd name="connsiteX13" fmla="*/ 0 w 1349201"/>
                          <a:gd name="connsiteY13" fmla="*/ 1229854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0292 w 1349201"/>
                          <a:gd name="connsiteY12" fmla="*/ 1229947 h 1828195"/>
                          <a:gd name="connsiteX13" fmla="*/ 0 w 1349201"/>
                          <a:gd name="connsiteY13" fmla="*/ 119910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8823 w 1349201"/>
                          <a:gd name="connsiteY12" fmla="*/ 1206881 h 1828195"/>
                          <a:gd name="connsiteX13" fmla="*/ 0 w 1349201"/>
                          <a:gd name="connsiteY13" fmla="*/ 119910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8823 w 1349201"/>
                          <a:gd name="connsiteY12" fmla="*/ 1229946 h 1828195"/>
                          <a:gd name="connsiteX13" fmla="*/ 0 w 1349201"/>
                          <a:gd name="connsiteY13" fmla="*/ 119910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8823 w 1349201"/>
                          <a:gd name="connsiteY12" fmla="*/ 1229946 h 1828195"/>
                          <a:gd name="connsiteX13" fmla="*/ 0 w 1349201"/>
                          <a:gd name="connsiteY13" fmla="*/ 119910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08823 w 1349201"/>
                          <a:gd name="connsiteY12" fmla="*/ 1229946 h 1828195"/>
                          <a:gd name="connsiteX13" fmla="*/ 0 w 1349201"/>
                          <a:gd name="connsiteY13" fmla="*/ 119910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34417 w 1349201"/>
                          <a:gd name="connsiteY12" fmla="*/ 1229946 h 1828195"/>
                          <a:gd name="connsiteX13" fmla="*/ 0 w 1349201"/>
                          <a:gd name="connsiteY13" fmla="*/ 1199100 h 1828195"/>
                          <a:gd name="connsiteX0" fmla="*/ 1026288 w 1349201"/>
                          <a:gd name="connsiteY0" fmla="*/ -1 h 1828195"/>
                          <a:gd name="connsiteX1" fmla="*/ 1059284 w 1349201"/>
                          <a:gd name="connsiteY1" fmla="*/ 225384 h 1828195"/>
                          <a:gd name="connsiteX2" fmla="*/ 1116620 w 1349201"/>
                          <a:gd name="connsiteY2" fmla="*/ 515858 h 1828195"/>
                          <a:gd name="connsiteX3" fmla="*/ 1213250 w 1349201"/>
                          <a:gd name="connsiteY3" fmla="*/ 851505 h 1828195"/>
                          <a:gd name="connsiteX4" fmla="*/ 1321864 w 1349201"/>
                          <a:gd name="connsiteY4" fmla="*/ 1201734 h 1828195"/>
                          <a:gd name="connsiteX5" fmla="*/ 1345678 w 1349201"/>
                          <a:gd name="connsiteY5" fmla="*/ 1506924 h 1828195"/>
                          <a:gd name="connsiteX6" fmla="*/ 1262991 w 1349201"/>
                          <a:gd name="connsiteY6" fmla="*/ 1732249 h 1828195"/>
                          <a:gd name="connsiteX7" fmla="*/ 1117297 w 1349201"/>
                          <a:gd name="connsiteY7" fmla="*/ 1821679 h 1828195"/>
                          <a:gd name="connsiteX8" fmla="*/ 929792 w 1349201"/>
                          <a:gd name="connsiteY8" fmla="*/ 1808890 h 1828195"/>
                          <a:gd name="connsiteX9" fmla="*/ 751463 w 1349201"/>
                          <a:gd name="connsiteY9" fmla="*/ 1709807 h 1828195"/>
                          <a:gd name="connsiteX10" fmla="*/ 606791 w 1349201"/>
                          <a:gd name="connsiteY10" fmla="*/ 1579629 h 1828195"/>
                          <a:gd name="connsiteX11" fmla="*/ 474061 w 1349201"/>
                          <a:gd name="connsiteY11" fmla="*/ 1436008 h 1828195"/>
                          <a:gd name="connsiteX12" fmla="*/ 213089 w 1349201"/>
                          <a:gd name="connsiteY12" fmla="*/ 1229946 h 1828195"/>
                          <a:gd name="connsiteX13" fmla="*/ 0 w 1349201"/>
                          <a:gd name="connsiteY13" fmla="*/ 1199100 h 1828195"/>
                          <a:gd name="connsiteX0" fmla="*/ 1657601 w 1658109"/>
                          <a:gd name="connsiteY0" fmla="*/ 0 h 1728246"/>
                          <a:gd name="connsiteX1" fmla="*/ 1059284 w 1658109"/>
                          <a:gd name="connsiteY1" fmla="*/ 125435 h 1728246"/>
                          <a:gd name="connsiteX2" fmla="*/ 1116620 w 1658109"/>
                          <a:gd name="connsiteY2" fmla="*/ 415909 h 1728246"/>
                          <a:gd name="connsiteX3" fmla="*/ 1213250 w 1658109"/>
                          <a:gd name="connsiteY3" fmla="*/ 751556 h 1728246"/>
                          <a:gd name="connsiteX4" fmla="*/ 1321864 w 1658109"/>
                          <a:gd name="connsiteY4" fmla="*/ 1101785 h 1728246"/>
                          <a:gd name="connsiteX5" fmla="*/ 1345678 w 1658109"/>
                          <a:gd name="connsiteY5" fmla="*/ 1406975 h 1728246"/>
                          <a:gd name="connsiteX6" fmla="*/ 1262991 w 1658109"/>
                          <a:gd name="connsiteY6" fmla="*/ 1632300 h 1728246"/>
                          <a:gd name="connsiteX7" fmla="*/ 1117297 w 1658109"/>
                          <a:gd name="connsiteY7" fmla="*/ 1721730 h 1728246"/>
                          <a:gd name="connsiteX8" fmla="*/ 929792 w 1658109"/>
                          <a:gd name="connsiteY8" fmla="*/ 1708941 h 1728246"/>
                          <a:gd name="connsiteX9" fmla="*/ 751463 w 1658109"/>
                          <a:gd name="connsiteY9" fmla="*/ 1609858 h 1728246"/>
                          <a:gd name="connsiteX10" fmla="*/ 606791 w 1658109"/>
                          <a:gd name="connsiteY10" fmla="*/ 1479680 h 1728246"/>
                          <a:gd name="connsiteX11" fmla="*/ 474061 w 1658109"/>
                          <a:gd name="connsiteY11" fmla="*/ 1336059 h 1728246"/>
                          <a:gd name="connsiteX12" fmla="*/ 213089 w 1658109"/>
                          <a:gd name="connsiteY12" fmla="*/ 1129997 h 1728246"/>
                          <a:gd name="connsiteX13" fmla="*/ 0 w 1658109"/>
                          <a:gd name="connsiteY13" fmla="*/ 1099151 h 1728246"/>
                          <a:gd name="connsiteX0" fmla="*/ 1657601 w 1662586"/>
                          <a:gd name="connsiteY0" fmla="*/ 0 h 1728246"/>
                          <a:gd name="connsiteX1" fmla="*/ 1656472 w 1662586"/>
                          <a:gd name="connsiteY1" fmla="*/ 333022 h 1728246"/>
                          <a:gd name="connsiteX2" fmla="*/ 1116620 w 1662586"/>
                          <a:gd name="connsiteY2" fmla="*/ 415909 h 1728246"/>
                          <a:gd name="connsiteX3" fmla="*/ 1213250 w 1662586"/>
                          <a:gd name="connsiteY3" fmla="*/ 751556 h 1728246"/>
                          <a:gd name="connsiteX4" fmla="*/ 1321864 w 1662586"/>
                          <a:gd name="connsiteY4" fmla="*/ 1101785 h 1728246"/>
                          <a:gd name="connsiteX5" fmla="*/ 1345678 w 1662586"/>
                          <a:gd name="connsiteY5" fmla="*/ 1406975 h 1728246"/>
                          <a:gd name="connsiteX6" fmla="*/ 1262991 w 1662586"/>
                          <a:gd name="connsiteY6" fmla="*/ 1632300 h 1728246"/>
                          <a:gd name="connsiteX7" fmla="*/ 1117297 w 1662586"/>
                          <a:gd name="connsiteY7" fmla="*/ 1721730 h 1728246"/>
                          <a:gd name="connsiteX8" fmla="*/ 929792 w 1662586"/>
                          <a:gd name="connsiteY8" fmla="*/ 1708941 h 1728246"/>
                          <a:gd name="connsiteX9" fmla="*/ 751463 w 1662586"/>
                          <a:gd name="connsiteY9" fmla="*/ 1609858 h 1728246"/>
                          <a:gd name="connsiteX10" fmla="*/ 606791 w 1662586"/>
                          <a:gd name="connsiteY10" fmla="*/ 1479680 h 1728246"/>
                          <a:gd name="connsiteX11" fmla="*/ 474061 w 1662586"/>
                          <a:gd name="connsiteY11" fmla="*/ 1336059 h 1728246"/>
                          <a:gd name="connsiteX12" fmla="*/ 213089 w 1662586"/>
                          <a:gd name="connsiteY12" fmla="*/ 1129997 h 1728246"/>
                          <a:gd name="connsiteX13" fmla="*/ 0 w 1662586"/>
                          <a:gd name="connsiteY13" fmla="*/ 1099151 h 1728246"/>
                          <a:gd name="connsiteX0" fmla="*/ 1657601 w 1672205"/>
                          <a:gd name="connsiteY0" fmla="*/ 0 h 1728246"/>
                          <a:gd name="connsiteX1" fmla="*/ 1656472 w 1672205"/>
                          <a:gd name="connsiteY1" fmla="*/ 333022 h 1728246"/>
                          <a:gd name="connsiteX2" fmla="*/ 1611433 w 1672205"/>
                          <a:gd name="connsiteY2" fmla="*/ 677314 h 1728246"/>
                          <a:gd name="connsiteX3" fmla="*/ 1213250 w 1672205"/>
                          <a:gd name="connsiteY3" fmla="*/ 751556 h 1728246"/>
                          <a:gd name="connsiteX4" fmla="*/ 1321864 w 1672205"/>
                          <a:gd name="connsiteY4" fmla="*/ 1101785 h 1728246"/>
                          <a:gd name="connsiteX5" fmla="*/ 1345678 w 1672205"/>
                          <a:gd name="connsiteY5" fmla="*/ 1406975 h 1728246"/>
                          <a:gd name="connsiteX6" fmla="*/ 1262991 w 1672205"/>
                          <a:gd name="connsiteY6" fmla="*/ 1632300 h 1728246"/>
                          <a:gd name="connsiteX7" fmla="*/ 1117297 w 1672205"/>
                          <a:gd name="connsiteY7" fmla="*/ 1721730 h 1728246"/>
                          <a:gd name="connsiteX8" fmla="*/ 929792 w 1672205"/>
                          <a:gd name="connsiteY8" fmla="*/ 1708941 h 1728246"/>
                          <a:gd name="connsiteX9" fmla="*/ 751463 w 1672205"/>
                          <a:gd name="connsiteY9" fmla="*/ 1609858 h 1728246"/>
                          <a:gd name="connsiteX10" fmla="*/ 606791 w 1672205"/>
                          <a:gd name="connsiteY10" fmla="*/ 1479680 h 1728246"/>
                          <a:gd name="connsiteX11" fmla="*/ 474061 w 1672205"/>
                          <a:gd name="connsiteY11" fmla="*/ 1336059 h 1728246"/>
                          <a:gd name="connsiteX12" fmla="*/ 213089 w 1672205"/>
                          <a:gd name="connsiteY12" fmla="*/ 1129997 h 1728246"/>
                          <a:gd name="connsiteX13" fmla="*/ 0 w 1672205"/>
                          <a:gd name="connsiteY13" fmla="*/ 1099151 h 1728246"/>
                          <a:gd name="connsiteX0" fmla="*/ 1657601 w 1662748"/>
                          <a:gd name="connsiteY0" fmla="*/ 0 h 1728246"/>
                          <a:gd name="connsiteX1" fmla="*/ 1656472 w 1662748"/>
                          <a:gd name="connsiteY1" fmla="*/ 333022 h 1728246"/>
                          <a:gd name="connsiteX2" fmla="*/ 1611433 w 1662748"/>
                          <a:gd name="connsiteY2" fmla="*/ 677314 h 1728246"/>
                          <a:gd name="connsiteX3" fmla="*/ 1545969 w 1662748"/>
                          <a:gd name="connsiteY3" fmla="*/ 1128286 h 1728246"/>
                          <a:gd name="connsiteX4" fmla="*/ 1321864 w 1662748"/>
                          <a:gd name="connsiteY4" fmla="*/ 1101785 h 1728246"/>
                          <a:gd name="connsiteX5" fmla="*/ 1345678 w 1662748"/>
                          <a:gd name="connsiteY5" fmla="*/ 1406975 h 1728246"/>
                          <a:gd name="connsiteX6" fmla="*/ 1262991 w 1662748"/>
                          <a:gd name="connsiteY6" fmla="*/ 1632300 h 1728246"/>
                          <a:gd name="connsiteX7" fmla="*/ 1117297 w 1662748"/>
                          <a:gd name="connsiteY7" fmla="*/ 1721730 h 1728246"/>
                          <a:gd name="connsiteX8" fmla="*/ 929792 w 1662748"/>
                          <a:gd name="connsiteY8" fmla="*/ 1708941 h 1728246"/>
                          <a:gd name="connsiteX9" fmla="*/ 751463 w 1662748"/>
                          <a:gd name="connsiteY9" fmla="*/ 1609858 h 1728246"/>
                          <a:gd name="connsiteX10" fmla="*/ 606791 w 1662748"/>
                          <a:gd name="connsiteY10" fmla="*/ 1479680 h 1728246"/>
                          <a:gd name="connsiteX11" fmla="*/ 474061 w 1662748"/>
                          <a:gd name="connsiteY11" fmla="*/ 1336059 h 1728246"/>
                          <a:gd name="connsiteX12" fmla="*/ 213089 w 1662748"/>
                          <a:gd name="connsiteY12" fmla="*/ 1129997 h 1728246"/>
                          <a:gd name="connsiteX13" fmla="*/ 0 w 1662748"/>
                          <a:gd name="connsiteY13" fmla="*/ 1099151 h 1728246"/>
                          <a:gd name="connsiteX0" fmla="*/ 1657601 w 1662748"/>
                          <a:gd name="connsiteY0" fmla="*/ 0 h 1728246"/>
                          <a:gd name="connsiteX1" fmla="*/ 1656472 w 1662748"/>
                          <a:gd name="connsiteY1" fmla="*/ 333022 h 1728246"/>
                          <a:gd name="connsiteX2" fmla="*/ 1611433 w 1662748"/>
                          <a:gd name="connsiteY2" fmla="*/ 677314 h 1728246"/>
                          <a:gd name="connsiteX3" fmla="*/ 1545969 w 1662748"/>
                          <a:gd name="connsiteY3" fmla="*/ 1128286 h 1728246"/>
                          <a:gd name="connsiteX4" fmla="*/ 1488224 w 1662748"/>
                          <a:gd name="connsiteY4" fmla="*/ 1324748 h 1728246"/>
                          <a:gd name="connsiteX5" fmla="*/ 1345678 w 1662748"/>
                          <a:gd name="connsiteY5" fmla="*/ 1406975 h 1728246"/>
                          <a:gd name="connsiteX6" fmla="*/ 1262991 w 1662748"/>
                          <a:gd name="connsiteY6" fmla="*/ 1632300 h 1728246"/>
                          <a:gd name="connsiteX7" fmla="*/ 1117297 w 1662748"/>
                          <a:gd name="connsiteY7" fmla="*/ 1721730 h 1728246"/>
                          <a:gd name="connsiteX8" fmla="*/ 929792 w 1662748"/>
                          <a:gd name="connsiteY8" fmla="*/ 1708941 h 1728246"/>
                          <a:gd name="connsiteX9" fmla="*/ 751463 w 1662748"/>
                          <a:gd name="connsiteY9" fmla="*/ 1609858 h 1728246"/>
                          <a:gd name="connsiteX10" fmla="*/ 606791 w 1662748"/>
                          <a:gd name="connsiteY10" fmla="*/ 1479680 h 1728246"/>
                          <a:gd name="connsiteX11" fmla="*/ 474061 w 1662748"/>
                          <a:gd name="connsiteY11" fmla="*/ 1336059 h 1728246"/>
                          <a:gd name="connsiteX12" fmla="*/ 213089 w 1662748"/>
                          <a:gd name="connsiteY12" fmla="*/ 1129997 h 1728246"/>
                          <a:gd name="connsiteX13" fmla="*/ 0 w 1662748"/>
                          <a:gd name="connsiteY13" fmla="*/ 1099151 h 1728246"/>
                          <a:gd name="connsiteX0" fmla="*/ 1657601 w 1662748"/>
                          <a:gd name="connsiteY0" fmla="*/ 0 h 1728246"/>
                          <a:gd name="connsiteX1" fmla="*/ 1656472 w 1662748"/>
                          <a:gd name="connsiteY1" fmla="*/ 333022 h 1728246"/>
                          <a:gd name="connsiteX2" fmla="*/ 1611433 w 1662748"/>
                          <a:gd name="connsiteY2" fmla="*/ 677314 h 1728246"/>
                          <a:gd name="connsiteX3" fmla="*/ 1545969 w 1662748"/>
                          <a:gd name="connsiteY3" fmla="*/ 1128286 h 1728246"/>
                          <a:gd name="connsiteX4" fmla="*/ 1488224 w 1662748"/>
                          <a:gd name="connsiteY4" fmla="*/ 1324748 h 1728246"/>
                          <a:gd name="connsiteX5" fmla="*/ 1401131 w 1662748"/>
                          <a:gd name="connsiteY5" fmla="*/ 1460793 h 1728246"/>
                          <a:gd name="connsiteX6" fmla="*/ 1262991 w 1662748"/>
                          <a:gd name="connsiteY6" fmla="*/ 1632300 h 1728246"/>
                          <a:gd name="connsiteX7" fmla="*/ 1117297 w 1662748"/>
                          <a:gd name="connsiteY7" fmla="*/ 1721730 h 1728246"/>
                          <a:gd name="connsiteX8" fmla="*/ 929792 w 1662748"/>
                          <a:gd name="connsiteY8" fmla="*/ 1708941 h 1728246"/>
                          <a:gd name="connsiteX9" fmla="*/ 751463 w 1662748"/>
                          <a:gd name="connsiteY9" fmla="*/ 1609858 h 1728246"/>
                          <a:gd name="connsiteX10" fmla="*/ 606791 w 1662748"/>
                          <a:gd name="connsiteY10" fmla="*/ 1479680 h 1728246"/>
                          <a:gd name="connsiteX11" fmla="*/ 474061 w 1662748"/>
                          <a:gd name="connsiteY11" fmla="*/ 1336059 h 1728246"/>
                          <a:gd name="connsiteX12" fmla="*/ 213089 w 1662748"/>
                          <a:gd name="connsiteY12" fmla="*/ 1129997 h 1728246"/>
                          <a:gd name="connsiteX13" fmla="*/ 0 w 1662748"/>
                          <a:gd name="connsiteY13" fmla="*/ 1099151 h 1728246"/>
                          <a:gd name="connsiteX0" fmla="*/ 1657601 w 1662748"/>
                          <a:gd name="connsiteY0" fmla="*/ 0 h 1728246"/>
                          <a:gd name="connsiteX1" fmla="*/ 1656472 w 1662748"/>
                          <a:gd name="connsiteY1" fmla="*/ 333022 h 1728246"/>
                          <a:gd name="connsiteX2" fmla="*/ 1611433 w 1662748"/>
                          <a:gd name="connsiteY2" fmla="*/ 677314 h 1728246"/>
                          <a:gd name="connsiteX3" fmla="*/ 1545969 w 1662748"/>
                          <a:gd name="connsiteY3" fmla="*/ 1128286 h 1728246"/>
                          <a:gd name="connsiteX4" fmla="*/ 1488224 w 1662748"/>
                          <a:gd name="connsiteY4" fmla="*/ 1324748 h 1728246"/>
                          <a:gd name="connsiteX5" fmla="*/ 1401131 w 1662748"/>
                          <a:gd name="connsiteY5" fmla="*/ 1491547 h 1728246"/>
                          <a:gd name="connsiteX6" fmla="*/ 1262991 w 1662748"/>
                          <a:gd name="connsiteY6" fmla="*/ 1632300 h 1728246"/>
                          <a:gd name="connsiteX7" fmla="*/ 1117297 w 1662748"/>
                          <a:gd name="connsiteY7" fmla="*/ 1721730 h 1728246"/>
                          <a:gd name="connsiteX8" fmla="*/ 929792 w 1662748"/>
                          <a:gd name="connsiteY8" fmla="*/ 1708941 h 1728246"/>
                          <a:gd name="connsiteX9" fmla="*/ 751463 w 1662748"/>
                          <a:gd name="connsiteY9" fmla="*/ 1609858 h 1728246"/>
                          <a:gd name="connsiteX10" fmla="*/ 606791 w 1662748"/>
                          <a:gd name="connsiteY10" fmla="*/ 1479680 h 1728246"/>
                          <a:gd name="connsiteX11" fmla="*/ 474061 w 1662748"/>
                          <a:gd name="connsiteY11" fmla="*/ 1336059 h 1728246"/>
                          <a:gd name="connsiteX12" fmla="*/ 213089 w 1662748"/>
                          <a:gd name="connsiteY12" fmla="*/ 1129997 h 1728246"/>
                          <a:gd name="connsiteX13" fmla="*/ 0 w 1662748"/>
                          <a:gd name="connsiteY13" fmla="*/ 1099151 h 1728246"/>
                          <a:gd name="connsiteX0" fmla="*/ 1657601 w 1662748"/>
                          <a:gd name="connsiteY0" fmla="*/ 0 h 1728246"/>
                          <a:gd name="connsiteX1" fmla="*/ 1656472 w 1662748"/>
                          <a:gd name="connsiteY1" fmla="*/ 333022 h 1728246"/>
                          <a:gd name="connsiteX2" fmla="*/ 1611433 w 1662748"/>
                          <a:gd name="connsiteY2" fmla="*/ 677314 h 1728246"/>
                          <a:gd name="connsiteX3" fmla="*/ 1545969 w 1662748"/>
                          <a:gd name="connsiteY3" fmla="*/ 1128286 h 1728246"/>
                          <a:gd name="connsiteX4" fmla="*/ 1488224 w 1662748"/>
                          <a:gd name="connsiteY4" fmla="*/ 1324748 h 1728246"/>
                          <a:gd name="connsiteX5" fmla="*/ 1401131 w 1662748"/>
                          <a:gd name="connsiteY5" fmla="*/ 1491547 h 1728246"/>
                          <a:gd name="connsiteX6" fmla="*/ 1275788 w 1662748"/>
                          <a:gd name="connsiteY6" fmla="*/ 1632301 h 1728246"/>
                          <a:gd name="connsiteX7" fmla="*/ 1117297 w 1662748"/>
                          <a:gd name="connsiteY7" fmla="*/ 1721730 h 1728246"/>
                          <a:gd name="connsiteX8" fmla="*/ 929792 w 1662748"/>
                          <a:gd name="connsiteY8" fmla="*/ 1708941 h 1728246"/>
                          <a:gd name="connsiteX9" fmla="*/ 751463 w 1662748"/>
                          <a:gd name="connsiteY9" fmla="*/ 1609858 h 1728246"/>
                          <a:gd name="connsiteX10" fmla="*/ 606791 w 1662748"/>
                          <a:gd name="connsiteY10" fmla="*/ 1479680 h 1728246"/>
                          <a:gd name="connsiteX11" fmla="*/ 474061 w 1662748"/>
                          <a:gd name="connsiteY11" fmla="*/ 1336059 h 1728246"/>
                          <a:gd name="connsiteX12" fmla="*/ 213089 w 1662748"/>
                          <a:gd name="connsiteY12" fmla="*/ 1129997 h 1728246"/>
                          <a:gd name="connsiteX13" fmla="*/ 0 w 1662748"/>
                          <a:gd name="connsiteY13" fmla="*/ 1099151 h 1728246"/>
                          <a:gd name="connsiteX0" fmla="*/ 1717320 w 1719952"/>
                          <a:gd name="connsiteY0" fmla="*/ 0 h 1728246"/>
                          <a:gd name="connsiteX1" fmla="*/ 1656472 w 1719952"/>
                          <a:gd name="connsiteY1" fmla="*/ 333022 h 1728246"/>
                          <a:gd name="connsiteX2" fmla="*/ 1611433 w 1719952"/>
                          <a:gd name="connsiteY2" fmla="*/ 677314 h 1728246"/>
                          <a:gd name="connsiteX3" fmla="*/ 1545969 w 1719952"/>
                          <a:gd name="connsiteY3" fmla="*/ 1128286 h 1728246"/>
                          <a:gd name="connsiteX4" fmla="*/ 1488224 w 1719952"/>
                          <a:gd name="connsiteY4" fmla="*/ 1324748 h 1728246"/>
                          <a:gd name="connsiteX5" fmla="*/ 1401131 w 1719952"/>
                          <a:gd name="connsiteY5" fmla="*/ 1491547 h 1728246"/>
                          <a:gd name="connsiteX6" fmla="*/ 1275788 w 1719952"/>
                          <a:gd name="connsiteY6" fmla="*/ 1632301 h 1728246"/>
                          <a:gd name="connsiteX7" fmla="*/ 1117297 w 1719952"/>
                          <a:gd name="connsiteY7" fmla="*/ 1721730 h 1728246"/>
                          <a:gd name="connsiteX8" fmla="*/ 929792 w 1719952"/>
                          <a:gd name="connsiteY8" fmla="*/ 1708941 h 1728246"/>
                          <a:gd name="connsiteX9" fmla="*/ 751463 w 1719952"/>
                          <a:gd name="connsiteY9" fmla="*/ 1609858 h 1728246"/>
                          <a:gd name="connsiteX10" fmla="*/ 606791 w 1719952"/>
                          <a:gd name="connsiteY10" fmla="*/ 1479680 h 1728246"/>
                          <a:gd name="connsiteX11" fmla="*/ 474061 w 1719952"/>
                          <a:gd name="connsiteY11" fmla="*/ 1336059 h 1728246"/>
                          <a:gd name="connsiteX12" fmla="*/ 213089 w 1719952"/>
                          <a:gd name="connsiteY12" fmla="*/ 1129997 h 1728246"/>
                          <a:gd name="connsiteX13" fmla="*/ 0 w 1719952"/>
                          <a:gd name="connsiteY13" fmla="*/ 1099151 h 1728246"/>
                          <a:gd name="connsiteX0" fmla="*/ 1717320 w 1717320"/>
                          <a:gd name="connsiteY0" fmla="*/ 0 h 1728246"/>
                          <a:gd name="connsiteX1" fmla="*/ 1656472 w 1717320"/>
                          <a:gd name="connsiteY1" fmla="*/ 333022 h 1728246"/>
                          <a:gd name="connsiteX2" fmla="*/ 1611433 w 1717320"/>
                          <a:gd name="connsiteY2" fmla="*/ 677314 h 1728246"/>
                          <a:gd name="connsiteX3" fmla="*/ 1545969 w 1717320"/>
                          <a:gd name="connsiteY3" fmla="*/ 1128286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699128 w 1717320"/>
                          <a:gd name="connsiteY1" fmla="*/ 371464 h 1728246"/>
                          <a:gd name="connsiteX2" fmla="*/ 1611433 w 1717320"/>
                          <a:gd name="connsiteY2" fmla="*/ 677314 h 1728246"/>
                          <a:gd name="connsiteX3" fmla="*/ 1545969 w 1717320"/>
                          <a:gd name="connsiteY3" fmla="*/ 1128286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699128 w 1717320"/>
                          <a:gd name="connsiteY1" fmla="*/ 371464 h 1728246"/>
                          <a:gd name="connsiteX2" fmla="*/ 1611433 w 1717320"/>
                          <a:gd name="connsiteY2" fmla="*/ 677314 h 1728246"/>
                          <a:gd name="connsiteX3" fmla="*/ 1545969 w 1717320"/>
                          <a:gd name="connsiteY3" fmla="*/ 1128286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699128 w 1717320"/>
                          <a:gd name="connsiteY1" fmla="*/ 371464 h 1728246"/>
                          <a:gd name="connsiteX2" fmla="*/ 1654089 w 1717320"/>
                          <a:gd name="connsiteY2" fmla="*/ 746509 h 1728246"/>
                          <a:gd name="connsiteX3" fmla="*/ 1545969 w 1717320"/>
                          <a:gd name="connsiteY3" fmla="*/ 1128286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699128 w 1717320"/>
                          <a:gd name="connsiteY1" fmla="*/ 371464 h 1728246"/>
                          <a:gd name="connsiteX2" fmla="*/ 1654089 w 1717320"/>
                          <a:gd name="connsiteY2" fmla="*/ 746509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703393 w 1717320"/>
                          <a:gd name="connsiteY1" fmla="*/ 317645 h 1728246"/>
                          <a:gd name="connsiteX2" fmla="*/ 1654089 w 1717320"/>
                          <a:gd name="connsiteY2" fmla="*/ 746509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703393 w 1717320"/>
                          <a:gd name="connsiteY1" fmla="*/ 317645 h 1728246"/>
                          <a:gd name="connsiteX2" fmla="*/ 1654089 w 1717320"/>
                          <a:gd name="connsiteY2" fmla="*/ 746509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703393 w 1717320"/>
                          <a:gd name="connsiteY1" fmla="*/ 317645 h 1728246"/>
                          <a:gd name="connsiteX2" fmla="*/ 1666886 w 1717320"/>
                          <a:gd name="connsiteY2" fmla="*/ 761886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703393 w 1717320"/>
                          <a:gd name="connsiteY1" fmla="*/ 317645 h 1728246"/>
                          <a:gd name="connsiteX2" fmla="*/ 1666886 w 1717320"/>
                          <a:gd name="connsiteY2" fmla="*/ 761886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703393 w 1717320"/>
                          <a:gd name="connsiteY1" fmla="*/ 317645 h 1728246"/>
                          <a:gd name="connsiteX2" fmla="*/ 1666886 w 1717320"/>
                          <a:gd name="connsiteY2" fmla="*/ 761886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17320 w 1717320"/>
                          <a:gd name="connsiteY0" fmla="*/ 0 h 1728246"/>
                          <a:gd name="connsiteX1" fmla="*/ 1716190 w 1717320"/>
                          <a:gd name="connsiteY1" fmla="*/ 309957 h 1728246"/>
                          <a:gd name="connsiteX2" fmla="*/ 1666886 w 1717320"/>
                          <a:gd name="connsiteY2" fmla="*/ 761886 h 1728246"/>
                          <a:gd name="connsiteX3" fmla="*/ 1575828 w 1717320"/>
                          <a:gd name="connsiteY3" fmla="*/ 1089844 h 1728246"/>
                          <a:gd name="connsiteX4" fmla="*/ 1488224 w 1717320"/>
                          <a:gd name="connsiteY4" fmla="*/ 1324748 h 1728246"/>
                          <a:gd name="connsiteX5" fmla="*/ 1401131 w 1717320"/>
                          <a:gd name="connsiteY5" fmla="*/ 1491547 h 1728246"/>
                          <a:gd name="connsiteX6" fmla="*/ 1275788 w 1717320"/>
                          <a:gd name="connsiteY6" fmla="*/ 1632301 h 1728246"/>
                          <a:gd name="connsiteX7" fmla="*/ 1117297 w 1717320"/>
                          <a:gd name="connsiteY7" fmla="*/ 1721730 h 1728246"/>
                          <a:gd name="connsiteX8" fmla="*/ 929792 w 1717320"/>
                          <a:gd name="connsiteY8" fmla="*/ 1708941 h 1728246"/>
                          <a:gd name="connsiteX9" fmla="*/ 751463 w 1717320"/>
                          <a:gd name="connsiteY9" fmla="*/ 1609858 h 1728246"/>
                          <a:gd name="connsiteX10" fmla="*/ 606791 w 1717320"/>
                          <a:gd name="connsiteY10" fmla="*/ 1479680 h 1728246"/>
                          <a:gd name="connsiteX11" fmla="*/ 474061 w 1717320"/>
                          <a:gd name="connsiteY11" fmla="*/ 1336059 h 1728246"/>
                          <a:gd name="connsiteX12" fmla="*/ 213089 w 1717320"/>
                          <a:gd name="connsiteY12" fmla="*/ 1129997 h 1728246"/>
                          <a:gd name="connsiteX13" fmla="*/ 0 w 1717320"/>
                          <a:gd name="connsiteY13" fmla="*/ 1099151 h 1728246"/>
                          <a:gd name="connsiteX0" fmla="*/ 1730117 w 1730117"/>
                          <a:gd name="connsiteY0" fmla="*/ 0 h 1674427"/>
                          <a:gd name="connsiteX1" fmla="*/ 1716190 w 1730117"/>
                          <a:gd name="connsiteY1" fmla="*/ 256138 h 1674427"/>
                          <a:gd name="connsiteX2" fmla="*/ 1666886 w 1730117"/>
                          <a:gd name="connsiteY2" fmla="*/ 708067 h 1674427"/>
                          <a:gd name="connsiteX3" fmla="*/ 1575828 w 1730117"/>
                          <a:gd name="connsiteY3" fmla="*/ 1036025 h 1674427"/>
                          <a:gd name="connsiteX4" fmla="*/ 1488224 w 1730117"/>
                          <a:gd name="connsiteY4" fmla="*/ 1270929 h 1674427"/>
                          <a:gd name="connsiteX5" fmla="*/ 1401131 w 1730117"/>
                          <a:gd name="connsiteY5" fmla="*/ 1437728 h 1674427"/>
                          <a:gd name="connsiteX6" fmla="*/ 1275788 w 1730117"/>
                          <a:gd name="connsiteY6" fmla="*/ 1578482 h 1674427"/>
                          <a:gd name="connsiteX7" fmla="*/ 1117297 w 1730117"/>
                          <a:gd name="connsiteY7" fmla="*/ 1667911 h 1674427"/>
                          <a:gd name="connsiteX8" fmla="*/ 929792 w 1730117"/>
                          <a:gd name="connsiteY8" fmla="*/ 1655122 h 1674427"/>
                          <a:gd name="connsiteX9" fmla="*/ 751463 w 1730117"/>
                          <a:gd name="connsiteY9" fmla="*/ 1556039 h 1674427"/>
                          <a:gd name="connsiteX10" fmla="*/ 606791 w 1730117"/>
                          <a:gd name="connsiteY10" fmla="*/ 1425861 h 1674427"/>
                          <a:gd name="connsiteX11" fmla="*/ 474061 w 1730117"/>
                          <a:gd name="connsiteY11" fmla="*/ 1282240 h 1674427"/>
                          <a:gd name="connsiteX12" fmla="*/ 213089 w 1730117"/>
                          <a:gd name="connsiteY12" fmla="*/ 1076178 h 1674427"/>
                          <a:gd name="connsiteX13" fmla="*/ 0 w 1730117"/>
                          <a:gd name="connsiteY13" fmla="*/ 1045332 h 1674427"/>
                          <a:gd name="connsiteX0" fmla="*/ 1716190 w 1716190"/>
                          <a:gd name="connsiteY0" fmla="*/ 0 h 1418289"/>
                          <a:gd name="connsiteX1" fmla="*/ 1666886 w 1716190"/>
                          <a:gd name="connsiteY1" fmla="*/ 451929 h 1418289"/>
                          <a:gd name="connsiteX2" fmla="*/ 1575828 w 1716190"/>
                          <a:gd name="connsiteY2" fmla="*/ 779887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1151 w 1716190"/>
                          <a:gd name="connsiteY1" fmla="*/ 444241 h 1418289"/>
                          <a:gd name="connsiteX2" fmla="*/ 1575828 w 1716190"/>
                          <a:gd name="connsiteY2" fmla="*/ 779887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1151 w 1716190"/>
                          <a:gd name="connsiteY1" fmla="*/ 444241 h 1418289"/>
                          <a:gd name="connsiteX2" fmla="*/ 1575828 w 1716190"/>
                          <a:gd name="connsiteY2" fmla="*/ 779887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1151 w 1716190"/>
                          <a:gd name="connsiteY1" fmla="*/ 444241 h 1418289"/>
                          <a:gd name="connsiteX2" fmla="*/ 1575828 w 1716190"/>
                          <a:gd name="connsiteY2" fmla="*/ 779887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1151 w 1716190"/>
                          <a:gd name="connsiteY1" fmla="*/ 444241 h 1418289"/>
                          <a:gd name="connsiteX2" fmla="*/ 1575828 w 1716190"/>
                          <a:gd name="connsiteY2" fmla="*/ 779887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5417 w 1716190"/>
                          <a:gd name="connsiteY1" fmla="*/ 421176 h 1418289"/>
                          <a:gd name="connsiteX2" fmla="*/ 1575828 w 1716190"/>
                          <a:gd name="connsiteY2" fmla="*/ 779887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5417 w 1716190"/>
                          <a:gd name="connsiteY1" fmla="*/ 421176 h 1418289"/>
                          <a:gd name="connsiteX2" fmla="*/ 1592890 w 1716190"/>
                          <a:gd name="connsiteY2" fmla="*/ 779888 h 1418289"/>
                          <a:gd name="connsiteX3" fmla="*/ 1488224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75417 w 1716190"/>
                          <a:gd name="connsiteY1" fmla="*/ 421176 h 1418289"/>
                          <a:gd name="connsiteX2" fmla="*/ 1592890 w 1716190"/>
                          <a:gd name="connsiteY2" fmla="*/ 779888 h 1418289"/>
                          <a:gd name="connsiteX3" fmla="*/ 1501021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88214 w 1716190"/>
                          <a:gd name="connsiteY1" fmla="*/ 413487 h 1418289"/>
                          <a:gd name="connsiteX2" fmla="*/ 1592890 w 1716190"/>
                          <a:gd name="connsiteY2" fmla="*/ 779888 h 1418289"/>
                          <a:gd name="connsiteX3" fmla="*/ 1501021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88214 w 1716190"/>
                          <a:gd name="connsiteY1" fmla="*/ 413487 h 1418289"/>
                          <a:gd name="connsiteX2" fmla="*/ 1605687 w 1716190"/>
                          <a:gd name="connsiteY2" fmla="*/ 779888 h 1418289"/>
                          <a:gd name="connsiteX3" fmla="*/ 1501021 w 1716190"/>
                          <a:gd name="connsiteY3" fmla="*/ 1014791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88214 w 1716190"/>
                          <a:gd name="connsiteY1" fmla="*/ 413487 h 1418289"/>
                          <a:gd name="connsiteX2" fmla="*/ 1605687 w 1716190"/>
                          <a:gd name="connsiteY2" fmla="*/ 779888 h 1418289"/>
                          <a:gd name="connsiteX3" fmla="*/ 1522349 w 1716190"/>
                          <a:gd name="connsiteY3" fmla="*/ 999414 h 1418289"/>
                          <a:gd name="connsiteX4" fmla="*/ 1401131 w 1716190"/>
                          <a:gd name="connsiteY4" fmla="*/ 1181590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6190 w 1716190"/>
                          <a:gd name="connsiteY0" fmla="*/ 0 h 1418289"/>
                          <a:gd name="connsiteX1" fmla="*/ 1688214 w 1716190"/>
                          <a:gd name="connsiteY1" fmla="*/ 413487 h 1418289"/>
                          <a:gd name="connsiteX2" fmla="*/ 1605687 w 1716190"/>
                          <a:gd name="connsiteY2" fmla="*/ 779888 h 1418289"/>
                          <a:gd name="connsiteX3" fmla="*/ 1522349 w 1716190"/>
                          <a:gd name="connsiteY3" fmla="*/ 999414 h 1418289"/>
                          <a:gd name="connsiteX4" fmla="*/ 1422459 w 1716190"/>
                          <a:gd name="connsiteY4" fmla="*/ 1173902 h 1418289"/>
                          <a:gd name="connsiteX5" fmla="*/ 1275788 w 1716190"/>
                          <a:gd name="connsiteY5" fmla="*/ 1322344 h 1418289"/>
                          <a:gd name="connsiteX6" fmla="*/ 1117297 w 1716190"/>
                          <a:gd name="connsiteY6" fmla="*/ 1411773 h 1418289"/>
                          <a:gd name="connsiteX7" fmla="*/ 929792 w 1716190"/>
                          <a:gd name="connsiteY7" fmla="*/ 1398984 h 1418289"/>
                          <a:gd name="connsiteX8" fmla="*/ 751463 w 1716190"/>
                          <a:gd name="connsiteY8" fmla="*/ 1299901 h 1418289"/>
                          <a:gd name="connsiteX9" fmla="*/ 606791 w 1716190"/>
                          <a:gd name="connsiteY9" fmla="*/ 1169723 h 1418289"/>
                          <a:gd name="connsiteX10" fmla="*/ 474061 w 1716190"/>
                          <a:gd name="connsiteY10" fmla="*/ 1026102 h 1418289"/>
                          <a:gd name="connsiteX11" fmla="*/ 213089 w 1716190"/>
                          <a:gd name="connsiteY11" fmla="*/ 820040 h 1418289"/>
                          <a:gd name="connsiteX12" fmla="*/ 0 w 1716190"/>
                          <a:gd name="connsiteY12" fmla="*/ 789194 h 1418289"/>
                          <a:gd name="connsiteX0" fmla="*/ 1713332 w 1713332"/>
                          <a:gd name="connsiteY0" fmla="*/ 0 h 1459007"/>
                          <a:gd name="connsiteX1" fmla="*/ 1688214 w 1713332"/>
                          <a:gd name="connsiteY1" fmla="*/ 454205 h 1459007"/>
                          <a:gd name="connsiteX2" fmla="*/ 1605687 w 1713332"/>
                          <a:gd name="connsiteY2" fmla="*/ 820606 h 1459007"/>
                          <a:gd name="connsiteX3" fmla="*/ 1522349 w 1713332"/>
                          <a:gd name="connsiteY3" fmla="*/ 1040132 h 1459007"/>
                          <a:gd name="connsiteX4" fmla="*/ 1422459 w 1713332"/>
                          <a:gd name="connsiteY4" fmla="*/ 1214620 h 1459007"/>
                          <a:gd name="connsiteX5" fmla="*/ 1275788 w 1713332"/>
                          <a:gd name="connsiteY5" fmla="*/ 1363062 h 1459007"/>
                          <a:gd name="connsiteX6" fmla="*/ 1117297 w 1713332"/>
                          <a:gd name="connsiteY6" fmla="*/ 1452491 h 1459007"/>
                          <a:gd name="connsiteX7" fmla="*/ 929792 w 1713332"/>
                          <a:gd name="connsiteY7" fmla="*/ 1439702 h 1459007"/>
                          <a:gd name="connsiteX8" fmla="*/ 751463 w 1713332"/>
                          <a:gd name="connsiteY8" fmla="*/ 1340619 h 1459007"/>
                          <a:gd name="connsiteX9" fmla="*/ 606791 w 1713332"/>
                          <a:gd name="connsiteY9" fmla="*/ 1210441 h 1459007"/>
                          <a:gd name="connsiteX10" fmla="*/ 474061 w 1713332"/>
                          <a:gd name="connsiteY10" fmla="*/ 1066820 h 1459007"/>
                          <a:gd name="connsiteX11" fmla="*/ 213089 w 1713332"/>
                          <a:gd name="connsiteY11" fmla="*/ 860758 h 1459007"/>
                          <a:gd name="connsiteX12" fmla="*/ 0 w 1713332"/>
                          <a:gd name="connsiteY12" fmla="*/ 829912 h 1459007"/>
                          <a:gd name="connsiteX0" fmla="*/ 1713332 w 1713332"/>
                          <a:gd name="connsiteY0" fmla="*/ 0 h 1459007"/>
                          <a:gd name="connsiteX1" fmla="*/ 1688214 w 1713332"/>
                          <a:gd name="connsiteY1" fmla="*/ 454205 h 1459007"/>
                          <a:gd name="connsiteX2" fmla="*/ 1605687 w 1713332"/>
                          <a:gd name="connsiteY2" fmla="*/ 820606 h 1459007"/>
                          <a:gd name="connsiteX3" fmla="*/ 1522349 w 1713332"/>
                          <a:gd name="connsiteY3" fmla="*/ 1040132 h 1459007"/>
                          <a:gd name="connsiteX4" fmla="*/ 1422459 w 1713332"/>
                          <a:gd name="connsiteY4" fmla="*/ 1214620 h 1459007"/>
                          <a:gd name="connsiteX5" fmla="*/ 1275788 w 1713332"/>
                          <a:gd name="connsiteY5" fmla="*/ 1363062 h 1459007"/>
                          <a:gd name="connsiteX6" fmla="*/ 1117297 w 1713332"/>
                          <a:gd name="connsiteY6" fmla="*/ 1452491 h 1459007"/>
                          <a:gd name="connsiteX7" fmla="*/ 929792 w 1713332"/>
                          <a:gd name="connsiteY7" fmla="*/ 1439702 h 1459007"/>
                          <a:gd name="connsiteX8" fmla="*/ 751463 w 1713332"/>
                          <a:gd name="connsiteY8" fmla="*/ 1340619 h 1459007"/>
                          <a:gd name="connsiteX9" fmla="*/ 606791 w 1713332"/>
                          <a:gd name="connsiteY9" fmla="*/ 1210441 h 1459007"/>
                          <a:gd name="connsiteX10" fmla="*/ 474061 w 1713332"/>
                          <a:gd name="connsiteY10" fmla="*/ 1066820 h 1459007"/>
                          <a:gd name="connsiteX11" fmla="*/ 213089 w 1713332"/>
                          <a:gd name="connsiteY11" fmla="*/ 860758 h 1459007"/>
                          <a:gd name="connsiteX12" fmla="*/ 0 w 1713332"/>
                          <a:gd name="connsiteY12" fmla="*/ 829912 h 1459007"/>
                          <a:gd name="connsiteX0" fmla="*/ 1713332 w 1713332"/>
                          <a:gd name="connsiteY0" fmla="*/ 0 h 1347349"/>
                          <a:gd name="connsiteX1" fmla="*/ 1688214 w 1713332"/>
                          <a:gd name="connsiteY1" fmla="*/ 342547 h 1347349"/>
                          <a:gd name="connsiteX2" fmla="*/ 1605687 w 1713332"/>
                          <a:gd name="connsiteY2" fmla="*/ 708948 h 1347349"/>
                          <a:gd name="connsiteX3" fmla="*/ 1522349 w 1713332"/>
                          <a:gd name="connsiteY3" fmla="*/ 928474 h 1347349"/>
                          <a:gd name="connsiteX4" fmla="*/ 1422459 w 1713332"/>
                          <a:gd name="connsiteY4" fmla="*/ 1102962 h 1347349"/>
                          <a:gd name="connsiteX5" fmla="*/ 1275788 w 1713332"/>
                          <a:gd name="connsiteY5" fmla="*/ 1251404 h 1347349"/>
                          <a:gd name="connsiteX6" fmla="*/ 1117297 w 1713332"/>
                          <a:gd name="connsiteY6" fmla="*/ 1340833 h 1347349"/>
                          <a:gd name="connsiteX7" fmla="*/ 929792 w 1713332"/>
                          <a:gd name="connsiteY7" fmla="*/ 1328044 h 1347349"/>
                          <a:gd name="connsiteX8" fmla="*/ 751463 w 1713332"/>
                          <a:gd name="connsiteY8" fmla="*/ 1228961 h 1347349"/>
                          <a:gd name="connsiteX9" fmla="*/ 606791 w 1713332"/>
                          <a:gd name="connsiteY9" fmla="*/ 1098783 h 1347349"/>
                          <a:gd name="connsiteX10" fmla="*/ 474061 w 1713332"/>
                          <a:gd name="connsiteY10" fmla="*/ 955162 h 1347349"/>
                          <a:gd name="connsiteX11" fmla="*/ 213089 w 1713332"/>
                          <a:gd name="connsiteY11" fmla="*/ 749100 h 1347349"/>
                          <a:gd name="connsiteX12" fmla="*/ 0 w 1713332"/>
                          <a:gd name="connsiteY12" fmla="*/ 718254 h 1347349"/>
                          <a:gd name="connsiteX0" fmla="*/ 1713332 w 1713332"/>
                          <a:gd name="connsiteY0" fmla="*/ 0 h 1347349"/>
                          <a:gd name="connsiteX1" fmla="*/ 1691428 w 1713332"/>
                          <a:gd name="connsiteY1" fmla="*/ 387210 h 1347349"/>
                          <a:gd name="connsiteX2" fmla="*/ 1605687 w 1713332"/>
                          <a:gd name="connsiteY2" fmla="*/ 708948 h 1347349"/>
                          <a:gd name="connsiteX3" fmla="*/ 1522349 w 1713332"/>
                          <a:gd name="connsiteY3" fmla="*/ 928474 h 1347349"/>
                          <a:gd name="connsiteX4" fmla="*/ 1422459 w 1713332"/>
                          <a:gd name="connsiteY4" fmla="*/ 1102962 h 1347349"/>
                          <a:gd name="connsiteX5" fmla="*/ 1275788 w 1713332"/>
                          <a:gd name="connsiteY5" fmla="*/ 1251404 h 1347349"/>
                          <a:gd name="connsiteX6" fmla="*/ 1117297 w 1713332"/>
                          <a:gd name="connsiteY6" fmla="*/ 1340833 h 1347349"/>
                          <a:gd name="connsiteX7" fmla="*/ 929792 w 1713332"/>
                          <a:gd name="connsiteY7" fmla="*/ 1328044 h 1347349"/>
                          <a:gd name="connsiteX8" fmla="*/ 751463 w 1713332"/>
                          <a:gd name="connsiteY8" fmla="*/ 1228961 h 1347349"/>
                          <a:gd name="connsiteX9" fmla="*/ 606791 w 1713332"/>
                          <a:gd name="connsiteY9" fmla="*/ 1098783 h 1347349"/>
                          <a:gd name="connsiteX10" fmla="*/ 474061 w 1713332"/>
                          <a:gd name="connsiteY10" fmla="*/ 955162 h 1347349"/>
                          <a:gd name="connsiteX11" fmla="*/ 213089 w 1713332"/>
                          <a:gd name="connsiteY11" fmla="*/ 749100 h 1347349"/>
                          <a:gd name="connsiteX12" fmla="*/ 0 w 1713332"/>
                          <a:gd name="connsiteY12" fmla="*/ 718254 h 1347349"/>
                          <a:gd name="connsiteX0" fmla="*/ 1713332 w 1713332"/>
                          <a:gd name="connsiteY0" fmla="*/ 0 h 1347349"/>
                          <a:gd name="connsiteX1" fmla="*/ 1688214 w 1713332"/>
                          <a:gd name="connsiteY1" fmla="*/ 394656 h 1347349"/>
                          <a:gd name="connsiteX2" fmla="*/ 1605687 w 1713332"/>
                          <a:gd name="connsiteY2" fmla="*/ 708948 h 1347349"/>
                          <a:gd name="connsiteX3" fmla="*/ 1522349 w 1713332"/>
                          <a:gd name="connsiteY3" fmla="*/ 928474 h 1347349"/>
                          <a:gd name="connsiteX4" fmla="*/ 1422459 w 1713332"/>
                          <a:gd name="connsiteY4" fmla="*/ 1102962 h 1347349"/>
                          <a:gd name="connsiteX5" fmla="*/ 1275788 w 1713332"/>
                          <a:gd name="connsiteY5" fmla="*/ 1251404 h 1347349"/>
                          <a:gd name="connsiteX6" fmla="*/ 1117297 w 1713332"/>
                          <a:gd name="connsiteY6" fmla="*/ 1340833 h 1347349"/>
                          <a:gd name="connsiteX7" fmla="*/ 929792 w 1713332"/>
                          <a:gd name="connsiteY7" fmla="*/ 1328044 h 1347349"/>
                          <a:gd name="connsiteX8" fmla="*/ 751463 w 1713332"/>
                          <a:gd name="connsiteY8" fmla="*/ 1228961 h 1347349"/>
                          <a:gd name="connsiteX9" fmla="*/ 606791 w 1713332"/>
                          <a:gd name="connsiteY9" fmla="*/ 1098783 h 1347349"/>
                          <a:gd name="connsiteX10" fmla="*/ 474061 w 1713332"/>
                          <a:gd name="connsiteY10" fmla="*/ 955162 h 1347349"/>
                          <a:gd name="connsiteX11" fmla="*/ 213089 w 1713332"/>
                          <a:gd name="connsiteY11" fmla="*/ 749100 h 1347349"/>
                          <a:gd name="connsiteX12" fmla="*/ 0 w 1713332"/>
                          <a:gd name="connsiteY12" fmla="*/ 718254 h 1347349"/>
                          <a:gd name="connsiteX0" fmla="*/ 1713332 w 1713409"/>
                          <a:gd name="connsiteY0" fmla="*/ 0 h 1347349"/>
                          <a:gd name="connsiteX1" fmla="*/ 1688214 w 1713409"/>
                          <a:gd name="connsiteY1" fmla="*/ 394656 h 1347349"/>
                          <a:gd name="connsiteX2" fmla="*/ 1605687 w 1713409"/>
                          <a:gd name="connsiteY2" fmla="*/ 708948 h 1347349"/>
                          <a:gd name="connsiteX3" fmla="*/ 1522349 w 1713409"/>
                          <a:gd name="connsiteY3" fmla="*/ 928474 h 1347349"/>
                          <a:gd name="connsiteX4" fmla="*/ 1422459 w 1713409"/>
                          <a:gd name="connsiteY4" fmla="*/ 1102962 h 1347349"/>
                          <a:gd name="connsiteX5" fmla="*/ 1275788 w 1713409"/>
                          <a:gd name="connsiteY5" fmla="*/ 1251404 h 1347349"/>
                          <a:gd name="connsiteX6" fmla="*/ 1117297 w 1713409"/>
                          <a:gd name="connsiteY6" fmla="*/ 1340833 h 1347349"/>
                          <a:gd name="connsiteX7" fmla="*/ 929792 w 1713409"/>
                          <a:gd name="connsiteY7" fmla="*/ 1328044 h 1347349"/>
                          <a:gd name="connsiteX8" fmla="*/ 751463 w 1713409"/>
                          <a:gd name="connsiteY8" fmla="*/ 1228961 h 1347349"/>
                          <a:gd name="connsiteX9" fmla="*/ 606791 w 1713409"/>
                          <a:gd name="connsiteY9" fmla="*/ 1098783 h 1347349"/>
                          <a:gd name="connsiteX10" fmla="*/ 474061 w 1713409"/>
                          <a:gd name="connsiteY10" fmla="*/ 955162 h 1347349"/>
                          <a:gd name="connsiteX11" fmla="*/ 213089 w 1713409"/>
                          <a:gd name="connsiteY11" fmla="*/ 749100 h 1347349"/>
                          <a:gd name="connsiteX12" fmla="*/ 0 w 1713409"/>
                          <a:gd name="connsiteY12" fmla="*/ 718254 h 1347349"/>
                          <a:gd name="connsiteX0" fmla="*/ 1713332 w 1713409"/>
                          <a:gd name="connsiteY0" fmla="*/ 0 h 1327481"/>
                          <a:gd name="connsiteX1" fmla="*/ 1688214 w 1713409"/>
                          <a:gd name="connsiteY1" fmla="*/ 374788 h 1327481"/>
                          <a:gd name="connsiteX2" fmla="*/ 1605687 w 1713409"/>
                          <a:gd name="connsiteY2" fmla="*/ 689080 h 1327481"/>
                          <a:gd name="connsiteX3" fmla="*/ 1522349 w 1713409"/>
                          <a:gd name="connsiteY3" fmla="*/ 908606 h 1327481"/>
                          <a:gd name="connsiteX4" fmla="*/ 1422459 w 1713409"/>
                          <a:gd name="connsiteY4" fmla="*/ 1083094 h 1327481"/>
                          <a:gd name="connsiteX5" fmla="*/ 1275788 w 1713409"/>
                          <a:gd name="connsiteY5" fmla="*/ 1231536 h 1327481"/>
                          <a:gd name="connsiteX6" fmla="*/ 1117297 w 1713409"/>
                          <a:gd name="connsiteY6" fmla="*/ 1320965 h 1327481"/>
                          <a:gd name="connsiteX7" fmla="*/ 929792 w 1713409"/>
                          <a:gd name="connsiteY7" fmla="*/ 1308176 h 1327481"/>
                          <a:gd name="connsiteX8" fmla="*/ 751463 w 1713409"/>
                          <a:gd name="connsiteY8" fmla="*/ 1209093 h 1327481"/>
                          <a:gd name="connsiteX9" fmla="*/ 606791 w 1713409"/>
                          <a:gd name="connsiteY9" fmla="*/ 1078915 h 1327481"/>
                          <a:gd name="connsiteX10" fmla="*/ 474061 w 1713409"/>
                          <a:gd name="connsiteY10" fmla="*/ 935294 h 1327481"/>
                          <a:gd name="connsiteX11" fmla="*/ 213089 w 1713409"/>
                          <a:gd name="connsiteY11" fmla="*/ 729232 h 1327481"/>
                          <a:gd name="connsiteX12" fmla="*/ 0 w 1713409"/>
                          <a:gd name="connsiteY12" fmla="*/ 698386 h 1327481"/>
                          <a:gd name="connsiteX0" fmla="*/ 1713332 w 1713385"/>
                          <a:gd name="connsiteY0" fmla="*/ 0 h 1327481"/>
                          <a:gd name="connsiteX1" fmla="*/ 1683926 w 1713385"/>
                          <a:gd name="connsiteY1" fmla="*/ 447642 h 1327481"/>
                          <a:gd name="connsiteX2" fmla="*/ 1605687 w 1713385"/>
                          <a:gd name="connsiteY2" fmla="*/ 689080 h 1327481"/>
                          <a:gd name="connsiteX3" fmla="*/ 1522349 w 1713385"/>
                          <a:gd name="connsiteY3" fmla="*/ 908606 h 1327481"/>
                          <a:gd name="connsiteX4" fmla="*/ 1422459 w 1713385"/>
                          <a:gd name="connsiteY4" fmla="*/ 1083094 h 1327481"/>
                          <a:gd name="connsiteX5" fmla="*/ 1275788 w 1713385"/>
                          <a:gd name="connsiteY5" fmla="*/ 1231536 h 1327481"/>
                          <a:gd name="connsiteX6" fmla="*/ 1117297 w 1713385"/>
                          <a:gd name="connsiteY6" fmla="*/ 1320965 h 1327481"/>
                          <a:gd name="connsiteX7" fmla="*/ 929792 w 1713385"/>
                          <a:gd name="connsiteY7" fmla="*/ 1308176 h 1327481"/>
                          <a:gd name="connsiteX8" fmla="*/ 751463 w 1713385"/>
                          <a:gd name="connsiteY8" fmla="*/ 1209093 h 1327481"/>
                          <a:gd name="connsiteX9" fmla="*/ 606791 w 1713385"/>
                          <a:gd name="connsiteY9" fmla="*/ 1078915 h 1327481"/>
                          <a:gd name="connsiteX10" fmla="*/ 474061 w 1713385"/>
                          <a:gd name="connsiteY10" fmla="*/ 935294 h 1327481"/>
                          <a:gd name="connsiteX11" fmla="*/ 213089 w 1713385"/>
                          <a:gd name="connsiteY11" fmla="*/ 729232 h 1327481"/>
                          <a:gd name="connsiteX12" fmla="*/ 0 w 1713385"/>
                          <a:gd name="connsiteY12" fmla="*/ 698386 h 1327481"/>
                          <a:gd name="connsiteX0" fmla="*/ 1713332 w 1713382"/>
                          <a:gd name="connsiteY0" fmla="*/ 0 h 1327481"/>
                          <a:gd name="connsiteX1" fmla="*/ 1683926 w 1713382"/>
                          <a:gd name="connsiteY1" fmla="*/ 447642 h 1327481"/>
                          <a:gd name="connsiteX2" fmla="*/ 1609974 w 1713382"/>
                          <a:gd name="connsiteY2" fmla="*/ 722193 h 1327481"/>
                          <a:gd name="connsiteX3" fmla="*/ 1522349 w 1713382"/>
                          <a:gd name="connsiteY3" fmla="*/ 908606 h 1327481"/>
                          <a:gd name="connsiteX4" fmla="*/ 1422459 w 1713382"/>
                          <a:gd name="connsiteY4" fmla="*/ 1083094 h 1327481"/>
                          <a:gd name="connsiteX5" fmla="*/ 1275788 w 1713382"/>
                          <a:gd name="connsiteY5" fmla="*/ 1231536 h 1327481"/>
                          <a:gd name="connsiteX6" fmla="*/ 1117297 w 1713382"/>
                          <a:gd name="connsiteY6" fmla="*/ 1320965 h 1327481"/>
                          <a:gd name="connsiteX7" fmla="*/ 929792 w 1713382"/>
                          <a:gd name="connsiteY7" fmla="*/ 1308176 h 1327481"/>
                          <a:gd name="connsiteX8" fmla="*/ 751463 w 1713382"/>
                          <a:gd name="connsiteY8" fmla="*/ 1209093 h 1327481"/>
                          <a:gd name="connsiteX9" fmla="*/ 606791 w 1713382"/>
                          <a:gd name="connsiteY9" fmla="*/ 1078915 h 1327481"/>
                          <a:gd name="connsiteX10" fmla="*/ 474061 w 1713382"/>
                          <a:gd name="connsiteY10" fmla="*/ 935294 h 1327481"/>
                          <a:gd name="connsiteX11" fmla="*/ 213089 w 1713382"/>
                          <a:gd name="connsiteY11" fmla="*/ 729232 h 1327481"/>
                          <a:gd name="connsiteX12" fmla="*/ 0 w 1713382"/>
                          <a:gd name="connsiteY12" fmla="*/ 698386 h 1327481"/>
                          <a:gd name="connsiteX0" fmla="*/ 1713332 w 1713382"/>
                          <a:gd name="connsiteY0" fmla="*/ 0 h 1327481"/>
                          <a:gd name="connsiteX1" fmla="*/ 1683926 w 1713382"/>
                          <a:gd name="connsiteY1" fmla="*/ 447642 h 1327481"/>
                          <a:gd name="connsiteX2" fmla="*/ 1609974 w 1713382"/>
                          <a:gd name="connsiteY2" fmla="*/ 722193 h 1327481"/>
                          <a:gd name="connsiteX3" fmla="*/ 1522349 w 1713382"/>
                          <a:gd name="connsiteY3" fmla="*/ 928476 h 1327481"/>
                          <a:gd name="connsiteX4" fmla="*/ 1422459 w 1713382"/>
                          <a:gd name="connsiteY4" fmla="*/ 1083094 h 1327481"/>
                          <a:gd name="connsiteX5" fmla="*/ 1275788 w 1713382"/>
                          <a:gd name="connsiteY5" fmla="*/ 1231536 h 1327481"/>
                          <a:gd name="connsiteX6" fmla="*/ 1117297 w 1713382"/>
                          <a:gd name="connsiteY6" fmla="*/ 1320965 h 1327481"/>
                          <a:gd name="connsiteX7" fmla="*/ 929792 w 1713382"/>
                          <a:gd name="connsiteY7" fmla="*/ 1308176 h 1327481"/>
                          <a:gd name="connsiteX8" fmla="*/ 751463 w 1713382"/>
                          <a:gd name="connsiteY8" fmla="*/ 1209093 h 1327481"/>
                          <a:gd name="connsiteX9" fmla="*/ 606791 w 1713382"/>
                          <a:gd name="connsiteY9" fmla="*/ 1078915 h 1327481"/>
                          <a:gd name="connsiteX10" fmla="*/ 474061 w 1713382"/>
                          <a:gd name="connsiteY10" fmla="*/ 935294 h 1327481"/>
                          <a:gd name="connsiteX11" fmla="*/ 213089 w 1713382"/>
                          <a:gd name="connsiteY11" fmla="*/ 729232 h 1327481"/>
                          <a:gd name="connsiteX12" fmla="*/ 0 w 1713382"/>
                          <a:gd name="connsiteY12" fmla="*/ 698386 h 1327481"/>
                          <a:gd name="connsiteX0" fmla="*/ 3939384 w 3939434"/>
                          <a:gd name="connsiteY0" fmla="*/ 0 h 1327481"/>
                          <a:gd name="connsiteX1" fmla="*/ 3909978 w 3939434"/>
                          <a:gd name="connsiteY1" fmla="*/ 447642 h 1327481"/>
                          <a:gd name="connsiteX2" fmla="*/ 3836026 w 3939434"/>
                          <a:gd name="connsiteY2" fmla="*/ 722193 h 1327481"/>
                          <a:gd name="connsiteX3" fmla="*/ 3748401 w 3939434"/>
                          <a:gd name="connsiteY3" fmla="*/ 928476 h 1327481"/>
                          <a:gd name="connsiteX4" fmla="*/ 3648511 w 3939434"/>
                          <a:gd name="connsiteY4" fmla="*/ 1083094 h 1327481"/>
                          <a:gd name="connsiteX5" fmla="*/ 3501840 w 3939434"/>
                          <a:gd name="connsiteY5" fmla="*/ 1231536 h 1327481"/>
                          <a:gd name="connsiteX6" fmla="*/ 3343349 w 3939434"/>
                          <a:gd name="connsiteY6" fmla="*/ 1320965 h 1327481"/>
                          <a:gd name="connsiteX7" fmla="*/ 3155844 w 3939434"/>
                          <a:gd name="connsiteY7" fmla="*/ 1308176 h 1327481"/>
                          <a:gd name="connsiteX8" fmla="*/ 2977515 w 3939434"/>
                          <a:gd name="connsiteY8" fmla="*/ 1209093 h 1327481"/>
                          <a:gd name="connsiteX9" fmla="*/ 2832843 w 3939434"/>
                          <a:gd name="connsiteY9" fmla="*/ 1078915 h 1327481"/>
                          <a:gd name="connsiteX10" fmla="*/ 2700113 w 3939434"/>
                          <a:gd name="connsiteY10" fmla="*/ 935294 h 1327481"/>
                          <a:gd name="connsiteX11" fmla="*/ 2439141 w 3939434"/>
                          <a:gd name="connsiteY11" fmla="*/ 729232 h 1327481"/>
                          <a:gd name="connsiteX12" fmla="*/ -1 w 3939434"/>
                          <a:gd name="connsiteY12" fmla="*/ 454086 h 1327481"/>
                          <a:gd name="connsiteX0" fmla="*/ 3939384 w 3939434"/>
                          <a:gd name="connsiteY0" fmla="*/ 0 h 1327481"/>
                          <a:gd name="connsiteX1" fmla="*/ 3909978 w 3939434"/>
                          <a:gd name="connsiteY1" fmla="*/ 447642 h 1327481"/>
                          <a:gd name="connsiteX2" fmla="*/ 3836026 w 3939434"/>
                          <a:gd name="connsiteY2" fmla="*/ 722193 h 1327481"/>
                          <a:gd name="connsiteX3" fmla="*/ 3748401 w 3939434"/>
                          <a:gd name="connsiteY3" fmla="*/ 928476 h 1327481"/>
                          <a:gd name="connsiteX4" fmla="*/ 3648511 w 3939434"/>
                          <a:gd name="connsiteY4" fmla="*/ 1083094 h 1327481"/>
                          <a:gd name="connsiteX5" fmla="*/ 3501840 w 3939434"/>
                          <a:gd name="connsiteY5" fmla="*/ 1231536 h 1327481"/>
                          <a:gd name="connsiteX6" fmla="*/ 3343349 w 3939434"/>
                          <a:gd name="connsiteY6" fmla="*/ 1320965 h 1327481"/>
                          <a:gd name="connsiteX7" fmla="*/ 3155844 w 3939434"/>
                          <a:gd name="connsiteY7" fmla="*/ 1308176 h 1327481"/>
                          <a:gd name="connsiteX8" fmla="*/ 2977515 w 3939434"/>
                          <a:gd name="connsiteY8" fmla="*/ 1209093 h 1327481"/>
                          <a:gd name="connsiteX9" fmla="*/ 2832843 w 3939434"/>
                          <a:gd name="connsiteY9" fmla="*/ 1078915 h 1327481"/>
                          <a:gd name="connsiteX10" fmla="*/ 2700113 w 3939434"/>
                          <a:gd name="connsiteY10" fmla="*/ 935294 h 1327481"/>
                          <a:gd name="connsiteX11" fmla="*/ 694526 w 3939434"/>
                          <a:gd name="connsiteY11" fmla="*/ 480973 h 1327481"/>
                          <a:gd name="connsiteX12" fmla="*/ -1 w 3939434"/>
                          <a:gd name="connsiteY12" fmla="*/ 454086 h 1327481"/>
                          <a:gd name="connsiteX0" fmla="*/ 3939384 w 3939434"/>
                          <a:gd name="connsiteY0" fmla="*/ 0 h 1327481"/>
                          <a:gd name="connsiteX1" fmla="*/ 3909978 w 3939434"/>
                          <a:gd name="connsiteY1" fmla="*/ 447642 h 1327481"/>
                          <a:gd name="connsiteX2" fmla="*/ 3836026 w 3939434"/>
                          <a:gd name="connsiteY2" fmla="*/ 722193 h 1327481"/>
                          <a:gd name="connsiteX3" fmla="*/ 3748401 w 3939434"/>
                          <a:gd name="connsiteY3" fmla="*/ 928476 h 1327481"/>
                          <a:gd name="connsiteX4" fmla="*/ 3648511 w 3939434"/>
                          <a:gd name="connsiteY4" fmla="*/ 1083094 h 1327481"/>
                          <a:gd name="connsiteX5" fmla="*/ 3501840 w 3939434"/>
                          <a:gd name="connsiteY5" fmla="*/ 1231536 h 1327481"/>
                          <a:gd name="connsiteX6" fmla="*/ 3343349 w 3939434"/>
                          <a:gd name="connsiteY6" fmla="*/ 1320965 h 1327481"/>
                          <a:gd name="connsiteX7" fmla="*/ 3155844 w 3939434"/>
                          <a:gd name="connsiteY7" fmla="*/ 1308176 h 1327481"/>
                          <a:gd name="connsiteX8" fmla="*/ 2977515 w 3939434"/>
                          <a:gd name="connsiteY8" fmla="*/ 1209093 h 1327481"/>
                          <a:gd name="connsiteX9" fmla="*/ 2832843 w 3939434"/>
                          <a:gd name="connsiteY9" fmla="*/ 1078915 h 1327481"/>
                          <a:gd name="connsiteX10" fmla="*/ 1842538 w 3939434"/>
                          <a:gd name="connsiteY10" fmla="*/ 659037 h 1327481"/>
                          <a:gd name="connsiteX11" fmla="*/ 694526 w 3939434"/>
                          <a:gd name="connsiteY11" fmla="*/ 480973 h 1327481"/>
                          <a:gd name="connsiteX12" fmla="*/ -1 w 3939434"/>
                          <a:gd name="connsiteY12" fmla="*/ 454086 h 1327481"/>
                          <a:gd name="connsiteX0" fmla="*/ 3939384 w 3939434"/>
                          <a:gd name="connsiteY0" fmla="*/ 0 h 1327481"/>
                          <a:gd name="connsiteX1" fmla="*/ 3909978 w 3939434"/>
                          <a:gd name="connsiteY1" fmla="*/ 447642 h 1327481"/>
                          <a:gd name="connsiteX2" fmla="*/ 3836026 w 3939434"/>
                          <a:gd name="connsiteY2" fmla="*/ 722193 h 1327481"/>
                          <a:gd name="connsiteX3" fmla="*/ 3748401 w 3939434"/>
                          <a:gd name="connsiteY3" fmla="*/ 928476 h 1327481"/>
                          <a:gd name="connsiteX4" fmla="*/ 3648511 w 3939434"/>
                          <a:gd name="connsiteY4" fmla="*/ 1083094 h 1327481"/>
                          <a:gd name="connsiteX5" fmla="*/ 3501840 w 3939434"/>
                          <a:gd name="connsiteY5" fmla="*/ 1231536 h 1327481"/>
                          <a:gd name="connsiteX6" fmla="*/ 3343349 w 3939434"/>
                          <a:gd name="connsiteY6" fmla="*/ 1320965 h 1327481"/>
                          <a:gd name="connsiteX7" fmla="*/ 3155844 w 3939434"/>
                          <a:gd name="connsiteY7" fmla="*/ 1308176 h 1327481"/>
                          <a:gd name="connsiteX8" fmla="*/ 2977515 w 3939434"/>
                          <a:gd name="connsiteY8" fmla="*/ 1209093 h 1327481"/>
                          <a:gd name="connsiteX9" fmla="*/ 2423600 w 3939434"/>
                          <a:gd name="connsiteY9" fmla="*/ 844677 h 1327481"/>
                          <a:gd name="connsiteX10" fmla="*/ 1842538 w 3939434"/>
                          <a:gd name="connsiteY10" fmla="*/ 659037 h 1327481"/>
                          <a:gd name="connsiteX11" fmla="*/ 694526 w 3939434"/>
                          <a:gd name="connsiteY11" fmla="*/ 480973 h 1327481"/>
                          <a:gd name="connsiteX12" fmla="*/ -1 w 3939434"/>
                          <a:gd name="connsiteY12" fmla="*/ 454086 h 1327481"/>
                          <a:gd name="connsiteX0" fmla="*/ 3939384 w 3939434"/>
                          <a:gd name="connsiteY0" fmla="*/ 0 h 1333212"/>
                          <a:gd name="connsiteX1" fmla="*/ 3909978 w 3939434"/>
                          <a:gd name="connsiteY1" fmla="*/ 447642 h 1333212"/>
                          <a:gd name="connsiteX2" fmla="*/ 3836026 w 3939434"/>
                          <a:gd name="connsiteY2" fmla="*/ 722193 h 1333212"/>
                          <a:gd name="connsiteX3" fmla="*/ 3748401 w 3939434"/>
                          <a:gd name="connsiteY3" fmla="*/ 928476 h 1333212"/>
                          <a:gd name="connsiteX4" fmla="*/ 3648511 w 3939434"/>
                          <a:gd name="connsiteY4" fmla="*/ 1083094 h 1333212"/>
                          <a:gd name="connsiteX5" fmla="*/ 3501840 w 3939434"/>
                          <a:gd name="connsiteY5" fmla="*/ 1231536 h 1333212"/>
                          <a:gd name="connsiteX6" fmla="*/ 3343349 w 3939434"/>
                          <a:gd name="connsiteY6" fmla="*/ 1320965 h 1333212"/>
                          <a:gd name="connsiteX7" fmla="*/ 3155844 w 3939434"/>
                          <a:gd name="connsiteY7" fmla="*/ 1308176 h 1333212"/>
                          <a:gd name="connsiteX8" fmla="*/ 2893976 w 3939434"/>
                          <a:gd name="connsiteY8" fmla="*/ 1099389 h 1333212"/>
                          <a:gd name="connsiteX9" fmla="*/ 2423600 w 3939434"/>
                          <a:gd name="connsiteY9" fmla="*/ 844677 h 1333212"/>
                          <a:gd name="connsiteX10" fmla="*/ 1842538 w 3939434"/>
                          <a:gd name="connsiteY10" fmla="*/ 659037 h 1333212"/>
                          <a:gd name="connsiteX11" fmla="*/ 694526 w 3939434"/>
                          <a:gd name="connsiteY11" fmla="*/ 480973 h 1333212"/>
                          <a:gd name="connsiteX12" fmla="*/ -1 w 3939434"/>
                          <a:gd name="connsiteY12" fmla="*/ 454086 h 1333212"/>
                          <a:gd name="connsiteX0" fmla="*/ 3939384 w 3939434"/>
                          <a:gd name="connsiteY0" fmla="*/ 0 h 1333212"/>
                          <a:gd name="connsiteX1" fmla="*/ 3909978 w 3939434"/>
                          <a:gd name="connsiteY1" fmla="*/ 447642 h 1333212"/>
                          <a:gd name="connsiteX2" fmla="*/ 3836026 w 3939434"/>
                          <a:gd name="connsiteY2" fmla="*/ 722193 h 1333212"/>
                          <a:gd name="connsiteX3" fmla="*/ 3748401 w 3939434"/>
                          <a:gd name="connsiteY3" fmla="*/ 928476 h 1333212"/>
                          <a:gd name="connsiteX4" fmla="*/ 3648511 w 3939434"/>
                          <a:gd name="connsiteY4" fmla="*/ 1083094 h 1333212"/>
                          <a:gd name="connsiteX5" fmla="*/ 3501840 w 3939434"/>
                          <a:gd name="connsiteY5" fmla="*/ 1231536 h 1333212"/>
                          <a:gd name="connsiteX6" fmla="*/ 3343349 w 3939434"/>
                          <a:gd name="connsiteY6" fmla="*/ 1320965 h 1333212"/>
                          <a:gd name="connsiteX7" fmla="*/ 3155844 w 3939434"/>
                          <a:gd name="connsiteY7" fmla="*/ 1308176 h 1333212"/>
                          <a:gd name="connsiteX8" fmla="*/ 2893976 w 3939434"/>
                          <a:gd name="connsiteY8" fmla="*/ 1099389 h 1333212"/>
                          <a:gd name="connsiteX9" fmla="*/ 2383752 w 3939434"/>
                          <a:gd name="connsiteY9" fmla="*/ 812232 h 1333212"/>
                          <a:gd name="connsiteX10" fmla="*/ 1842538 w 3939434"/>
                          <a:gd name="connsiteY10" fmla="*/ 659037 h 1333212"/>
                          <a:gd name="connsiteX11" fmla="*/ 694526 w 3939434"/>
                          <a:gd name="connsiteY11" fmla="*/ 480973 h 1333212"/>
                          <a:gd name="connsiteX12" fmla="*/ -1 w 3939434"/>
                          <a:gd name="connsiteY12" fmla="*/ 454086 h 1333212"/>
                          <a:gd name="connsiteX0" fmla="*/ 3939384 w 3939434"/>
                          <a:gd name="connsiteY0" fmla="*/ 0 h 1333212"/>
                          <a:gd name="connsiteX1" fmla="*/ 3909978 w 3939434"/>
                          <a:gd name="connsiteY1" fmla="*/ 447642 h 1333212"/>
                          <a:gd name="connsiteX2" fmla="*/ 3836026 w 3939434"/>
                          <a:gd name="connsiteY2" fmla="*/ 722193 h 1333212"/>
                          <a:gd name="connsiteX3" fmla="*/ 3748401 w 3939434"/>
                          <a:gd name="connsiteY3" fmla="*/ 928476 h 1333212"/>
                          <a:gd name="connsiteX4" fmla="*/ 3648511 w 3939434"/>
                          <a:gd name="connsiteY4" fmla="*/ 1083094 h 1333212"/>
                          <a:gd name="connsiteX5" fmla="*/ 3501840 w 3939434"/>
                          <a:gd name="connsiteY5" fmla="*/ 1231536 h 1333212"/>
                          <a:gd name="connsiteX6" fmla="*/ 3343349 w 3939434"/>
                          <a:gd name="connsiteY6" fmla="*/ 1320965 h 1333212"/>
                          <a:gd name="connsiteX7" fmla="*/ 3155844 w 3939434"/>
                          <a:gd name="connsiteY7" fmla="*/ 1308176 h 1333212"/>
                          <a:gd name="connsiteX8" fmla="*/ 2893976 w 3939434"/>
                          <a:gd name="connsiteY8" fmla="*/ 1099389 h 1333212"/>
                          <a:gd name="connsiteX9" fmla="*/ 2383752 w 3939434"/>
                          <a:gd name="connsiteY9" fmla="*/ 812232 h 1333212"/>
                          <a:gd name="connsiteX10" fmla="*/ 1615005 w 3939434"/>
                          <a:gd name="connsiteY10" fmla="*/ 598816 h 1333212"/>
                          <a:gd name="connsiteX11" fmla="*/ 694526 w 3939434"/>
                          <a:gd name="connsiteY11" fmla="*/ 480973 h 1333212"/>
                          <a:gd name="connsiteX12" fmla="*/ -1 w 3939434"/>
                          <a:gd name="connsiteY12" fmla="*/ 454086 h 1333212"/>
                          <a:gd name="connsiteX0" fmla="*/ 3939384 w 3939434"/>
                          <a:gd name="connsiteY0" fmla="*/ 0 h 1333212"/>
                          <a:gd name="connsiteX1" fmla="*/ 3909978 w 3939434"/>
                          <a:gd name="connsiteY1" fmla="*/ 447642 h 1333212"/>
                          <a:gd name="connsiteX2" fmla="*/ 3836026 w 3939434"/>
                          <a:gd name="connsiteY2" fmla="*/ 722193 h 1333212"/>
                          <a:gd name="connsiteX3" fmla="*/ 3748401 w 3939434"/>
                          <a:gd name="connsiteY3" fmla="*/ 928476 h 1333212"/>
                          <a:gd name="connsiteX4" fmla="*/ 3648511 w 3939434"/>
                          <a:gd name="connsiteY4" fmla="*/ 1083094 h 1333212"/>
                          <a:gd name="connsiteX5" fmla="*/ 3501840 w 3939434"/>
                          <a:gd name="connsiteY5" fmla="*/ 1231536 h 1333212"/>
                          <a:gd name="connsiteX6" fmla="*/ 3343349 w 3939434"/>
                          <a:gd name="connsiteY6" fmla="*/ 1320965 h 1333212"/>
                          <a:gd name="connsiteX7" fmla="*/ 3155844 w 3939434"/>
                          <a:gd name="connsiteY7" fmla="*/ 1308176 h 1333212"/>
                          <a:gd name="connsiteX8" fmla="*/ 2893976 w 3939434"/>
                          <a:gd name="connsiteY8" fmla="*/ 1099389 h 1333212"/>
                          <a:gd name="connsiteX9" fmla="*/ 2383752 w 3939434"/>
                          <a:gd name="connsiteY9" fmla="*/ 812232 h 1333212"/>
                          <a:gd name="connsiteX10" fmla="*/ 1615005 w 3939434"/>
                          <a:gd name="connsiteY10" fmla="*/ 598816 h 1333212"/>
                          <a:gd name="connsiteX11" fmla="*/ 694526 w 3939434"/>
                          <a:gd name="connsiteY11" fmla="*/ 480973 h 1333212"/>
                          <a:gd name="connsiteX12" fmla="*/ -1 w 3939434"/>
                          <a:gd name="connsiteY12" fmla="*/ 454086 h 1333212"/>
                          <a:gd name="connsiteX0" fmla="*/ 3939384 w 3939434"/>
                          <a:gd name="connsiteY0" fmla="*/ 0 h 1333212"/>
                          <a:gd name="connsiteX1" fmla="*/ 3909978 w 3939434"/>
                          <a:gd name="connsiteY1" fmla="*/ 447642 h 1333212"/>
                          <a:gd name="connsiteX2" fmla="*/ 3836026 w 3939434"/>
                          <a:gd name="connsiteY2" fmla="*/ 722193 h 1333212"/>
                          <a:gd name="connsiteX3" fmla="*/ 3748401 w 3939434"/>
                          <a:gd name="connsiteY3" fmla="*/ 928476 h 1333212"/>
                          <a:gd name="connsiteX4" fmla="*/ 3648511 w 3939434"/>
                          <a:gd name="connsiteY4" fmla="*/ 1083094 h 1333212"/>
                          <a:gd name="connsiteX5" fmla="*/ 3501840 w 3939434"/>
                          <a:gd name="connsiteY5" fmla="*/ 1231536 h 1333212"/>
                          <a:gd name="connsiteX6" fmla="*/ 3343349 w 3939434"/>
                          <a:gd name="connsiteY6" fmla="*/ 1320965 h 1333212"/>
                          <a:gd name="connsiteX7" fmla="*/ 3155844 w 3939434"/>
                          <a:gd name="connsiteY7" fmla="*/ 1308176 h 1333212"/>
                          <a:gd name="connsiteX8" fmla="*/ 2893976 w 3939434"/>
                          <a:gd name="connsiteY8" fmla="*/ 1099389 h 1333212"/>
                          <a:gd name="connsiteX9" fmla="*/ 2383752 w 3939434"/>
                          <a:gd name="connsiteY9" fmla="*/ 812232 h 1333212"/>
                          <a:gd name="connsiteX10" fmla="*/ 1615005 w 3939434"/>
                          <a:gd name="connsiteY10" fmla="*/ 598816 h 1333212"/>
                          <a:gd name="connsiteX11" fmla="*/ 694526 w 3939434"/>
                          <a:gd name="connsiteY11" fmla="*/ 480973 h 1333212"/>
                          <a:gd name="connsiteX12" fmla="*/ -1 w 3939434"/>
                          <a:gd name="connsiteY12" fmla="*/ 454086 h 1333212"/>
                          <a:gd name="connsiteX0" fmla="*/ 3939384 w 3939434"/>
                          <a:gd name="connsiteY0" fmla="*/ 0 h 1333249"/>
                          <a:gd name="connsiteX1" fmla="*/ 3909978 w 3939434"/>
                          <a:gd name="connsiteY1" fmla="*/ 447642 h 1333249"/>
                          <a:gd name="connsiteX2" fmla="*/ 3836026 w 3939434"/>
                          <a:gd name="connsiteY2" fmla="*/ 722193 h 1333249"/>
                          <a:gd name="connsiteX3" fmla="*/ 3748401 w 3939434"/>
                          <a:gd name="connsiteY3" fmla="*/ 928476 h 1333249"/>
                          <a:gd name="connsiteX4" fmla="*/ 3648511 w 3939434"/>
                          <a:gd name="connsiteY4" fmla="*/ 1083094 h 1333249"/>
                          <a:gd name="connsiteX5" fmla="*/ 3501840 w 3939434"/>
                          <a:gd name="connsiteY5" fmla="*/ 1231536 h 1333249"/>
                          <a:gd name="connsiteX6" fmla="*/ 3343349 w 3939434"/>
                          <a:gd name="connsiteY6" fmla="*/ 1320965 h 1333249"/>
                          <a:gd name="connsiteX7" fmla="*/ 3155844 w 3939434"/>
                          <a:gd name="connsiteY7" fmla="*/ 1308176 h 1333249"/>
                          <a:gd name="connsiteX8" fmla="*/ 2912459 w 3939434"/>
                          <a:gd name="connsiteY8" fmla="*/ 1098806 h 1333249"/>
                          <a:gd name="connsiteX9" fmla="*/ 2383752 w 3939434"/>
                          <a:gd name="connsiteY9" fmla="*/ 812232 h 1333249"/>
                          <a:gd name="connsiteX10" fmla="*/ 1615005 w 3939434"/>
                          <a:gd name="connsiteY10" fmla="*/ 598816 h 1333249"/>
                          <a:gd name="connsiteX11" fmla="*/ 694526 w 3939434"/>
                          <a:gd name="connsiteY11" fmla="*/ 480973 h 1333249"/>
                          <a:gd name="connsiteX12" fmla="*/ -1 w 3939434"/>
                          <a:gd name="connsiteY12" fmla="*/ 454086 h 1333249"/>
                          <a:gd name="connsiteX0" fmla="*/ 3939384 w 3939434"/>
                          <a:gd name="connsiteY0" fmla="*/ 0 h 1330587"/>
                          <a:gd name="connsiteX1" fmla="*/ 3909978 w 3939434"/>
                          <a:gd name="connsiteY1" fmla="*/ 447642 h 1330587"/>
                          <a:gd name="connsiteX2" fmla="*/ 3836026 w 3939434"/>
                          <a:gd name="connsiteY2" fmla="*/ 722193 h 1330587"/>
                          <a:gd name="connsiteX3" fmla="*/ 3748401 w 3939434"/>
                          <a:gd name="connsiteY3" fmla="*/ 928476 h 1330587"/>
                          <a:gd name="connsiteX4" fmla="*/ 3648511 w 3939434"/>
                          <a:gd name="connsiteY4" fmla="*/ 1083094 h 1330587"/>
                          <a:gd name="connsiteX5" fmla="*/ 3501840 w 3939434"/>
                          <a:gd name="connsiteY5" fmla="*/ 1231536 h 1330587"/>
                          <a:gd name="connsiteX6" fmla="*/ 3343349 w 3939434"/>
                          <a:gd name="connsiteY6" fmla="*/ 1320965 h 1330587"/>
                          <a:gd name="connsiteX7" fmla="*/ 3155844 w 3939434"/>
                          <a:gd name="connsiteY7" fmla="*/ 1308176 h 1330587"/>
                          <a:gd name="connsiteX8" fmla="*/ 2897825 w 3939434"/>
                          <a:gd name="connsiteY8" fmla="*/ 1144205 h 1330587"/>
                          <a:gd name="connsiteX9" fmla="*/ 2383752 w 3939434"/>
                          <a:gd name="connsiteY9" fmla="*/ 812232 h 1330587"/>
                          <a:gd name="connsiteX10" fmla="*/ 1615005 w 3939434"/>
                          <a:gd name="connsiteY10" fmla="*/ 598816 h 1330587"/>
                          <a:gd name="connsiteX11" fmla="*/ 694526 w 3939434"/>
                          <a:gd name="connsiteY11" fmla="*/ 480973 h 1330587"/>
                          <a:gd name="connsiteX12" fmla="*/ -1 w 3939434"/>
                          <a:gd name="connsiteY12" fmla="*/ 454086 h 1330587"/>
                          <a:gd name="connsiteX0" fmla="*/ 3939384 w 3939434"/>
                          <a:gd name="connsiteY0" fmla="*/ 0 h 1346219"/>
                          <a:gd name="connsiteX1" fmla="*/ 3909978 w 3939434"/>
                          <a:gd name="connsiteY1" fmla="*/ 447642 h 1346219"/>
                          <a:gd name="connsiteX2" fmla="*/ 3836026 w 3939434"/>
                          <a:gd name="connsiteY2" fmla="*/ 722193 h 1346219"/>
                          <a:gd name="connsiteX3" fmla="*/ 3748401 w 3939434"/>
                          <a:gd name="connsiteY3" fmla="*/ 928476 h 1346219"/>
                          <a:gd name="connsiteX4" fmla="*/ 3648511 w 3939434"/>
                          <a:gd name="connsiteY4" fmla="*/ 1083094 h 1346219"/>
                          <a:gd name="connsiteX5" fmla="*/ 3501840 w 3939434"/>
                          <a:gd name="connsiteY5" fmla="*/ 1231536 h 1346219"/>
                          <a:gd name="connsiteX6" fmla="*/ 3343349 w 3939434"/>
                          <a:gd name="connsiteY6" fmla="*/ 1320965 h 1346219"/>
                          <a:gd name="connsiteX7" fmla="*/ 3102328 w 3939434"/>
                          <a:gd name="connsiteY7" fmla="*/ 1332335 h 1346219"/>
                          <a:gd name="connsiteX8" fmla="*/ 2897825 w 3939434"/>
                          <a:gd name="connsiteY8" fmla="*/ 1144205 h 1346219"/>
                          <a:gd name="connsiteX9" fmla="*/ 2383752 w 3939434"/>
                          <a:gd name="connsiteY9" fmla="*/ 812232 h 1346219"/>
                          <a:gd name="connsiteX10" fmla="*/ 1615005 w 3939434"/>
                          <a:gd name="connsiteY10" fmla="*/ 598816 h 1346219"/>
                          <a:gd name="connsiteX11" fmla="*/ 694526 w 3939434"/>
                          <a:gd name="connsiteY11" fmla="*/ 480973 h 1346219"/>
                          <a:gd name="connsiteX12" fmla="*/ -1 w 3939434"/>
                          <a:gd name="connsiteY12" fmla="*/ 454086 h 1346219"/>
                          <a:gd name="connsiteX0" fmla="*/ 3939384 w 3939414"/>
                          <a:gd name="connsiteY0" fmla="*/ 0 h 1346220"/>
                          <a:gd name="connsiteX1" fmla="*/ 3909978 w 3939414"/>
                          <a:gd name="connsiteY1" fmla="*/ 447642 h 1346220"/>
                          <a:gd name="connsiteX2" fmla="*/ 3886828 w 3939414"/>
                          <a:gd name="connsiteY2" fmla="*/ 714350 h 1346220"/>
                          <a:gd name="connsiteX3" fmla="*/ 3748401 w 3939414"/>
                          <a:gd name="connsiteY3" fmla="*/ 928476 h 1346220"/>
                          <a:gd name="connsiteX4" fmla="*/ 3648511 w 3939414"/>
                          <a:gd name="connsiteY4" fmla="*/ 1083094 h 1346220"/>
                          <a:gd name="connsiteX5" fmla="*/ 3501840 w 3939414"/>
                          <a:gd name="connsiteY5" fmla="*/ 1231536 h 1346220"/>
                          <a:gd name="connsiteX6" fmla="*/ 3343349 w 3939414"/>
                          <a:gd name="connsiteY6" fmla="*/ 1320965 h 1346220"/>
                          <a:gd name="connsiteX7" fmla="*/ 3102328 w 3939414"/>
                          <a:gd name="connsiteY7" fmla="*/ 1332335 h 1346220"/>
                          <a:gd name="connsiteX8" fmla="*/ 2897825 w 3939414"/>
                          <a:gd name="connsiteY8" fmla="*/ 1144205 h 1346220"/>
                          <a:gd name="connsiteX9" fmla="*/ 2383752 w 3939414"/>
                          <a:gd name="connsiteY9" fmla="*/ 812232 h 1346220"/>
                          <a:gd name="connsiteX10" fmla="*/ 1615005 w 3939414"/>
                          <a:gd name="connsiteY10" fmla="*/ 598816 h 1346220"/>
                          <a:gd name="connsiteX11" fmla="*/ 694526 w 3939414"/>
                          <a:gd name="connsiteY11" fmla="*/ 480973 h 1346220"/>
                          <a:gd name="connsiteX12" fmla="*/ -1 w 3939414"/>
                          <a:gd name="connsiteY12" fmla="*/ 454086 h 1346220"/>
                          <a:gd name="connsiteX0" fmla="*/ 3939384 w 3944132"/>
                          <a:gd name="connsiteY0" fmla="*/ 0 h 1346220"/>
                          <a:gd name="connsiteX1" fmla="*/ 3940247 w 3944132"/>
                          <a:gd name="connsiteY1" fmla="*/ 440446 h 1346220"/>
                          <a:gd name="connsiteX2" fmla="*/ 3886828 w 3944132"/>
                          <a:gd name="connsiteY2" fmla="*/ 714350 h 1346220"/>
                          <a:gd name="connsiteX3" fmla="*/ 3748401 w 3944132"/>
                          <a:gd name="connsiteY3" fmla="*/ 928476 h 1346220"/>
                          <a:gd name="connsiteX4" fmla="*/ 3648511 w 3944132"/>
                          <a:gd name="connsiteY4" fmla="*/ 1083094 h 1346220"/>
                          <a:gd name="connsiteX5" fmla="*/ 3501840 w 3944132"/>
                          <a:gd name="connsiteY5" fmla="*/ 1231536 h 1346220"/>
                          <a:gd name="connsiteX6" fmla="*/ 3343349 w 3944132"/>
                          <a:gd name="connsiteY6" fmla="*/ 1320965 h 1346220"/>
                          <a:gd name="connsiteX7" fmla="*/ 3102328 w 3944132"/>
                          <a:gd name="connsiteY7" fmla="*/ 1332335 h 1346220"/>
                          <a:gd name="connsiteX8" fmla="*/ 2897825 w 3944132"/>
                          <a:gd name="connsiteY8" fmla="*/ 1144205 h 1346220"/>
                          <a:gd name="connsiteX9" fmla="*/ 2383752 w 3944132"/>
                          <a:gd name="connsiteY9" fmla="*/ 812232 h 1346220"/>
                          <a:gd name="connsiteX10" fmla="*/ 1615005 w 3944132"/>
                          <a:gd name="connsiteY10" fmla="*/ 598816 h 1346220"/>
                          <a:gd name="connsiteX11" fmla="*/ 694526 w 3944132"/>
                          <a:gd name="connsiteY11" fmla="*/ 480973 h 1346220"/>
                          <a:gd name="connsiteX12" fmla="*/ -1 w 3944132"/>
                          <a:gd name="connsiteY12" fmla="*/ 454086 h 1346220"/>
                          <a:gd name="connsiteX0" fmla="*/ 3939384 w 3945847"/>
                          <a:gd name="connsiteY0" fmla="*/ 0 h 1346220"/>
                          <a:gd name="connsiteX1" fmla="*/ 3940247 w 3945847"/>
                          <a:gd name="connsiteY1" fmla="*/ 440446 h 1346220"/>
                          <a:gd name="connsiteX2" fmla="*/ 3886828 w 3945847"/>
                          <a:gd name="connsiteY2" fmla="*/ 714350 h 1346220"/>
                          <a:gd name="connsiteX3" fmla="*/ 3748401 w 3945847"/>
                          <a:gd name="connsiteY3" fmla="*/ 928476 h 1346220"/>
                          <a:gd name="connsiteX4" fmla="*/ 3648511 w 3945847"/>
                          <a:gd name="connsiteY4" fmla="*/ 1083094 h 1346220"/>
                          <a:gd name="connsiteX5" fmla="*/ 3501840 w 3945847"/>
                          <a:gd name="connsiteY5" fmla="*/ 1231536 h 1346220"/>
                          <a:gd name="connsiteX6" fmla="*/ 3343349 w 3945847"/>
                          <a:gd name="connsiteY6" fmla="*/ 1320965 h 1346220"/>
                          <a:gd name="connsiteX7" fmla="*/ 3102328 w 3945847"/>
                          <a:gd name="connsiteY7" fmla="*/ 1332335 h 1346220"/>
                          <a:gd name="connsiteX8" fmla="*/ 2897825 w 3945847"/>
                          <a:gd name="connsiteY8" fmla="*/ 1144205 h 1346220"/>
                          <a:gd name="connsiteX9" fmla="*/ 2383752 w 3945847"/>
                          <a:gd name="connsiteY9" fmla="*/ 812232 h 1346220"/>
                          <a:gd name="connsiteX10" fmla="*/ 1615005 w 3945847"/>
                          <a:gd name="connsiteY10" fmla="*/ 598816 h 1346220"/>
                          <a:gd name="connsiteX11" fmla="*/ 694526 w 3945847"/>
                          <a:gd name="connsiteY11" fmla="*/ 480973 h 1346220"/>
                          <a:gd name="connsiteX12" fmla="*/ -1 w 3945847"/>
                          <a:gd name="connsiteY12" fmla="*/ 454086 h 1346220"/>
                          <a:gd name="connsiteX0" fmla="*/ 3939384 w 3942882"/>
                          <a:gd name="connsiteY0" fmla="*/ 0 h 1346220"/>
                          <a:gd name="connsiteX1" fmla="*/ 3940247 w 3942882"/>
                          <a:gd name="connsiteY1" fmla="*/ 440446 h 1346220"/>
                          <a:gd name="connsiteX2" fmla="*/ 3923512 w 3942882"/>
                          <a:gd name="connsiteY2" fmla="*/ 781844 h 1346220"/>
                          <a:gd name="connsiteX3" fmla="*/ 3748401 w 3942882"/>
                          <a:gd name="connsiteY3" fmla="*/ 928476 h 1346220"/>
                          <a:gd name="connsiteX4" fmla="*/ 3648511 w 3942882"/>
                          <a:gd name="connsiteY4" fmla="*/ 1083094 h 1346220"/>
                          <a:gd name="connsiteX5" fmla="*/ 3501840 w 3942882"/>
                          <a:gd name="connsiteY5" fmla="*/ 1231536 h 1346220"/>
                          <a:gd name="connsiteX6" fmla="*/ 3343349 w 3942882"/>
                          <a:gd name="connsiteY6" fmla="*/ 1320965 h 1346220"/>
                          <a:gd name="connsiteX7" fmla="*/ 3102328 w 3942882"/>
                          <a:gd name="connsiteY7" fmla="*/ 1332335 h 1346220"/>
                          <a:gd name="connsiteX8" fmla="*/ 2897825 w 3942882"/>
                          <a:gd name="connsiteY8" fmla="*/ 1144205 h 1346220"/>
                          <a:gd name="connsiteX9" fmla="*/ 2383752 w 3942882"/>
                          <a:gd name="connsiteY9" fmla="*/ 812232 h 1346220"/>
                          <a:gd name="connsiteX10" fmla="*/ 1615005 w 3942882"/>
                          <a:gd name="connsiteY10" fmla="*/ 598816 h 1346220"/>
                          <a:gd name="connsiteX11" fmla="*/ 694526 w 3942882"/>
                          <a:gd name="connsiteY11" fmla="*/ 480973 h 1346220"/>
                          <a:gd name="connsiteX12" fmla="*/ -1 w 3942882"/>
                          <a:gd name="connsiteY12" fmla="*/ 454086 h 1346220"/>
                          <a:gd name="connsiteX0" fmla="*/ 3939384 w 3941415"/>
                          <a:gd name="connsiteY0" fmla="*/ 0 h 1346220"/>
                          <a:gd name="connsiteX1" fmla="*/ 3940247 w 3941415"/>
                          <a:gd name="connsiteY1" fmla="*/ 440446 h 1346220"/>
                          <a:gd name="connsiteX2" fmla="*/ 3923512 w 3941415"/>
                          <a:gd name="connsiteY2" fmla="*/ 781844 h 1346220"/>
                          <a:gd name="connsiteX3" fmla="*/ 3857497 w 3941415"/>
                          <a:gd name="connsiteY3" fmla="*/ 999926 h 1346220"/>
                          <a:gd name="connsiteX4" fmla="*/ 3648511 w 3941415"/>
                          <a:gd name="connsiteY4" fmla="*/ 1083094 h 1346220"/>
                          <a:gd name="connsiteX5" fmla="*/ 3501840 w 3941415"/>
                          <a:gd name="connsiteY5" fmla="*/ 1231536 h 1346220"/>
                          <a:gd name="connsiteX6" fmla="*/ 3343349 w 3941415"/>
                          <a:gd name="connsiteY6" fmla="*/ 1320965 h 1346220"/>
                          <a:gd name="connsiteX7" fmla="*/ 3102328 w 3941415"/>
                          <a:gd name="connsiteY7" fmla="*/ 1332335 h 1346220"/>
                          <a:gd name="connsiteX8" fmla="*/ 2897825 w 3941415"/>
                          <a:gd name="connsiteY8" fmla="*/ 1144205 h 1346220"/>
                          <a:gd name="connsiteX9" fmla="*/ 2383752 w 3941415"/>
                          <a:gd name="connsiteY9" fmla="*/ 812232 h 1346220"/>
                          <a:gd name="connsiteX10" fmla="*/ 1615005 w 3941415"/>
                          <a:gd name="connsiteY10" fmla="*/ 598816 h 1346220"/>
                          <a:gd name="connsiteX11" fmla="*/ 694526 w 3941415"/>
                          <a:gd name="connsiteY11" fmla="*/ 480973 h 1346220"/>
                          <a:gd name="connsiteX12" fmla="*/ -1 w 3941415"/>
                          <a:gd name="connsiteY12" fmla="*/ 454086 h 1346220"/>
                          <a:gd name="connsiteX0" fmla="*/ 3939384 w 3941415"/>
                          <a:gd name="connsiteY0" fmla="*/ 0 h 1346220"/>
                          <a:gd name="connsiteX1" fmla="*/ 3940247 w 3941415"/>
                          <a:gd name="connsiteY1" fmla="*/ 440446 h 1346220"/>
                          <a:gd name="connsiteX2" fmla="*/ 3923512 w 3941415"/>
                          <a:gd name="connsiteY2" fmla="*/ 781844 h 1346220"/>
                          <a:gd name="connsiteX3" fmla="*/ 3857497 w 3941415"/>
                          <a:gd name="connsiteY3" fmla="*/ 999926 h 1346220"/>
                          <a:gd name="connsiteX4" fmla="*/ 3727871 w 3941415"/>
                          <a:gd name="connsiteY4" fmla="*/ 1167967 h 1346220"/>
                          <a:gd name="connsiteX5" fmla="*/ 3501840 w 3941415"/>
                          <a:gd name="connsiteY5" fmla="*/ 1231536 h 1346220"/>
                          <a:gd name="connsiteX6" fmla="*/ 3343349 w 3941415"/>
                          <a:gd name="connsiteY6" fmla="*/ 1320965 h 1346220"/>
                          <a:gd name="connsiteX7" fmla="*/ 3102328 w 3941415"/>
                          <a:gd name="connsiteY7" fmla="*/ 1332335 h 1346220"/>
                          <a:gd name="connsiteX8" fmla="*/ 2897825 w 3941415"/>
                          <a:gd name="connsiteY8" fmla="*/ 1144205 h 1346220"/>
                          <a:gd name="connsiteX9" fmla="*/ 2383752 w 3941415"/>
                          <a:gd name="connsiteY9" fmla="*/ 812232 h 1346220"/>
                          <a:gd name="connsiteX10" fmla="*/ 1615005 w 3941415"/>
                          <a:gd name="connsiteY10" fmla="*/ 598816 h 1346220"/>
                          <a:gd name="connsiteX11" fmla="*/ 694526 w 3941415"/>
                          <a:gd name="connsiteY11" fmla="*/ 480973 h 1346220"/>
                          <a:gd name="connsiteX12" fmla="*/ -1 w 3941415"/>
                          <a:gd name="connsiteY12" fmla="*/ 454086 h 1346220"/>
                          <a:gd name="connsiteX0" fmla="*/ 3939384 w 3941415"/>
                          <a:gd name="connsiteY0" fmla="*/ 0 h 1344740"/>
                          <a:gd name="connsiteX1" fmla="*/ 3940247 w 3941415"/>
                          <a:gd name="connsiteY1" fmla="*/ 440446 h 1344740"/>
                          <a:gd name="connsiteX2" fmla="*/ 3923512 w 3941415"/>
                          <a:gd name="connsiteY2" fmla="*/ 781844 h 1344740"/>
                          <a:gd name="connsiteX3" fmla="*/ 3857497 w 3941415"/>
                          <a:gd name="connsiteY3" fmla="*/ 999926 h 1344740"/>
                          <a:gd name="connsiteX4" fmla="*/ 3727871 w 3941415"/>
                          <a:gd name="connsiteY4" fmla="*/ 1167967 h 1344740"/>
                          <a:gd name="connsiteX5" fmla="*/ 3567189 w 3941415"/>
                          <a:gd name="connsiteY5" fmla="*/ 1273162 h 1344740"/>
                          <a:gd name="connsiteX6" fmla="*/ 3343349 w 3941415"/>
                          <a:gd name="connsiteY6" fmla="*/ 1320965 h 1344740"/>
                          <a:gd name="connsiteX7" fmla="*/ 3102328 w 3941415"/>
                          <a:gd name="connsiteY7" fmla="*/ 1332335 h 1344740"/>
                          <a:gd name="connsiteX8" fmla="*/ 2897825 w 3941415"/>
                          <a:gd name="connsiteY8" fmla="*/ 1144205 h 1344740"/>
                          <a:gd name="connsiteX9" fmla="*/ 2383752 w 3941415"/>
                          <a:gd name="connsiteY9" fmla="*/ 812232 h 1344740"/>
                          <a:gd name="connsiteX10" fmla="*/ 1615005 w 3941415"/>
                          <a:gd name="connsiteY10" fmla="*/ 598816 h 1344740"/>
                          <a:gd name="connsiteX11" fmla="*/ 694526 w 3941415"/>
                          <a:gd name="connsiteY11" fmla="*/ 480973 h 1344740"/>
                          <a:gd name="connsiteX12" fmla="*/ -1 w 3941415"/>
                          <a:gd name="connsiteY12" fmla="*/ 454086 h 1344740"/>
                          <a:gd name="connsiteX0" fmla="*/ 3939384 w 3941415"/>
                          <a:gd name="connsiteY0" fmla="*/ 0 h 1359158"/>
                          <a:gd name="connsiteX1" fmla="*/ 3940247 w 3941415"/>
                          <a:gd name="connsiteY1" fmla="*/ 440446 h 1359158"/>
                          <a:gd name="connsiteX2" fmla="*/ 3923512 w 3941415"/>
                          <a:gd name="connsiteY2" fmla="*/ 781844 h 1359158"/>
                          <a:gd name="connsiteX3" fmla="*/ 3857497 w 3941415"/>
                          <a:gd name="connsiteY3" fmla="*/ 999926 h 1359158"/>
                          <a:gd name="connsiteX4" fmla="*/ 3727871 w 3941415"/>
                          <a:gd name="connsiteY4" fmla="*/ 1167967 h 1359158"/>
                          <a:gd name="connsiteX5" fmla="*/ 3567189 w 3941415"/>
                          <a:gd name="connsiteY5" fmla="*/ 1273162 h 1359158"/>
                          <a:gd name="connsiteX6" fmla="*/ 3356291 w 3941415"/>
                          <a:gd name="connsiteY6" fmla="*/ 1351761 h 1359158"/>
                          <a:gd name="connsiteX7" fmla="*/ 3102328 w 3941415"/>
                          <a:gd name="connsiteY7" fmla="*/ 1332335 h 1359158"/>
                          <a:gd name="connsiteX8" fmla="*/ 2897825 w 3941415"/>
                          <a:gd name="connsiteY8" fmla="*/ 1144205 h 1359158"/>
                          <a:gd name="connsiteX9" fmla="*/ 2383752 w 3941415"/>
                          <a:gd name="connsiteY9" fmla="*/ 812232 h 1359158"/>
                          <a:gd name="connsiteX10" fmla="*/ 1615005 w 3941415"/>
                          <a:gd name="connsiteY10" fmla="*/ 598816 h 1359158"/>
                          <a:gd name="connsiteX11" fmla="*/ 694526 w 3941415"/>
                          <a:gd name="connsiteY11" fmla="*/ 480973 h 1359158"/>
                          <a:gd name="connsiteX12" fmla="*/ -1 w 3941415"/>
                          <a:gd name="connsiteY12" fmla="*/ 454086 h 1359158"/>
                          <a:gd name="connsiteX0" fmla="*/ 3939384 w 3941415"/>
                          <a:gd name="connsiteY0" fmla="*/ 0 h 1351765"/>
                          <a:gd name="connsiteX1" fmla="*/ 3940247 w 3941415"/>
                          <a:gd name="connsiteY1" fmla="*/ 440446 h 1351765"/>
                          <a:gd name="connsiteX2" fmla="*/ 3923512 w 3941415"/>
                          <a:gd name="connsiteY2" fmla="*/ 781844 h 1351765"/>
                          <a:gd name="connsiteX3" fmla="*/ 3857497 w 3941415"/>
                          <a:gd name="connsiteY3" fmla="*/ 999926 h 1351765"/>
                          <a:gd name="connsiteX4" fmla="*/ 3727871 w 3941415"/>
                          <a:gd name="connsiteY4" fmla="*/ 1167967 h 1351765"/>
                          <a:gd name="connsiteX5" fmla="*/ 3567189 w 3941415"/>
                          <a:gd name="connsiteY5" fmla="*/ 1273162 h 1351765"/>
                          <a:gd name="connsiteX6" fmla="*/ 3356291 w 3941415"/>
                          <a:gd name="connsiteY6" fmla="*/ 1351761 h 1351765"/>
                          <a:gd name="connsiteX7" fmla="*/ 3097518 w 3941415"/>
                          <a:gd name="connsiteY7" fmla="*/ 1276316 h 1351765"/>
                          <a:gd name="connsiteX8" fmla="*/ 2897825 w 3941415"/>
                          <a:gd name="connsiteY8" fmla="*/ 1144205 h 1351765"/>
                          <a:gd name="connsiteX9" fmla="*/ 2383752 w 3941415"/>
                          <a:gd name="connsiteY9" fmla="*/ 812232 h 1351765"/>
                          <a:gd name="connsiteX10" fmla="*/ 1615005 w 3941415"/>
                          <a:gd name="connsiteY10" fmla="*/ 598816 h 1351765"/>
                          <a:gd name="connsiteX11" fmla="*/ 694526 w 3941415"/>
                          <a:gd name="connsiteY11" fmla="*/ 480973 h 1351765"/>
                          <a:gd name="connsiteX12" fmla="*/ -1 w 3941415"/>
                          <a:gd name="connsiteY12" fmla="*/ 454086 h 1351765"/>
                          <a:gd name="connsiteX0" fmla="*/ 3939384 w 3941415"/>
                          <a:gd name="connsiteY0" fmla="*/ 0 h 1333095"/>
                          <a:gd name="connsiteX1" fmla="*/ 3940247 w 3941415"/>
                          <a:gd name="connsiteY1" fmla="*/ 440446 h 1333095"/>
                          <a:gd name="connsiteX2" fmla="*/ 3923512 w 3941415"/>
                          <a:gd name="connsiteY2" fmla="*/ 781844 h 1333095"/>
                          <a:gd name="connsiteX3" fmla="*/ 3857497 w 3941415"/>
                          <a:gd name="connsiteY3" fmla="*/ 999926 h 1333095"/>
                          <a:gd name="connsiteX4" fmla="*/ 3727871 w 3941415"/>
                          <a:gd name="connsiteY4" fmla="*/ 1167967 h 1333095"/>
                          <a:gd name="connsiteX5" fmla="*/ 3567189 w 3941415"/>
                          <a:gd name="connsiteY5" fmla="*/ 1273162 h 1333095"/>
                          <a:gd name="connsiteX6" fmla="*/ 3354687 w 3941415"/>
                          <a:gd name="connsiteY6" fmla="*/ 1333088 h 1333095"/>
                          <a:gd name="connsiteX7" fmla="*/ 3097518 w 3941415"/>
                          <a:gd name="connsiteY7" fmla="*/ 1276316 h 1333095"/>
                          <a:gd name="connsiteX8" fmla="*/ 2897825 w 3941415"/>
                          <a:gd name="connsiteY8" fmla="*/ 1144205 h 1333095"/>
                          <a:gd name="connsiteX9" fmla="*/ 2383752 w 3941415"/>
                          <a:gd name="connsiteY9" fmla="*/ 812232 h 1333095"/>
                          <a:gd name="connsiteX10" fmla="*/ 1615005 w 3941415"/>
                          <a:gd name="connsiteY10" fmla="*/ 598816 h 1333095"/>
                          <a:gd name="connsiteX11" fmla="*/ 694526 w 3941415"/>
                          <a:gd name="connsiteY11" fmla="*/ 480973 h 1333095"/>
                          <a:gd name="connsiteX12" fmla="*/ -1 w 3941415"/>
                          <a:gd name="connsiteY12" fmla="*/ 454086 h 1333095"/>
                          <a:gd name="connsiteX0" fmla="*/ 3921210 w 3940274"/>
                          <a:gd name="connsiteY0" fmla="*/ 0 h 1307550"/>
                          <a:gd name="connsiteX1" fmla="*/ 3940247 w 3940274"/>
                          <a:gd name="connsiteY1" fmla="*/ 414901 h 1307550"/>
                          <a:gd name="connsiteX2" fmla="*/ 3923512 w 3940274"/>
                          <a:gd name="connsiteY2" fmla="*/ 756299 h 1307550"/>
                          <a:gd name="connsiteX3" fmla="*/ 3857497 w 3940274"/>
                          <a:gd name="connsiteY3" fmla="*/ 974381 h 1307550"/>
                          <a:gd name="connsiteX4" fmla="*/ 3727871 w 3940274"/>
                          <a:gd name="connsiteY4" fmla="*/ 1142422 h 1307550"/>
                          <a:gd name="connsiteX5" fmla="*/ 3567189 w 3940274"/>
                          <a:gd name="connsiteY5" fmla="*/ 1247617 h 1307550"/>
                          <a:gd name="connsiteX6" fmla="*/ 3354687 w 3940274"/>
                          <a:gd name="connsiteY6" fmla="*/ 1307543 h 1307550"/>
                          <a:gd name="connsiteX7" fmla="*/ 3097518 w 3940274"/>
                          <a:gd name="connsiteY7" fmla="*/ 1250771 h 1307550"/>
                          <a:gd name="connsiteX8" fmla="*/ 2897825 w 3940274"/>
                          <a:gd name="connsiteY8" fmla="*/ 1118660 h 1307550"/>
                          <a:gd name="connsiteX9" fmla="*/ 2383752 w 3940274"/>
                          <a:gd name="connsiteY9" fmla="*/ 786687 h 1307550"/>
                          <a:gd name="connsiteX10" fmla="*/ 1615005 w 3940274"/>
                          <a:gd name="connsiteY10" fmla="*/ 573271 h 1307550"/>
                          <a:gd name="connsiteX11" fmla="*/ 694526 w 3940274"/>
                          <a:gd name="connsiteY11" fmla="*/ 455428 h 1307550"/>
                          <a:gd name="connsiteX12" fmla="*/ -1 w 3940274"/>
                          <a:gd name="connsiteY12" fmla="*/ 428541 h 1307550"/>
                          <a:gd name="connsiteX0" fmla="*/ 3921210 w 3936481"/>
                          <a:gd name="connsiteY0" fmla="*/ 0 h 1307550"/>
                          <a:gd name="connsiteX1" fmla="*/ 3936383 w 3936481"/>
                          <a:gd name="connsiteY1" fmla="*/ 369310 h 1307550"/>
                          <a:gd name="connsiteX2" fmla="*/ 3923512 w 3936481"/>
                          <a:gd name="connsiteY2" fmla="*/ 756299 h 1307550"/>
                          <a:gd name="connsiteX3" fmla="*/ 3857497 w 3936481"/>
                          <a:gd name="connsiteY3" fmla="*/ 974381 h 1307550"/>
                          <a:gd name="connsiteX4" fmla="*/ 3727871 w 3936481"/>
                          <a:gd name="connsiteY4" fmla="*/ 1142422 h 1307550"/>
                          <a:gd name="connsiteX5" fmla="*/ 3567189 w 3936481"/>
                          <a:gd name="connsiteY5" fmla="*/ 1247617 h 1307550"/>
                          <a:gd name="connsiteX6" fmla="*/ 3354687 w 3936481"/>
                          <a:gd name="connsiteY6" fmla="*/ 1307543 h 1307550"/>
                          <a:gd name="connsiteX7" fmla="*/ 3097518 w 3936481"/>
                          <a:gd name="connsiteY7" fmla="*/ 1250771 h 1307550"/>
                          <a:gd name="connsiteX8" fmla="*/ 2897825 w 3936481"/>
                          <a:gd name="connsiteY8" fmla="*/ 1118660 h 1307550"/>
                          <a:gd name="connsiteX9" fmla="*/ 2383752 w 3936481"/>
                          <a:gd name="connsiteY9" fmla="*/ 786687 h 1307550"/>
                          <a:gd name="connsiteX10" fmla="*/ 1615005 w 3936481"/>
                          <a:gd name="connsiteY10" fmla="*/ 573271 h 1307550"/>
                          <a:gd name="connsiteX11" fmla="*/ 694526 w 3936481"/>
                          <a:gd name="connsiteY11" fmla="*/ 455428 h 1307550"/>
                          <a:gd name="connsiteX12" fmla="*/ -1 w 3936481"/>
                          <a:gd name="connsiteY12" fmla="*/ 428541 h 1307550"/>
                          <a:gd name="connsiteX0" fmla="*/ 3921210 w 3938061"/>
                          <a:gd name="connsiteY0" fmla="*/ 0 h 1307550"/>
                          <a:gd name="connsiteX1" fmla="*/ 3936383 w 3938061"/>
                          <a:gd name="connsiteY1" fmla="*/ 369310 h 1307550"/>
                          <a:gd name="connsiteX2" fmla="*/ 3923512 w 3938061"/>
                          <a:gd name="connsiteY2" fmla="*/ 756299 h 1307550"/>
                          <a:gd name="connsiteX3" fmla="*/ 3857497 w 3938061"/>
                          <a:gd name="connsiteY3" fmla="*/ 974381 h 1307550"/>
                          <a:gd name="connsiteX4" fmla="*/ 3727871 w 3938061"/>
                          <a:gd name="connsiteY4" fmla="*/ 1142422 h 1307550"/>
                          <a:gd name="connsiteX5" fmla="*/ 3567189 w 3938061"/>
                          <a:gd name="connsiteY5" fmla="*/ 1247617 h 1307550"/>
                          <a:gd name="connsiteX6" fmla="*/ 3354687 w 3938061"/>
                          <a:gd name="connsiteY6" fmla="*/ 1307543 h 1307550"/>
                          <a:gd name="connsiteX7" fmla="*/ 3097518 w 3938061"/>
                          <a:gd name="connsiteY7" fmla="*/ 1250771 h 1307550"/>
                          <a:gd name="connsiteX8" fmla="*/ 2897825 w 3938061"/>
                          <a:gd name="connsiteY8" fmla="*/ 1118660 h 1307550"/>
                          <a:gd name="connsiteX9" fmla="*/ 2383752 w 3938061"/>
                          <a:gd name="connsiteY9" fmla="*/ 786687 h 1307550"/>
                          <a:gd name="connsiteX10" fmla="*/ 1615005 w 3938061"/>
                          <a:gd name="connsiteY10" fmla="*/ 573271 h 1307550"/>
                          <a:gd name="connsiteX11" fmla="*/ 694526 w 3938061"/>
                          <a:gd name="connsiteY11" fmla="*/ 455428 h 1307550"/>
                          <a:gd name="connsiteX12" fmla="*/ -1 w 3938061"/>
                          <a:gd name="connsiteY12" fmla="*/ 428541 h 1307550"/>
                          <a:gd name="connsiteX0" fmla="*/ 3921210 w 3936479"/>
                          <a:gd name="connsiteY0" fmla="*/ 0 h 1307550"/>
                          <a:gd name="connsiteX1" fmla="*/ 3936383 w 3936479"/>
                          <a:gd name="connsiteY1" fmla="*/ 369310 h 1307550"/>
                          <a:gd name="connsiteX2" fmla="*/ 3923512 w 3936479"/>
                          <a:gd name="connsiteY2" fmla="*/ 756299 h 1307550"/>
                          <a:gd name="connsiteX3" fmla="*/ 3857497 w 3936479"/>
                          <a:gd name="connsiteY3" fmla="*/ 974381 h 1307550"/>
                          <a:gd name="connsiteX4" fmla="*/ 3727871 w 3936479"/>
                          <a:gd name="connsiteY4" fmla="*/ 1142422 h 1307550"/>
                          <a:gd name="connsiteX5" fmla="*/ 3567189 w 3936479"/>
                          <a:gd name="connsiteY5" fmla="*/ 1247617 h 1307550"/>
                          <a:gd name="connsiteX6" fmla="*/ 3354687 w 3936479"/>
                          <a:gd name="connsiteY6" fmla="*/ 1307543 h 1307550"/>
                          <a:gd name="connsiteX7" fmla="*/ 3097518 w 3936479"/>
                          <a:gd name="connsiteY7" fmla="*/ 1250771 h 1307550"/>
                          <a:gd name="connsiteX8" fmla="*/ 2897825 w 3936479"/>
                          <a:gd name="connsiteY8" fmla="*/ 1118660 h 1307550"/>
                          <a:gd name="connsiteX9" fmla="*/ 2383752 w 3936479"/>
                          <a:gd name="connsiteY9" fmla="*/ 786687 h 1307550"/>
                          <a:gd name="connsiteX10" fmla="*/ 1615005 w 3936479"/>
                          <a:gd name="connsiteY10" fmla="*/ 573271 h 1307550"/>
                          <a:gd name="connsiteX11" fmla="*/ 694526 w 3936479"/>
                          <a:gd name="connsiteY11" fmla="*/ 455428 h 1307550"/>
                          <a:gd name="connsiteX12" fmla="*/ -1 w 3936479"/>
                          <a:gd name="connsiteY12" fmla="*/ 428541 h 1307550"/>
                          <a:gd name="connsiteX0" fmla="*/ 3909474 w 3937218"/>
                          <a:gd name="connsiteY0" fmla="*/ 0 h 1286396"/>
                          <a:gd name="connsiteX1" fmla="*/ 3936383 w 3937218"/>
                          <a:gd name="connsiteY1" fmla="*/ 348156 h 1286396"/>
                          <a:gd name="connsiteX2" fmla="*/ 3923512 w 3937218"/>
                          <a:gd name="connsiteY2" fmla="*/ 735145 h 1286396"/>
                          <a:gd name="connsiteX3" fmla="*/ 3857497 w 3937218"/>
                          <a:gd name="connsiteY3" fmla="*/ 953227 h 1286396"/>
                          <a:gd name="connsiteX4" fmla="*/ 3727871 w 3937218"/>
                          <a:gd name="connsiteY4" fmla="*/ 1121268 h 1286396"/>
                          <a:gd name="connsiteX5" fmla="*/ 3567189 w 3937218"/>
                          <a:gd name="connsiteY5" fmla="*/ 1226463 h 1286396"/>
                          <a:gd name="connsiteX6" fmla="*/ 3354687 w 3937218"/>
                          <a:gd name="connsiteY6" fmla="*/ 1286389 h 1286396"/>
                          <a:gd name="connsiteX7" fmla="*/ 3097518 w 3937218"/>
                          <a:gd name="connsiteY7" fmla="*/ 1229617 h 1286396"/>
                          <a:gd name="connsiteX8" fmla="*/ 2897825 w 3937218"/>
                          <a:gd name="connsiteY8" fmla="*/ 1097506 h 1286396"/>
                          <a:gd name="connsiteX9" fmla="*/ 2383752 w 3937218"/>
                          <a:gd name="connsiteY9" fmla="*/ 765533 h 1286396"/>
                          <a:gd name="connsiteX10" fmla="*/ 1615005 w 3937218"/>
                          <a:gd name="connsiteY10" fmla="*/ 552117 h 1286396"/>
                          <a:gd name="connsiteX11" fmla="*/ 694526 w 3937218"/>
                          <a:gd name="connsiteY11" fmla="*/ 434274 h 1286396"/>
                          <a:gd name="connsiteX12" fmla="*/ -1 w 3937218"/>
                          <a:gd name="connsiteY12" fmla="*/ 407387 h 1286396"/>
                          <a:gd name="connsiteX0" fmla="*/ 3916219 w 3936772"/>
                          <a:gd name="connsiteY0" fmla="*/ -1 h 1286609"/>
                          <a:gd name="connsiteX1" fmla="*/ 3936383 w 3936772"/>
                          <a:gd name="connsiteY1" fmla="*/ 348369 h 1286609"/>
                          <a:gd name="connsiteX2" fmla="*/ 3923512 w 3936772"/>
                          <a:gd name="connsiteY2" fmla="*/ 735358 h 1286609"/>
                          <a:gd name="connsiteX3" fmla="*/ 3857497 w 3936772"/>
                          <a:gd name="connsiteY3" fmla="*/ 953440 h 1286609"/>
                          <a:gd name="connsiteX4" fmla="*/ 3727871 w 3936772"/>
                          <a:gd name="connsiteY4" fmla="*/ 1121481 h 1286609"/>
                          <a:gd name="connsiteX5" fmla="*/ 3567189 w 3936772"/>
                          <a:gd name="connsiteY5" fmla="*/ 1226676 h 1286609"/>
                          <a:gd name="connsiteX6" fmla="*/ 3354687 w 3936772"/>
                          <a:gd name="connsiteY6" fmla="*/ 1286602 h 1286609"/>
                          <a:gd name="connsiteX7" fmla="*/ 3097518 w 3936772"/>
                          <a:gd name="connsiteY7" fmla="*/ 1229830 h 1286609"/>
                          <a:gd name="connsiteX8" fmla="*/ 2897825 w 3936772"/>
                          <a:gd name="connsiteY8" fmla="*/ 1097719 h 1286609"/>
                          <a:gd name="connsiteX9" fmla="*/ 2383752 w 3936772"/>
                          <a:gd name="connsiteY9" fmla="*/ 765746 h 1286609"/>
                          <a:gd name="connsiteX10" fmla="*/ 1615005 w 3936772"/>
                          <a:gd name="connsiteY10" fmla="*/ 552330 h 1286609"/>
                          <a:gd name="connsiteX11" fmla="*/ 694526 w 3936772"/>
                          <a:gd name="connsiteY11" fmla="*/ 434487 h 1286609"/>
                          <a:gd name="connsiteX12" fmla="*/ -1 w 3936772"/>
                          <a:gd name="connsiteY12" fmla="*/ 407600 h 1286609"/>
                          <a:gd name="connsiteX0" fmla="*/ 3916219 w 3936481"/>
                          <a:gd name="connsiteY0" fmla="*/ 0 h 1286610"/>
                          <a:gd name="connsiteX1" fmla="*/ 3936383 w 3936481"/>
                          <a:gd name="connsiteY1" fmla="*/ 348370 h 1286610"/>
                          <a:gd name="connsiteX2" fmla="*/ 3920701 w 3936481"/>
                          <a:gd name="connsiteY2" fmla="*/ 702204 h 1286610"/>
                          <a:gd name="connsiteX3" fmla="*/ 3857497 w 3936481"/>
                          <a:gd name="connsiteY3" fmla="*/ 953441 h 1286610"/>
                          <a:gd name="connsiteX4" fmla="*/ 3727871 w 3936481"/>
                          <a:gd name="connsiteY4" fmla="*/ 1121482 h 1286610"/>
                          <a:gd name="connsiteX5" fmla="*/ 3567189 w 3936481"/>
                          <a:gd name="connsiteY5" fmla="*/ 1226677 h 1286610"/>
                          <a:gd name="connsiteX6" fmla="*/ 3354687 w 3936481"/>
                          <a:gd name="connsiteY6" fmla="*/ 1286603 h 1286610"/>
                          <a:gd name="connsiteX7" fmla="*/ 3097518 w 3936481"/>
                          <a:gd name="connsiteY7" fmla="*/ 1229831 h 1286610"/>
                          <a:gd name="connsiteX8" fmla="*/ 2897825 w 3936481"/>
                          <a:gd name="connsiteY8" fmla="*/ 1097720 h 1286610"/>
                          <a:gd name="connsiteX9" fmla="*/ 2383752 w 3936481"/>
                          <a:gd name="connsiteY9" fmla="*/ 765747 h 1286610"/>
                          <a:gd name="connsiteX10" fmla="*/ 1615005 w 3936481"/>
                          <a:gd name="connsiteY10" fmla="*/ 552331 h 1286610"/>
                          <a:gd name="connsiteX11" fmla="*/ 694526 w 3936481"/>
                          <a:gd name="connsiteY11" fmla="*/ 434488 h 1286610"/>
                          <a:gd name="connsiteX12" fmla="*/ -1 w 3936481"/>
                          <a:gd name="connsiteY12" fmla="*/ 407601 h 1286610"/>
                          <a:gd name="connsiteX0" fmla="*/ 3916219 w 3936481"/>
                          <a:gd name="connsiteY0" fmla="*/ 0 h 1286611"/>
                          <a:gd name="connsiteX1" fmla="*/ 3936383 w 3936481"/>
                          <a:gd name="connsiteY1" fmla="*/ 348370 h 1286611"/>
                          <a:gd name="connsiteX2" fmla="*/ 3920701 w 3936481"/>
                          <a:gd name="connsiteY2" fmla="*/ 702204 h 1286611"/>
                          <a:gd name="connsiteX3" fmla="*/ 3857497 w 3936481"/>
                          <a:gd name="connsiteY3" fmla="*/ 953441 h 1286611"/>
                          <a:gd name="connsiteX4" fmla="*/ 3727871 w 3936481"/>
                          <a:gd name="connsiteY4" fmla="*/ 1121482 h 1286611"/>
                          <a:gd name="connsiteX5" fmla="*/ 3567189 w 3936481"/>
                          <a:gd name="connsiteY5" fmla="*/ 1226677 h 1286611"/>
                          <a:gd name="connsiteX6" fmla="*/ 3354687 w 3936481"/>
                          <a:gd name="connsiteY6" fmla="*/ 1286603 h 1286611"/>
                          <a:gd name="connsiteX7" fmla="*/ 3097518 w 3936481"/>
                          <a:gd name="connsiteY7" fmla="*/ 1229831 h 1286611"/>
                          <a:gd name="connsiteX8" fmla="*/ 2842453 w 3936481"/>
                          <a:gd name="connsiteY8" fmla="*/ 1082869 h 1286611"/>
                          <a:gd name="connsiteX9" fmla="*/ 2383752 w 3936481"/>
                          <a:gd name="connsiteY9" fmla="*/ 765747 h 1286611"/>
                          <a:gd name="connsiteX10" fmla="*/ 1615005 w 3936481"/>
                          <a:gd name="connsiteY10" fmla="*/ 552331 h 1286611"/>
                          <a:gd name="connsiteX11" fmla="*/ 694526 w 3936481"/>
                          <a:gd name="connsiteY11" fmla="*/ 434488 h 1286611"/>
                          <a:gd name="connsiteX12" fmla="*/ -1 w 3936481"/>
                          <a:gd name="connsiteY12" fmla="*/ 407601 h 1286611"/>
                          <a:gd name="connsiteX0" fmla="*/ 3916219 w 3936481"/>
                          <a:gd name="connsiteY0" fmla="*/ 0 h 1286677"/>
                          <a:gd name="connsiteX1" fmla="*/ 3936383 w 3936481"/>
                          <a:gd name="connsiteY1" fmla="*/ 348370 h 1286677"/>
                          <a:gd name="connsiteX2" fmla="*/ 3920701 w 3936481"/>
                          <a:gd name="connsiteY2" fmla="*/ 702204 h 1286677"/>
                          <a:gd name="connsiteX3" fmla="*/ 3857497 w 3936481"/>
                          <a:gd name="connsiteY3" fmla="*/ 953441 h 1286677"/>
                          <a:gd name="connsiteX4" fmla="*/ 3727871 w 3936481"/>
                          <a:gd name="connsiteY4" fmla="*/ 1121482 h 1286677"/>
                          <a:gd name="connsiteX5" fmla="*/ 3567189 w 3936481"/>
                          <a:gd name="connsiteY5" fmla="*/ 1226677 h 1286677"/>
                          <a:gd name="connsiteX6" fmla="*/ 3354687 w 3936481"/>
                          <a:gd name="connsiteY6" fmla="*/ 1286603 h 1286677"/>
                          <a:gd name="connsiteX7" fmla="*/ 3028650 w 3936481"/>
                          <a:gd name="connsiteY7" fmla="*/ 1215409 h 1286677"/>
                          <a:gd name="connsiteX8" fmla="*/ 2842453 w 3936481"/>
                          <a:gd name="connsiteY8" fmla="*/ 1082869 h 1286677"/>
                          <a:gd name="connsiteX9" fmla="*/ 2383752 w 3936481"/>
                          <a:gd name="connsiteY9" fmla="*/ 765747 h 1286677"/>
                          <a:gd name="connsiteX10" fmla="*/ 1615005 w 3936481"/>
                          <a:gd name="connsiteY10" fmla="*/ 552331 h 1286677"/>
                          <a:gd name="connsiteX11" fmla="*/ 694526 w 3936481"/>
                          <a:gd name="connsiteY11" fmla="*/ 434488 h 1286677"/>
                          <a:gd name="connsiteX12" fmla="*/ -1 w 3936481"/>
                          <a:gd name="connsiteY12" fmla="*/ 407601 h 1286677"/>
                          <a:gd name="connsiteX0" fmla="*/ 3916219 w 3936481"/>
                          <a:gd name="connsiteY0" fmla="*/ 0 h 1277761"/>
                          <a:gd name="connsiteX1" fmla="*/ 3936383 w 3936481"/>
                          <a:gd name="connsiteY1" fmla="*/ 348370 h 1277761"/>
                          <a:gd name="connsiteX2" fmla="*/ 3920701 w 3936481"/>
                          <a:gd name="connsiteY2" fmla="*/ 702204 h 1277761"/>
                          <a:gd name="connsiteX3" fmla="*/ 3857497 w 3936481"/>
                          <a:gd name="connsiteY3" fmla="*/ 953441 h 1277761"/>
                          <a:gd name="connsiteX4" fmla="*/ 3727871 w 3936481"/>
                          <a:gd name="connsiteY4" fmla="*/ 1121482 h 1277761"/>
                          <a:gd name="connsiteX5" fmla="*/ 3567189 w 3936481"/>
                          <a:gd name="connsiteY5" fmla="*/ 1226677 h 1277761"/>
                          <a:gd name="connsiteX6" fmla="*/ 3374223 w 3936481"/>
                          <a:gd name="connsiteY6" fmla="*/ 1277667 h 1277761"/>
                          <a:gd name="connsiteX7" fmla="*/ 3028650 w 3936481"/>
                          <a:gd name="connsiteY7" fmla="*/ 1215409 h 1277761"/>
                          <a:gd name="connsiteX8" fmla="*/ 2842453 w 3936481"/>
                          <a:gd name="connsiteY8" fmla="*/ 1082869 h 1277761"/>
                          <a:gd name="connsiteX9" fmla="*/ 2383752 w 3936481"/>
                          <a:gd name="connsiteY9" fmla="*/ 765747 h 1277761"/>
                          <a:gd name="connsiteX10" fmla="*/ 1615005 w 3936481"/>
                          <a:gd name="connsiteY10" fmla="*/ 552331 h 1277761"/>
                          <a:gd name="connsiteX11" fmla="*/ 694526 w 3936481"/>
                          <a:gd name="connsiteY11" fmla="*/ 434488 h 1277761"/>
                          <a:gd name="connsiteX12" fmla="*/ -1 w 3936481"/>
                          <a:gd name="connsiteY12" fmla="*/ 407601 h 1277761"/>
                          <a:gd name="connsiteX0" fmla="*/ 3916219 w 3936481"/>
                          <a:gd name="connsiteY0" fmla="*/ 0 h 1278883"/>
                          <a:gd name="connsiteX1" fmla="*/ 3936383 w 3936481"/>
                          <a:gd name="connsiteY1" fmla="*/ 348370 h 1278883"/>
                          <a:gd name="connsiteX2" fmla="*/ 3920701 w 3936481"/>
                          <a:gd name="connsiteY2" fmla="*/ 702204 h 1278883"/>
                          <a:gd name="connsiteX3" fmla="*/ 3857497 w 3936481"/>
                          <a:gd name="connsiteY3" fmla="*/ 953441 h 1278883"/>
                          <a:gd name="connsiteX4" fmla="*/ 3727871 w 3936481"/>
                          <a:gd name="connsiteY4" fmla="*/ 1121482 h 1278883"/>
                          <a:gd name="connsiteX5" fmla="*/ 3567189 w 3936481"/>
                          <a:gd name="connsiteY5" fmla="*/ 1226677 h 1278883"/>
                          <a:gd name="connsiteX6" fmla="*/ 3374223 w 3936481"/>
                          <a:gd name="connsiteY6" fmla="*/ 1277667 h 1278883"/>
                          <a:gd name="connsiteX7" fmla="*/ 3028650 w 3936481"/>
                          <a:gd name="connsiteY7" fmla="*/ 1215409 h 1278883"/>
                          <a:gd name="connsiteX8" fmla="*/ 2842453 w 3936481"/>
                          <a:gd name="connsiteY8" fmla="*/ 1082869 h 1278883"/>
                          <a:gd name="connsiteX9" fmla="*/ 2383752 w 3936481"/>
                          <a:gd name="connsiteY9" fmla="*/ 765747 h 1278883"/>
                          <a:gd name="connsiteX10" fmla="*/ 1615005 w 3936481"/>
                          <a:gd name="connsiteY10" fmla="*/ 552331 h 1278883"/>
                          <a:gd name="connsiteX11" fmla="*/ 694526 w 3936481"/>
                          <a:gd name="connsiteY11" fmla="*/ 434488 h 1278883"/>
                          <a:gd name="connsiteX12" fmla="*/ -1 w 3936481"/>
                          <a:gd name="connsiteY12" fmla="*/ 407601 h 1278883"/>
                          <a:gd name="connsiteX0" fmla="*/ 3916219 w 3936481"/>
                          <a:gd name="connsiteY0" fmla="*/ 0 h 1277694"/>
                          <a:gd name="connsiteX1" fmla="*/ 3936383 w 3936481"/>
                          <a:gd name="connsiteY1" fmla="*/ 348370 h 1277694"/>
                          <a:gd name="connsiteX2" fmla="*/ 3920701 w 3936481"/>
                          <a:gd name="connsiteY2" fmla="*/ 702204 h 1277694"/>
                          <a:gd name="connsiteX3" fmla="*/ 3857497 w 3936481"/>
                          <a:gd name="connsiteY3" fmla="*/ 953441 h 1277694"/>
                          <a:gd name="connsiteX4" fmla="*/ 3727871 w 3936481"/>
                          <a:gd name="connsiteY4" fmla="*/ 1121482 h 1277694"/>
                          <a:gd name="connsiteX5" fmla="*/ 3587078 w 3936481"/>
                          <a:gd name="connsiteY5" fmla="*/ 1221885 h 1277694"/>
                          <a:gd name="connsiteX6" fmla="*/ 3374223 w 3936481"/>
                          <a:gd name="connsiteY6" fmla="*/ 1277667 h 1277694"/>
                          <a:gd name="connsiteX7" fmla="*/ 3028650 w 3936481"/>
                          <a:gd name="connsiteY7" fmla="*/ 1215409 h 1277694"/>
                          <a:gd name="connsiteX8" fmla="*/ 2842453 w 3936481"/>
                          <a:gd name="connsiteY8" fmla="*/ 1082869 h 1277694"/>
                          <a:gd name="connsiteX9" fmla="*/ 2383752 w 3936481"/>
                          <a:gd name="connsiteY9" fmla="*/ 765747 h 1277694"/>
                          <a:gd name="connsiteX10" fmla="*/ 1615005 w 3936481"/>
                          <a:gd name="connsiteY10" fmla="*/ 552331 h 1277694"/>
                          <a:gd name="connsiteX11" fmla="*/ 694526 w 3936481"/>
                          <a:gd name="connsiteY11" fmla="*/ 434488 h 1277694"/>
                          <a:gd name="connsiteX12" fmla="*/ -1 w 3936481"/>
                          <a:gd name="connsiteY12" fmla="*/ 407601 h 1277694"/>
                          <a:gd name="connsiteX0" fmla="*/ 3916219 w 3936481"/>
                          <a:gd name="connsiteY0" fmla="*/ 0 h 1279131"/>
                          <a:gd name="connsiteX1" fmla="*/ 3936383 w 3936481"/>
                          <a:gd name="connsiteY1" fmla="*/ 348370 h 1279131"/>
                          <a:gd name="connsiteX2" fmla="*/ 3920701 w 3936481"/>
                          <a:gd name="connsiteY2" fmla="*/ 702204 h 1279131"/>
                          <a:gd name="connsiteX3" fmla="*/ 3857497 w 3936481"/>
                          <a:gd name="connsiteY3" fmla="*/ 953441 h 1279131"/>
                          <a:gd name="connsiteX4" fmla="*/ 3727871 w 3936481"/>
                          <a:gd name="connsiteY4" fmla="*/ 1121482 h 1279131"/>
                          <a:gd name="connsiteX5" fmla="*/ 3587078 w 3936481"/>
                          <a:gd name="connsiteY5" fmla="*/ 1221885 h 1279131"/>
                          <a:gd name="connsiteX6" fmla="*/ 3374223 w 3936481"/>
                          <a:gd name="connsiteY6" fmla="*/ 1277667 h 1279131"/>
                          <a:gd name="connsiteX7" fmla="*/ 3028650 w 3936481"/>
                          <a:gd name="connsiteY7" fmla="*/ 1215409 h 1279131"/>
                          <a:gd name="connsiteX8" fmla="*/ 2842453 w 3936481"/>
                          <a:gd name="connsiteY8" fmla="*/ 1082869 h 1279131"/>
                          <a:gd name="connsiteX9" fmla="*/ 2383752 w 3936481"/>
                          <a:gd name="connsiteY9" fmla="*/ 765747 h 1279131"/>
                          <a:gd name="connsiteX10" fmla="*/ 1615005 w 3936481"/>
                          <a:gd name="connsiteY10" fmla="*/ 552331 h 1279131"/>
                          <a:gd name="connsiteX11" fmla="*/ 694526 w 3936481"/>
                          <a:gd name="connsiteY11" fmla="*/ 434488 h 1279131"/>
                          <a:gd name="connsiteX12" fmla="*/ -1 w 3936481"/>
                          <a:gd name="connsiteY12" fmla="*/ 407601 h 1279131"/>
                          <a:gd name="connsiteX0" fmla="*/ 3916219 w 3936481"/>
                          <a:gd name="connsiteY0" fmla="*/ 0 h 1279146"/>
                          <a:gd name="connsiteX1" fmla="*/ 3936383 w 3936481"/>
                          <a:gd name="connsiteY1" fmla="*/ 348370 h 1279146"/>
                          <a:gd name="connsiteX2" fmla="*/ 3920701 w 3936481"/>
                          <a:gd name="connsiteY2" fmla="*/ 702204 h 1279146"/>
                          <a:gd name="connsiteX3" fmla="*/ 3857497 w 3936481"/>
                          <a:gd name="connsiteY3" fmla="*/ 953441 h 1279146"/>
                          <a:gd name="connsiteX4" fmla="*/ 3727871 w 3936481"/>
                          <a:gd name="connsiteY4" fmla="*/ 1121482 h 1279146"/>
                          <a:gd name="connsiteX5" fmla="*/ 3587078 w 3936481"/>
                          <a:gd name="connsiteY5" fmla="*/ 1221885 h 1279146"/>
                          <a:gd name="connsiteX6" fmla="*/ 3374223 w 3936481"/>
                          <a:gd name="connsiteY6" fmla="*/ 1277667 h 1279146"/>
                          <a:gd name="connsiteX7" fmla="*/ 3028650 w 3936481"/>
                          <a:gd name="connsiteY7" fmla="*/ 1215409 h 1279146"/>
                          <a:gd name="connsiteX8" fmla="*/ 2808372 w 3936481"/>
                          <a:gd name="connsiteY8" fmla="*/ 1079802 h 1279146"/>
                          <a:gd name="connsiteX9" fmla="*/ 2383752 w 3936481"/>
                          <a:gd name="connsiteY9" fmla="*/ 765747 h 1279146"/>
                          <a:gd name="connsiteX10" fmla="*/ 1615005 w 3936481"/>
                          <a:gd name="connsiteY10" fmla="*/ 552331 h 1279146"/>
                          <a:gd name="connsiteX11" fmla="*/ 694526 w 3936481"/>
                          <a:gd name="connsiteY11" fmla="*/ 434488 h 1279146"/>
                          <a:gd name="connsiteX12" fmla="*/ -1 w 3936481"/>
                          <a:gd name="connsiteY12" fmla="*/ 407601 h 1279146"/>
                          <a:gd name="connsiteX0" fmla="*/ 3916219 w 3936481"/>
                          <a:gd name="connsiteY0" fmla="*/ 0 h 1279146"/>
                          <a:gd name="connsiteX1" fmla="*/ 3936383 w 3936481"/>
                          <a:gd name="connsiteY1" fmla="*/ 348370 h 1279146"/>
                          <a:gd name="connsiteX2" fmla="*/ 3920701 w 3936481"/>
                          <a:gd name="connsiteY2" fmla="*/ 702204 h 1279146"/>
                          <a:gd name="connsiteX3" fmla="*/ 3857497 w 3936481"/>
                          <a:gd name="connsiteY3" fmla="*/ 953441 h 1279146"/>
                          <a:gd name="connsiteX4" fmla="*/ 3727871 w 3936481"/>
                          <a:gd name="connsiteY4" fmla="*/ 1121482 h 1279146"/>
                          <a:gd name="connsiteX5" fmla="*/ 3587078 w 3936481"/>
                          <a:gd name="connsiteY5" fmla="*/ 1221885 h 1279146"/>
                          <a:gd name="connsiteX6" fmla="*/ 3374223 w 3936481"/>
                          <a:gd name="connsiteY6" fmla="*/ 1277667 h 1279146"/>
                          <a:gd name="connsiteX7" fmla="*/ 3028650 w 3936481"/>
                          <a:gd name="connsiteY7" fmla="*/ 1215409 h 1279146"/>
                          <a:gd name="connsiteX8" fmla="*/ 2808372 w 3936481"/>
                          <a:gd name="connsiteY8" fmla="*/ 1079802 h 1279146"/>
                          <a:gd name="connsiteX9" fmla="*/ 2383752 w 3936481"/>
                          <a:gd name="connsiteY9" fmla="*/ 765747 h 1279146"/>
                          <a:gd name="connsiteX10" fmla="*/ 1615005 w 3936481"/>
                          <a:gd name="connsiteY10" fmla="*/ 552331 h 1279146"/>
                          <a:gd name="connsiteX11" fmla="*/ 694526 w 3936481"/>
                          <a:gd name="connsiteY11" fmla="*/ 434488 h 1279146"/>
                          <a:gd name="connsiteX12" fmla="*/ -1 w 3936481"/>
                          <a:gd name="connsiteY12" fmla="*/ 407601 h 1279146"/>
                          <a:gd name="connsiteX0" fmla="*/ 3916219 w 3936481"/>
                          <a:gd name="connsiteY0" fmla="*/ 0 h 1277667"/>
                          <a:gd name="connsiteX1" fmla="*/ 3936383 w 3936481"/>
                          <a:gd name="connsiteY1" fmla="*/ 348370 h 1277667"/>
                          <a:gd name="connsiteX2" fmla="*/ 3920701 w 3936481"/>
                          <a:gd name="connsiteY2" fmla="*/ 702204 h 1277667"/>
                          <a:gd name="connsiteX3" fmla="*/ 3857497 w 3936481"/>
                          <a:gd name="connsiteY3" fmla="*/ 953441 h 1277667"/>
                          <a:gd name="connsiteX4" fmla="*/ 3727871 w 3936481"/>
                          <a:gd name="connsiteY4" fmla="*/ 1121482 h 1277667"/>
                          <a:gd name="connsiteX5" fmla="*/ 3587078 w 3936481"/>
                          <a:gd name="connsiteY5" fmla="*/ 1221885 h 1277667"/>
                          <a:gd name="connsiteX6" fmla="*/ 3374223 w 3936481"/>
                          <a:gd name="connsiteY6" fmla="*/ 1277667 h 1277667"/>
                          <a:gd name="connsiteX7" fmla="*/ 3056338 w 3936481"/>
                          <a:gd name="connsiteY7" fmla="*/ 1222836 h 1277667"/>
                          <a:gd name="connsiteX8" fmla="*/ 2808372 w 3936481"/>
                          <a:gd name="connsiteY8" fmla="*/ 1079802 h 1277667"/>
                          <a:gd name="connsiteX9" fmla="*/ 2383752 w 3936481"/>
                          <a:gd name="connsiteY9" fmla="*/ 765747 h 1277667"/>
                          <a:gd name="connsiteX10" fmla="*/ 1615005 w 3936481"/>
                          <a:gd name="connsiteY10" fmla="*/ 552331 h 1277667"/>
                          <a:gd name="connsiteX11" fmla="*/ 694526 w 3936481"/>
                          <a:gd name="connsiteY11" fmla="*/ 434488 h 1277667"/>
                          <a:gd name="connsiteX12" fmla="*/ -1 w 3936481"/>
                          <a:gd name="connsiteY12" fmla="*/ 407601 h 1277667"/>
                          <a:gd name="connsiteX0" fmla="*/ 3916219 w 3936481"/>
                          <a:gd name="connsiteY0" fmla="*/ 0 h 1277667"/>
                          <a:gd name="connsiteX1" fmla="*/ 3936383 w 3936481"/>
                          <a:gd name="connsiteY1" fmla="*/ 348370 h 1277667"/>
                          <a:gd name="connsiteX2" fmla="*/ 3920701 w 3936481"/>
                          <a:gd name="connsiteY2" fmla="*/ 702204 h 1277667"/>
                          <a:gd name="connsiteX3" fmla="*/ 3857497 w 3936481"/>
                          <a:gd name="connsiteY3" fmla="*/ 953441 h 1277667"/>
                          <a:gd name="connsiteX4" fmla="*/ 3727871 w 3936481"/>
                          <a:gd name="connsiteY4" fmla="*/ 1121482 h 1277667"/>
                          <a:gd name="connsiteX5" fmla="*/ 3587078 w 3936481"/>
                          <a:gd name="connsiteY5" fmla="*/ 1221885 h 1277667"/>
                          <a:gd name="connsiteX6" fmla="*/ 3374223 w 3936481"/>
                          <a:gd name="connsiteY6" fmla="*/ 1277667 h 1277667"/>
                          <a:gd name="connsiteX7" fmla="*/ 3056338 w 3936481"/>
                          <a:gd name="connsiteY7" fmla="*/ 1222836 h 1277667"/>
                          <a:gd name="connsiteX8" fmla="*/ 2808372 w 3936481"/>
                          <a:gd name="connsiteY8" fmla="*/ 1079802 h 1277667"/>
                          <a:gd name="connsiteX9" fmla="*/ 2383752 w 3936481"/>
                          <a:gd name="connsiteY9" fmla="*/ 765747 h 1277667"/>
                          <a:gd name="connsiteX10" fmla="*/ 1615005 w 3936481"/>
                          <a:gd name="connsiteY10" fmla="*/ 552331 h 1277667"/>
                          <a:gd name="connsiteX11" fmla="*/ 694526 w 3936481"/>
                          <a:gd name="connsiteY11" fmla="*/ 434488 h 1277667"/>
                          <a:gd name="connsiteX12" fmla="*/ -1 w 3936481"/>
                          <a:gd name="connsiteY12" fmla="*/ 407601 h 1277667"/>
                          <a:gd name="connsiteX0" fmla="*/ 3916219 w 3936481"/>
                          <a:gd name="connsiteY0" fmla="*/ 0 h 1269811"/>
                          <a:gd name="connsiteX1" fmla="*/ 3936383 w 3936481"/>
                          <a:gd name="connsiteY1" fmla="*/ 348370 h 1269811"/>
                          <a:gd name="connsiteX2" fmla="*/ 3920701 w 3936481"/>
                          <a:gd name="connsiteY2" fmla="*/ 702204 h 1269811"/>
                          <a:gd name="connsiteX3" fmla="*/ 3857497 w 3936481"/>
                          <a:gd name="connsiteY3" fmla="*/ 953441 h 1269811"/>
                          <a:gd name="connsiteX4" fmla="*/ 3727871 w 3936481"/>
                          <a:gd name="connsiteY4" fmla="*/ 1121482 h 1269811"/>
                          <a:gd name="connsiteX5" fmla="*/ 3587078 w 3936481"/>
                          <a:gd name="connsiteY5" fmla="*/ 1221885 h 1269811"/>
                          <a:gd name="connsiteX6" fmla="*/ 3360027 w 3936481"/>
                          <a:gd name="connsiteY6" fmla="*/ 1269810 h 1269811"/>
                          <a:gd name="connsiteX7" fmla="*/ 3056338 w 3936481"/>
                          <a:gd name="connsiteY7" fmla="*/ 1222836 h 1269811"/>
                          <a:gd name="connsiteX8" fmla="*/ 2808372 w 3936481"/>
                          <a:gd name="connsiteY8" fmla="*/ 1079802 h 1269811"/>
                          <a:gd name="connsiteX9" fmla="*/ 2383752 w 3936481"/>
                          <a:gd name="connsiteY9" fmla="*/ 765747 h 1269811"/>
                          <a:gd name="connsiteX10" fmla="*/ 1615005 w 3936481"/>
                          <a:gd name="connsiteY10" fmla="*/ 552331 h 1269811"/>
                          <a:gd name="connsiteX11" fmla="*/ 694526 w 3936481"/>
                          <a:gd name="connsiteY11" fmla="*/ 434488 h 1269811"/>
                          <a:gd name="connsiteX12" fmla="*/ -1 w 3936481"/>
                          <a:gd name="connsiteY12" fmla="*/ 407601 h 1269811"/>
                          <a:gd name="connsiteX0" fmla="*/ 3916219 w 3936481"/>
                          <a:gd name="connsiteY0" fmla="*/ 0 h 1270716"/>
                          <a:gd name="connsiteX1" fmla="*/ 3936383 w 3936481"/>
                          <a:gd name="connsiteY1" fmla="*/ 348370 h 1270716"/>
                          <a:gd name="connsiteX2" fmla="*/ 3920701 w 3936481"/>
                          <a:gd name="connsiteY2" fmla="*/ 702204 h 1270716"/>
                          <a:gd name="connsiteX3" fmla="*/ 3857497 w 3936481"/>
                          <a:gd name="connsiteY3" fmla="*/ 953441 h 1270716"/>
                          <a:gd name="connsiteX4" fmla="*/ 3727871 w 3936481"/>
                          <a:gd name="connsiteY4" fmla="*/ 1121482 h 1270716"/>
                          <a:gd name="connsiteX5" fmla="*/ 3587078 w 3936481"/>
                          <a:gd name="connsiteY5" fmla="*/ 1221885 h 1270716"/>
                          <a:gd name="connsiteX6" fmla="*/ 3360027 w 3936481"/>
                          <a:gd name="connsiteY6" fmla="*/ 1269810 h 1270716"/>
                          <a:gd name="connsiteX7" fmla="*/ 3056338 w 3936481"/>
                          <a:gd name="connsiteY7" fmla="*/ 1222836 h 1270716"/>
                          <a:gd name="connsiteX8" fmla="*/ 2808372 w 3936481"/>
                          <a:gd name="connsiteY8" fmla="*/ 1079802 h 1270716"/>
                          <a:gd name="connsiteX9" fmla="*/ 2383752 w 3936481"/>
                          <a:gd name="connsiteY9" fmla="*/ 765747 h 1270716"/>
                          <a:gd name="connsiteX10" fmla="*/ 1615005 w 3936481"/>
                          <a:gd name="connsiteY10" fmla="*/ 552331 h 1270716"/>
                          <a:gd name="connsiteX11" fmla="*/ 694526 w 3936481"/>
                          <a:gd name="connsiteY11" fmla="*/ 434488 h 1270716"/>
                          <a:gd name="connsiteX12" fmla="*/ -1 w 3936481"/>
                          <a:gd name="connsiteY12" fmla="*/ 407601 h 1270716"/>
                          <a:gd name="connsiteX0" fmla="*/ 3916219 w 3936481"/>
                          <a:gd name="connsiteY0" fmla="*/ 0 h 1271464"/>
                          <a:gd name="connsiteX1" fmla="*/ 3936383 w 3936481"/>
                          <a:gd name="connsiteY1" fmla="*/ 348370 h 1271464"/>
                          <a:gd name="connsiteX2" fmla="*/ 3920701 w 3936481"/>
                          <a:gd name="connsiteY2" fmla="*/ 702204 h 1271464"/>
                          <a:gd name="connsiteX3" fmla="*/ 3857497 w 3936481"/>
                          <a:gd name="connsiteY3" fmla="*/ 953441 h 1271464"/>
                          <a:gd name="connsiteX4" fmla="*/ 3727871 w 3936481"/>
                          <a:gd name="connsiteY4" fmla="*/ 1121482 h 1271464"/>
                          <a:gd name="connsiteX5" fmla="*/ 3587078 w 3936481"/>
                          <a:gd name="connsiteY5" fmla="*/ 1221885 h 1271464"/>
                          <a:gd name="connsiteX6" fmla="*/ 3360027 w 3936481"/>
                          <a:gd name="connsiteY6" fmla="*/ 1269810 h 1271464"/>
                          <a:gd name="connsiteX7" fmla="*/ 3056338 w 3936481"/>
                          <a:gd name="connsiteY7" fmla="*/ 1222836 h 1271464"/>
                          <a:gd name="connsiteX8" fmla="*/ 2699801 w 3936481"/>
                          <a:gd name="connsiteY8" fmla="*/ 996000 h 1271464"/>
                          <a:gd name="connsiteX9" fmla="*/ 2383752 w 3936481"/>
                          <a:gd name="connsiteY9" fmla="*/ 765747 h 1271464"/>
                          <a:gd name="connsiteX10" fmla="*/ 1615005 w 3936481"/>
                          <a:gd name="connsiteY10" fmla="*/ 552331 h 1271464"/>
                          <a:gd name="connsiteX11" fmla="*/ 694526 w 3936481"/>
                          <a:gd name="connsiteY11" fmla="*/ 434488 h 1271464"/>
                          <a:gd name="connsiteX12" fmla="*/ -1 w 3936481"/>
                          <a:gd name="connsiteY12" fmla="*/ 407601 h 1271464"/>
                          <a:gd name="connsiteX0" fmla="*/ 3916219 w 3936481"/>
                          <a:gd name="connsiteY0" fmla="*/ 0 h 1271464"/>
                          <a:gd name="connsiteX1" fmla="*/ 3936383 w 3936481"/>
                          <a:gd name="connsiteY1" fmla="*/ 348370 h 1271464"/>
                          <a:gd name="connsiteX2" fmla="*/ 3920701 w 3936481"/>
                          <a:gd name="connsiteY2" fmla="*/ 702204 h 1271464"/>
                          <a:gd name="connsiteX3" fmla="*/ 3857497 w 3936481"/>
                          <a:gd name="connsiteY3" fmla="*/ 953441 h 1271464"/>
                          <a:gd name="connsiteX4" fmla="*/ 3727871 w 3936481"/>
                          <a:gd name="connsiteY4" fmla="*/ 1121482 h 1271464"/>
                          <a:gd name="connsiteX5" fmla="*/ 3587078 w 3936481"/>
                          <a:gd name="connsiteY5" fmla="*/ 1221885 h 1271464"/>
                          <a:gd name="connsiteX6" fmla="*/ 3360027 w 3936481"/>
                          <a:gd name="connsiteY6" fmla="*/ 1269810 h 1271464"/>
                          <a:gd name="connsiteX7" fmla="*/ 3056338 w 3936481"/>
                          <a:gd name="connsiteY7" fmla="*/ 1222836 h 1271464"/>
                          <a:gd name="connsiteX8" fmla="*/ 2699801 w 3936481"/>
                          <a:gd name="connsiteY8" fmla="*/ 996000 h 1271464"/>
                          <a:gd name="connsiteX9" fmla="*/ 2383752 w 3936481"/>
                          <a:gd name="connsiteY9" fmla="*/ 765747 h 1271464"/>
                          <a:gd name="connsiteX10" fmla="*/ 1615005 w 3936481"/>
                          <a:gd name="connsiteY10" fmla="*/ 552331 h 1271464"/>
                          <a:gd name="connsiteX11" fmla="*/ 694526 w 3936481"/>
                          <a:gd name="connsiteY11" fmla="*/ 434488 h 1271464"/>
                          <a:gd name="connsiteX12" fmla="*/ -1 w 3936481"/>
                          <a:gd name="connsiteY12" fmla="*/ 407601 h 1271464"/>
                          <a:gd name="connsiteX0" fmla="*/ 3916219 w 3936481"/>
                          <a:gd name="connsiteY0" fmla="*/ 0 h 1271464"/>
                          <a:gd name="connsiteX1" fmla="*/ 3936383 w 3936481"/>
                          <a:gd name="connsiteY1" fmla="*/ 348370 h 1271464"/>
                          <a:gd name="connsiteX2" fmla="*/ 3920701 w 3936481"/>
                          <a:gd name="connsiteY2" fmla="*/ 702204 h 1271464"/>
                          <a:gd name="connsiteX3" fmla="*/ 3857497 w 3936481"/>
                          <a:gd name="connsiteY3" fmla="*/ 953441 h 1271464"/>
                          <a:gd name="connsiteX4" fmla="*/ 3727871 w 3936481"/>
                          <a:gd name="connsiteY4" fmla="*/ 1121482 h 1271464"/>
                          <a:gd name="connsiteX5" fmla="*/ 3587078 w 3936481"/>
                          <a:gd name="connsiteY5" fmla="*/ 1221885 h 1271464"/>
                          <a:gd name="connsiteX6" fmla="*/ 3360027 w 3936481"/>
                          <a:gd name="connsiteY6" fmla="*/ 1269810 h 1271464"/>
                          <a:gd name="connsiteX7" fmla="*/ 3056338 w 3936481"/>
                          <a:gd name="connsiteY7" fmla="*/ 1222836 h 1271464"/>
                          <a:gd name="connsiteX8" fmla="*/ 2699801 w 3936481"/>
                          <a:gd name="connsiteY8" fmla="*/ 996000 h 1271464"/>
                          <a:gd name="connsiteX9" fmla="*/ 2307083 w 3936481"/>
                          <a:gd name="connsiteY9" fmla="*/ 739109 h 1271464"/>
                          <a:gd name="connsiteX10" fmla="*/ 1615005 w 3936481"/>
                          <a:gd name="connsiteY10" fmla="*/ 552331 h 1271464"/>
                          <a:gd name="connsiteX11" fmla="*/ 694526 w 3936481"/>
                          <a:gd name="connsiteY11" fmla="*/ 434488 h 1271464"/>
                          <a:gd name="connsiteX12" fmla="*/ -1 w 3936481"/>
                          <a:gd name="connsiteY12" fmla="*/ 407601 h 1271464"/>
                          <a:gd name="connsiteX0" fmla="*/ 3916219 w 3936481"/>
                          <a:gd name="connsiteY0" fmla="*/ 0 h 1298174"/>
                          <a:gd name="connsiteX1" fmla="*/ 3936383 w 3936481"/>
                          <a:gd name="connsiteY1" fmla="*/ 348370 h 1298174"/>
                          <a:gd name="connsiteX2" fmla="*/ 3920701 w 3936481"/>
                          <a:gd name="connsiteY2" fmla="*/ 702204 h 1298174"/>
                          <a:gd name="connsiteX3" fmla="*/ 3857497 w 3936481"/>
                          <a:gd name="connsiteY3" fmla="*/ 953441 h 1298174"/>
                          <a:gd name="connsiteX4" fmla="*/ 3727871 w 3936481"/>
                          <a:gd name="connsiteY4" fmla="*/ 1121482 h 1298174"/>
                          <a:gd name="connsiteX5" fmla="*/ 3587078 w 3936481"/>
                          <a:gd name="connsiteY5" fmla="*/ 1221885 h 1298174"/>
                          <a:gd name="connsiteX6" fmla="*/ 3371503 w 3936481"/>
                          <a:gd name="connsiteY6" fmla="*/ 1297506 h 1298174"/>
                          <a:gd name="connsiteX7" fmla="*/ 3056338 w 3936481"/>
                          <a:gd name="connsiteY7" fmla="*/ 1222836 h 1298174"/>
                          <a:gd name="connsiteX8" fmla="*/ 2699801 w 3936481"/>
                          <a:gd name="connsiteY8" fmla="*/ 996000 h 1298174"/>
                          <a:gd name="connsiteX9" fmla="*/ 2307083 w 3936481"/>
                          <a:gd name="connsiteY9" fmla="*/ 739109 h 1298174"/>
                          <a:gd name="connsiteX10" fmla="*/ 1615005 w 3936481"/>
                          <a:gd name="connsiteY10" fmla="*/ 552331 h 1298174"/>
                          <a:gd name="connsiteX11" fmla="*/ 694526 w 3936481"/>
                          <a:gd name="connsiteY11" fmla="*/ 434488 h 1298174"/>
                          <a:gd name="connsiteX12" fmla="*/ -1 w 3936481"/>
                          <a:gd name="connsiteY12" fmla="*/ 407601 h 1298174"/>
                          <a:gd name="connsiteX0" fmla="*/ 3916219 w 3936481"/>
                          <a:gd name="connsiteY0" fmla="*/ 0 h 1311672"/>
                          <a:gd name="connsiteX1" fmla="*/ 3936383 w 3936481"/>
                          <a:gd name="connsiteY1" fmla="*/ 348370 h 1311672"/>
                          <a:gd name="connsiteX2" fmla="*/ 3920701 w 3936481"/>
                          <a:gd name="connsiteY2" fmla="*/ 702204 h 1311672"/>
                          <a:gd name="connsiteX3" fmla="*/ 3857497 w 3936481"/>
                          <a:gd name="connsiteY3" fmla="*/ 953441 h 1311672"/>
                          <a:gd name="connsiteX4" fmla="*/ 3727871 w 3936481"/>
                          <a:gd name="connsiteY4" fmla="*/ 1121482 h 1311672"/>
                          <a:gd name="connsiteX5" fmla="*/ 3602347 w 3936481"/>
                          <a:gd name="connsiteY5" fmla="*/ 1294359 h 1311672"/>
                          <a:gd name="connsiteX6" fmla="*/ 3371503 w 3936481"/>
                          <a:gd name="connsiteY6" fmla="*/ 1297506 h 1311672"/>
                          <a:gd name="connsiteX7" fmla="*/ 3056338 w 3936481"/>
                          <a:gd name="connsiteY7" fmla="*/ 1222836 h 1311672"/>
                          <a:gd name="connsiteX8" fmla="*/ 2699801 w 3936481"/>
                          <a:gd name="connsiteY8" fmla="*/ 996000 h 1311672"/>
                          <a:gd name="connsiteX9" fmla="*/ 2307083 w 3936481"/>
                          <a:gd name="connsiteY9" fmla="*/ 739109 h 1311672"/>
                          <a:gd name="connsiteX10" fmla="*/ 1615005 w 3936481"/>
                          <a:gd name="connsiteY10" fmla="*/ 552331 h 1311672"/>
                          <a:gd name="connsiteX11" fmla="*/ 694526 w 3936481"/>
                          <a:gd name="connsiteY11" fmla="*/ 434488 h 1311672"/>
                          <a:gd name="connsiteX12" fmla="*/ -1 w 3936481"/>
                          <a:gd name="connsiteY12" fmla="*/ 407601 h 1311672"/>
                          <a:gd name="connsiteX0" fmla="*/ 3916219 w 3936481"/>
                          <a:gd name="connsiteY0" fmla="*/ 0 h 1305292"/>
                          <a:gd name="connsiteX1" fmla="*/ 3936383 w 3936481"/>
                          <a:gd name="connsiteY1" fmla="*/ 348370 h 1305292"/>
                          <a:gd name="connsiteX2" fmla="*/ 3920701 w 3936481"/>
                          <a:gd name="connsiteY2" fmla="*/ 702204 h 1305292"/>
                          <a:gd name="connsiteX3" fmla="*/ 3857497 w 3936481"/>
                          <a:gd name="connsiteY3" fmla="*/ 953441 h 1305292"/>
                          <a:gd name="connsiteX4" fmla="*/ 3772826 w 3936481"/>
                          <a:gd name="connsiteY4" fmla="*/ 1221069 h 1305292"/>
                          <a:gd name="connsiteX5" fmla="*/ 3602347 w 3936481"/>
                          <a:gd name="connsiteY5" fmla="*/ 1294359 h 1305292"/>
                          <a:gd name="connsiteX6" fmla="*/ 3371503 w 3936481"/>
                          <a:gd name="connsiteY6" fmla="*/ 1297506 h 1305292"/>
                          <a:gd name="connsiteX7" fmla="*/ 3056338 w 3936481"/>
                          <a:gd name="connsiteY7" fmla="*/ 1222836 h 1305292"/>
                          <a:gd name="connsiteX8" fmla="*/ 2699801 w 3936481"/>
                          <a:gd name="connsiteY8" fmla="*/ 996000 h 1305292"/>
                          <a:gd name="connsiteX9" fmla="*/ 2307083 w 3936481"/>
                          <a:gd name="connsiteY9" fmla="*/ 739109 h 1305292"/>
                          <a:gd name="connsiteX10" fmla="*/ 1615005 w 3936481"/>
                          <a:gd name="connsiteY10" fmla="*/ 552331 h 1305292"/>
                          <a:gd name="connsiteX11" fmla="*/ 694526 w 3936481"/>
                          <a:gd name="connsiteY11" fmla="*/ 434488 h 1305292"/>
                          <a:gd name="connsiteX12" fmla="*/ -1 w 3936481"/>
                          <a:gd name="connsiteY12" fmla="*/ 407601 h 1305292"/>
                          <a:gd name="connsiteX0" fmla="*/ 3916219 w 3941064"/>
                          <a:gd name="connsiteY0" fmla="*/ 0 h 1305293"/>
                          <a:gd name="connsiteX1" fmla="*/ 3936383 w 3941064"/>
                          <a:gd name="connsiteY1" fmla="*/ 348370 h 1305293"/>
                          <a:gd name="connsiteX2" fmla="*/ 3920701 w 3941064"/>
                          <a:gd name="connsiteY2" fmla="*/ 702204 h 1305293"/>
                          <a:gd name="connsiteX3" fmla="*/ 3932616 w 3941064"/>
                          <a:gd name="connsiteY3" fmla="*/ 1085737 h 1305293"/>
                          <a:gd name="connsiteX4" fmla="*/ 3772826 w 3941064"/>
                          <a:gd name="connsiteY4" fmla="*/ 1221069 h 1305293"/>
                          <a:gd name="connsiteX5" fmla="*/ 3602347 w 3941064"/>
                          <a:gd name="connsiteY5" fmla="*/ 1294359 h 1305293"/>
                          <a:gd name="connsiteX6" fmla="*/ 3371503 w 3941064"/>
                          <a:gd name="connsiteY6" fmla="*/ 1297506 h 1305293"/>
                          <a:gd name="connsiteX7" fmla="*/ 3056338 w 3941064"/>
                          <a:gd name="connsiteY7" fmla="*/ 1222836 h 1305293"/>
                          <a:gd name="connsiteX8" fmla="*/ 2699801 w 3941064"/>
                          <a:gd name="connsiteY8" fmla="*/ 996000 h 1305293"/>
                          <a:gd name="connsiteX9" fmla="*/ 2307083 w 3941064"/>
                          <a:gd name="connsiteY9" fmla="*/ 739109 h 1305293"/>
                          <a:gd name="connsiteX10" fmla="*/ 1615005 w 3941064"/>
                          <a:gd name="connsiteY10" fmla="*/ 552331 h 1305293"/>
                          <a:gd name="connsiteX11" fmla="*/ 694526 w 3941064"/>
                          <a:gd name="connsiteY11" fmla="*/ 434488 h 1305293"/>
                          <a:gd name="connsiteX12" fmla="*/ -1 w 3941064"/>
                          <a:gd name="connsiteY12" fmla="*/ 407601 h 1305293"/>
                          <a:gd name="connsiteX0" fmla="*/ 3916219 w 3985296"/>
                          <a:gd name="connsiteY0" fmla="*/ 0 h 1305293"/>
                          <a:gd name="connsiteX1" fmla="*/ 3936383 w 3985296"/>
                          <a:gd name="connsiteY1" fmla="*/ 348370 h 1305293"/>
                          <a:gd name="connsiteX2" fmla="*/ 3985289 w 3985296"/>
                          <a:gd name="connsiteY2" fmla="*/ 817999 h 1305293"/>
                          <a:gd name="connsiteX3" fmla="*/ 3932616 w 3985296"/>
                          <a:gd name="connsiteY3" fmla="*/ 1085737 h 1305293"/>
                          <a:gd name="connsiteX4" fmla="*/ 3772826 w 3985296"/>
                          <a:gd name="connsiteY4" fmla="*/ 1221069 h 1305293"/>
                          <a:gd name="connsiteX5" fmla="*/ 3602347 w 3985296"/>
                          <a:gd name="connsiteY5" fmla="*/ 1294359 h 1305293"/>
                          <a:gd name="connsiteX6" fmla="*/ 3371503 w 3985296"/>
                          <a:gd name="connsiteY6" fmla="*/ 1297506 h 1305293"/>
                          <a:gd name="connsiteX7" fmla="*/ 3056338 w 3985296"/>
                          <a:gd name="connsiteY7" fmla="*/ 1222836 h 1305293"/>
                          <a:gd name="connsiteX8" fmla="*/ 2699801 w 3985296"/>
                          <a:gd name="connsiteY8" fmla="*/ 996000 h 1305293"/>
                          <a:gd name="connsiteX9" fmla="*/ 2307083 w 3985296"/>
                          <a:gd name="connsiteY9" fmla="*/ 739109 h 1305293"/>
                          <a:gd name="connsiteX10" fmla="*/ 1615005 w 3985296"/>
                          <a:gd name="connsiteY10" fmla="*/ 552331 h 1305293"/>
                          <a:gd name="connsiteX11" fmla="*/ 694526 w 3985296"/>
                          <a:gd name="connsiteY11" fmla="*/ 434488 h 1305293"/>
                          <a:gd name="connsiteX12" fmla="*/ -1 w 3985296"/>
                          <a:gd name="connsiteY12" fmla="*/ 407601 h 1305293"/>
                          <a:gd name="connsiteX0" fmla="*/ 3916219 w 3985321"/>
                          <a:gd name="connsiteY0" fmla="*/ 0 h 1305293"/>
                          <a:gd name="connsiteX1" fmla="*/ 3927075 w 3985321"/>
                          <a:gd name="connsiteY1" fmla="*/ 561941 h 1305293"/>
                          <a:gd name="connsiteX2" fmla="*/ 3985289 w 3985321"/>
                          <a:gd name="connsiteY2" fmla="*/ 817999 h 1305293"/>
                          <a:gd name="connsiteX3" fmla="*/ 3932616 w 3985321"/>
                          <a:gd name="connsiteY3" fmla="*/ 1085737 h 1305293"/>
                          <a:gd name="connsiteX4" fmla="*/ 3772826 w 3985321"/>
                          <a:gd name="connsiteY4" fmla="*/ 1221069 h 1305293"/>
                          <a:gd name="connsiteX5" fmla="*/ 3602347 w 3985321"/>
                          <a:gd name="connsiteY5" fmla="*/ 1294359 h 1305293"/>
                          <a:gd name="connsiteX6" fmla="*/ 3371503 w 3985321"/>
                          <a:gd name="connsiteY6" fmla="*/ 1297506 h 1305293"/>
                          <a:gd name="connsiteX7" fmla="*/ 3056338 w 3985321"/>
                          <a:gd name="connsiteY7" fmla="*/ 1222836 h 1305293"/>
                          <a:gd name="connsiteX8" fmla="*/ 2699801 w 3985321"/>
                          <a:gd name="connsiteY8" fmla="*/ 996000 h 1305293"/>
                          <a:gd name="connsiteX9" fmla="*/ 2307083 w 3985321"/>
                          <a:gd name="connsiteY9" fmla="*/ 739109 h 1305293"/>
                          <a:gd name="connsiteX10" fmla="*/ 1615005 w 3985321"/>
                          <a:gd name="connsiteY10" fmla="*/ 552331 h 1305293"/>
                          <a:gd name="connsiteX11" fmla="*/ 694526 w 3985321"/>
                          <a:gd name="connsiteY11" fmla="*/ 434488 h 1305293"/>
                          <a:gd name="connsiteX12" fmla="*/ -1 w 3985321"/>
                          <a:gd name="connsiteY12" fmla="*/ 407601 h 1305293"/>
                          <a:gd name="connsiteX0" fmla="*/ 3945136 w 3985321"/>
                          <a:gd name="connsiteY0" fmla="*/ 0 h 963857"/>
                          <a:gd name="connsiteX1" fmla="*/ 3927075 w 3985321"/>
                          <a:gd name="connsiteY1" fmla="*/ 220505 h 963857"/>
                          <a:gd name="connsiteX2" fmla="*/ 3985289 w 3985321"/>
                          <a:gd name="connsiteY2" fmla="*/ 476563 h 963857"/>
                          <a:gd name="connsiteX3" fmla="*/ 3932616 w 3985321"/>
                          <a:gd name="connsiteY3" fmla="*/ 744301 h 963857"/>
                          <a:gd name="connsiteX4" fmla="*/ 3772826 w 3985321"/>
                          <a:gd name="connsiteY4" fmla="*/ 879633 h 963857"/>
                          <a:gd name="connsiteX5" fmla="*/ 3602347 w 3985321"/>
                          <a:gd name="connsiteY5" fmla="*/ 952923 h 963857"/>
                          <a:gd name="connsiteX6" fmla="*/ 3371503 w 3985321"/>
                          <a:gd name="connsiteY6" fmla="*/ 956070 h 963857"/>
                          <a:gd name="connsiteX7" fmla="*/ 3056338 w 3985321"/>
                          <a:gd name="connsiteY7" fmla="*/ 881400 h 963857"/>
                          <a:gd name="connsiteX8" fmla="*/ 2699801 w 3985321"/>
                          <a:gd name="connsiteY8" fmla="*/ 654564 h 963857"/>
                          <a:gd name="connsiteX9" fmla="*/ 2307083 w 3985321"/>
                          <a:gd name="connsiteY9" fmla="*/ 397673 h 963857"/>
                          <a:gd name="connsiteX10" fmla="*/ 1615005 w 3985321"/>
                          <a:gd name="connsiteY10" fmla="*/ 210895 h 963857"/>
                          <a:gd name="connsiteX11" fmla="*/ 694526 w 3985321"/>
                          <a:gd name="connsiteY11" fmla="*/ 93052 h 963857"/>
                          <a:gd name="connsiteX12" fmla="*/ -1 w 3985321"/>
                          <a:gd name="connsiteY12" fmla="*/ 66165 h 963857"/>
                          <a:gd name="connsiteX0" fmla="*/ 3945136 w 3985805"/>
                          <a:gd name="connsiteY0" fmla="*/ 0 h 963857"/>
                          <a:gd name="connsiteX1" fmla="*/ 3958660 w 3985805"/>
                          <a:gd name="connsiteY1" fmla="*/ 270005 h 963857"/>
                          <a:gd name="connsiteX2" fmla="*/ 3985289 w 3985805"/>
                          <a:gd name="connsiteY2" fmla="*/ 476563 h 963857"/>
                          <a:gd name="connsiteX3" fmla="*/ 3932616 w 3985805"/>
                          <a:gd name="connsiteY3" fmla="*/ 744301 h 963857"/>
                          <a:gd name="connsiteX4" fmla="*/ 3772826 w 3985805"/>
                          <a:gd name="connsiteY4" fmla="*/ 879633 h 963857"/>
                          <a:gd name="connsiteX5" fmla="*/ 3602347 w 3985805"/>
                          <a:gd name="connsiteY5" fmla="*/ 952923 h 963857"/>
                          <a:gd name="connsiteX6" fmla="*/ 3371503 w 3985805"/>
                          <a:gd name="connsiteY6" fmla="*/ 956070 h 963857"/>
                          <a:gd name="connsiteX7" fmla="*/ 3056338 w 3985805"/>
                          <a:gd name="connsiteY7" fmla="*/ 881400 h 963857"/>
                          <a:gd name="connsiteX8" fmla="*/ 2699801 w 3985805"/>
                          <a:gd name="connsiteY8" fmla="*/ 654564 h 963857"/>
                          <a:gd name="connsiteX9" fmla="*/ 2307083 w 3985805"/>
                          <a:gd name="connsiteY9" fmla="*/ 397673 h 963857"/>
                          <a:gd name="connsiteX10" fmla="*/ 1615005 w 3985805"/>
                          <a:gd name="connsiteY10" fmla="*/ 210895 h 963857"/>
                          <a:gd name="connsiteX11" fmla="*/ 694526 w 3985805"/>
                          <a:gd name="connsiteY11" fmla="*/ 93052 h 963857"/>
                          <a:gd name="connsiteX12" fmla="*/ -1 w 3985805"/>
                          <a:gd name="connsiteY12" fmla="*/ 66165 h 963857"/>
                          <a:gd name="connsiteX0" fmla="*/ 3945136 w 3985805"/>
                          <a:gd name="connsiteY0" fmla="*/ 0 h 963050"/>
                          <a:gd name="connsiteX1" fmla="*/ 3958660 w 3985805"/>
                          <a:gd name="connsiteY1" fmla="*/ 270005 h 963050"/>
                          <a:gd name="connsiteX2" fmla="*/ 3985289 w 3985805"/>
                          <a:gd name="connsiteY2" fmla="*/ 476563 h 963050"/>
                          <a:gd name="connsiteX3" fmla="*/ 3932616 w 3985805"/>
                          <a:gd name="connsiteY3" fmla="*/ 744301 h 963050"/>
                          <a:gd name="connsiteX4" fmla="*/ 3819776 w 3985805"/>
                          <a:gd name="connsiteY4" fmla="*/ 894969 h 963050"/>
                          <a:gd name="connsiteX5" fmla="*/ 3602347 w 3985805"/>
                          <a:gd name="connsiteY5" fmla="*/ 952923 h 963050"/>
                          <a:gd name="connsiteX6" fmla="*/ 3371503 w 3985805"/>
                          <a:gd name="connsiteY6" fmla="*/ 956070 h 963050"/>
                          <a:gd name="connsiteX7" fmla="*/ 3056338 w 3985805"/>
                          <a:gd name="connsiteY7" fmla="*/ 881400 h 963050"/>
                          <a:gd name="connsiteX8" fmla="*/ 2699801 w 3985805"/>
                          <a:gd name="connsiteY8" fmla="*/ 654564 h 963050"/>
                          <a:gd name="connsiteX9" fmla="*/ 2307083 w 3985805"/>
                          <a:gd name="connsiteY9" fmla="*/ 397673 h 963050"/>
                          <a:gd name="connsiteX10" fmla="*/ 1615005 w 3985805"/>
                          <a:gd name="connsiteY10" fmla="*/ 210895 h 963050"/>
                          <a:gd name="connsiteX11" fmla="*/ 694526 w 3985805"/>
                          <a:gd name="connsiteY11" fmla="*/ 93052 h 963050"/>
                          <a:gd name="connsiteX12" fmla="*/ -1 w 3985805"/>
                          <a:gd name="connsiteY12" fmla="*/ 66165 h 963050"/>
                          <a:gd name="connsiteX0" fmla="*/ 3945136 w 3985367"/>
                          <a:gd name="connsiteY0" fmla="*/ 0 h 963051"/>
                          <a:gd name="connsiteX1" fmla="*/ 3958660 w 3985367"/>
                          <a:gd name="connsiteY1" fmla="*/ 270005 h 963051"/>
                          <a:gd name="connsiteX2" fmla="*/ 3985289 w 3985367"/>
                          <a:gd name="connsiteY2" fmla="*/ 476563 h 963051"/>
                          <a:gd name="connsiteX3" fmla="*/ 3949405 w 3985367"/>
                          <a:gd name="connsiteY3" fmla="*/ 726926 h 963051"/>
                          <a:gd name="connsiteX4" fmla="*/ 3819776 w 3985367"/>
                          <a:gd name="connsiteY4" fmla="*/ 894969 h 963051"/>
                          <a:gd name="connsiteX5" fmla="*/ 3602347 w 3985367"/>
                          <a:gd name="connsiteY5" fmla="*/ 952923 h 963051"/>
                          <a:gd name="connsiteX6" fmla="*/ 3371503 w 3985367"/>
                          <a:gd name="connsiteY6" fmla="*/ 956070 h 963051"/>
                          <a:gd name="connsiteX7" fmla="*/ 3056338 w 3985367"/>
                          <a:gd name="connsiteY7" fmla="*/ 881400 h 963051"/>
                          <a:gd name="connsiteX8" fmla="*/ 2699801 w 3985367"/>
                          <a:gd name="connsiteY8" fmla="*/ 654564 h 963051"/>
                          <a:gd name="connsiteX9" fmla="*/ 2307083 w 3985367"/>
                          <a:gd name="connsiteY9" fmla="*/ 397673 h 963051"/>
                          <a:gd name="connsiteX10" fmla="*/ 1615005 w 3985367"/>
                          <a:gd name="connsiteY10" fmla="*/ 210895 h 963051"/>
                          <a:gd name="connsiteX11" fmla="*/ 694526 w 3985367"/>
                          <a:gd name="connsiteY11" fmla="*/ 93052 h 963051"/>
                          <a:gd name="connsiteX12" fmla="*/ -1 w 3985367"/>
                          <a:gd name="connsiteY12" fmla="*/ 66165 h 963051"/>
                          <a:gd name="connsiteX0" fmla="*/ 3945136 w 3985824"/>
                          <a:gd name="connsiteY0" fmla="*/ 0 h 963051"/>
                          <a:gd name="connsiteX1" fmla="*/ 3969187 w 3985824"/>
                          <a:gd name="connsiteY1" fmla="*/ 286507 h 963051"/>
                          <a:gd name="connsiteX2" fmla="*/ 3985289 w 3985824"/>
                          <a:gd name="connsiteY2" fmla="*/ 476563 h 963051"/>
                          <a:gd name="connsiteX3" fmla="*/ 3949405 w 3985824"/>
                          <a:gd name="connsiteY3" fmla="*/ 726926 h 963051"/>
                          <a:gd name="connsiteX4" fmla="*/ 3819776 w 3985824"/>
                          <a:gd name="connsiteY4" fmla="*/ 894969 h 963051"/>
                          <a:gd name="connsiteX5" fmla="*/ 3602347 w 3985824"/>
                          <a:gd name="connsiteY5" fmla="*/ 952923 h 963051"/>
                          <a:gd name="connsiteX6" fmla="*/ 3371503 w 3985824"/>
                          <a:gd name="connsiteY6" fmla="*/ 956070 h 963051"/>
                          <a:gd name="connsiteX7" fmla="*/ 3056338 w 3985824"/>
                          <a:gd name="connsiteY7" fmla="*/ 881400 h 963051"/>
                          <a:gd name="connsiteX8" fmla="*/ 2699801 w 3985824"/>
                          <a:gd name="connsiteY8" fmla="*/ 654564 h 963051"/>
                          <a:gd name="connsiteX9" fmla="*/ 2307083 w 3985824"/>
                          <a:gd name="connsiteY9" fmla="*/ 397673 h 963051"/>
                          <a:gd name="connsiteX10" fmla="*/ 1615005 w 3985824"/>
                          <a:gd name="connsiteY10" fmla="*/ 210895 h 963051"/>
                          <a:gd name="connsiteX11" fmla="*/ 694526 w 3985824"/>
                          <a:gd name="connsiteY11" fmla="*/ 93052 h 963051"/>
                          <a:gd name="connsiteX12" fmla="*/ -1 w 3985824"/>
                          <a:gd name="connsiteY12" fmla="*/ 66165 h 963051"/>
                          <a:gd name="connsiteX0" fmla="*/ 3995631 w 3998257"/>
                          <a:gd name="connsiteY0" fmla="*/ 1 h 1658904"/>
                          <a:gd name="connsiteX1" fmla="*/ 3969188 w 3998257"/>
                          <a:gd name="connsiteY1" fmla="*/ 982360 h 1658904"/>
                          <a:gd name="connsiteX2" fmla="*/ 3985290 w 3998257"/>
                          <a:gd name="connsiteY2" fmla="*/ 1172416 h 1658904"/>
                          <a:gd name="connsiteX3" fmla="*/ 3949406 w 3998257"/>
                          <a:gd name="connsiteY3" fmla="*/ 1422779 h 1658904"/>
                          <a:gd name="connsiteX4" fmla="*/ 3819777 w 3998257"/>
                          <a:gd name="connsiteY4" fmla="*/ 1590822 h 1658904"/>
                          <a:gd name="connsiteX5" fmla="*/ 3602348 w 3998257"/>
                          <a:gd name="connsiteY5" fmla="*/ 1648776 h 1658904"/>
                          <a:gd name="connsiteX6" fmla="*/ 3371504 w 3998257"/>
                          <a:gd name="connsiteY6" fmla="*/ 1651923 h 1658904"/>
                          <a:gd name="connsiteX7" fmla="*/ 3056339 w 3998257"/>
                          <a:gd name="connsiteY7" fmla="*/ 1577253 h 1658904"/>
                          <a:gd name="connsiteX8" fmla="*/ 2699802 w 3998257"/>
                          <a:gd name="connsiteY8" fmla="*/ 1350417 h 1658904"/>
                          <a:gd name="connsiteX9" fmla="*/ 2307084 w 3998257"/>
                          <a:gd name="connsiteY9" fmla="*/ 1093526 h 1658904"/>
                          <a:gd name="connsiteX10" fmla="*/ 1615006 w 3998257"/>
                          <a:gd name="connsiteY10" fmla="*/ 906748 h 1658904"/>
                          <a:gd name="connsiteX11" fmla="*/ 694527 w 3998257"/>
                          <a:gd name="connsiteY11" fmla="*/ 788905 h 1658904"/>
                          <a:gd name="connsiteX12" fmla="*/ 0 w 3998257"/>
                          <a:gd name="connsiteY12" fmla="*/ 762018 h 1658904"/>
                          <a:gd name="connsiteX0" fmla="*/ 3995631 w 4057591"/>
                          <a:gd name="connsiteY0" fmla="*/ 1 h 1658904"/>
                          <a:gd name="connsiteX1" fmla="*/ 4057549 w 4057591"/>
                          <a:gd name="connsiteY1" fmla="*/ 714724 h 1658904"/>
                          <a:gd name="connsiteX2" fmla="*/ 3985290 w 4057591"/>
                          <a:gd name="connsiteY2" fmla="*/ 1172416 h 1658904"/>
                          <a:gd name="connsiteX3" fmla="*/ 3949406 w 4057591"/>
                          <a:gd name="connsiteY3" fmla="*/ 1422779 h 1658904"/>
                          <a:gd name="connsiteX4" fmla="*/ 3819777 w 4057591"/>
                          <a:gd name="connsiteY4" fmla="*/ 1590822 h 1658904"/>
                          <a:gd name="connsiteX5" fmla="*/ 3602348 w 4057591"/>
                          <a:gd name="connsiteY5" fmla="*/ 1648776 h 1658904"/>
                          <a:gd name="connsiteX6" fmla="*/ 3371504 w 4057591"/>
                          <a:gd name="connsiteY6" fmla="*/ 1651923 h 1658904"/>
                          <a:gd name="connsiteX7" fmla="*/ 3056339 w 4057591"/>
                          <a:gd name="connsiteY7" fmla="*/ 1577253 h 1658904"/>
                          <a:gd name="connsiteX8" fmla="*/ 2699802 w 4057591"/>
                          <a:gd name="connsiteY8" fmla="*/ 1350417 h 1658904"/>
                          <a:gd name="connsiteX9" fmla="*/ 2307084 w 4057591"/>
                          <a:gd name="connsiteY9" fmla="*/ 1093526 h 1658904"/>
                          <a:gd name="connsiteX10" fmla="*/ 1615006 w 4057591"/>
                          <a:gd name="connsiteY10" fmla="*/ 906748 h 1658904"/>
                          <a:gd name="connsiteX11" fmla="*/ 694527 w 4057591"/>
                          <a:gd name="connsiteY11" fmla="*/ 788905 h 1658904"/>
                          <a:gd name="connsiteX12" fmla="*/ 0 w 4057591"/>
                          <a:gd name="connsiteY12" fmla="*/ 762018 h 1658904"/>
                          <a:gd name="connsiteX0" fmla="*/ 3995631 w 4070731"/>
                          <a:gd name="connsiteY0" fmla="*/ 1 h 1658904"/>
                          <a:gd name="connsiteX1" fmla="*/ 4057549 w 4070731"/>
                          <a:gd name="connsiteY1" fmla="*/ 714724 h 1658904"/>
                          <a:gd name="connsiteX2" fmla="*/ 4061025 w 4070731"/>
                          <a:gd name="connsiteY2" fmla="*/ 985069 h 1658904"/>
                          <a:gd name="connsiteX3" fmla="*/ 3949406 w 4070731"/>
                          <a:gd name="connsiteY3" fmla="*/ 1422779 h 1658904"/>
                          <a:gd name="connsiteX4" fmla="*/ 3819777 w 4070731"/>
                          <a:gd name="connsiteY4" fmla="*/ 1590822 h 1658904"/>
                          <a:gd name="connsiteX5" fmla="*/ 3602348 w 4070731"/>
                          <a:gd name="connsiteY5" fmla="*/ 1648776 h 1658904"/>
                          <a:gd name="connsiteX6" fmla="*/ 3371504 w 4070731"/>
                          <a:gd name="connsiteY6" fmla="*/ 1651923 h 1658904"/>
                          <a:gd name="connsiteX7" fmla="*/ 3056339 w 4070731"/>
                          <a:gd name="connsiteY7" fmla="*/ 1577253 h 1658904"/>
                          <a:gd name="connsiteX8" fmla="*/ 2699802 w 4070731"/>
                          <a:gd name="connsiteY8" fmla="*/ 1350417 h 1658904"/>
                          <a:gd name="connsiteX9" fmla="*/ 2307084 w 4070731"/>
                          <a:gd name="connsiteY9" fmla="*/ 1093526 h 1658904"/>
                          <a:gd name="connsiteX10" fmla="*/ 1615006 w 4070731"/>
                          <a:gd name="connsiteY10" fmla="*/ 906748 h 1658904"/>
                          <a:gd name="connsiteX11" fmla="*/ 694527 w 4070731"/>
                          <a:gd name="connsiteY11" fmla="*/ 788905 h 1658904"/>
                          <a:gd name="connsiteX12" fmla="*/ 0 w 4070731"/>
                          <a:gd name="connsiteY12" fmla="*/ 762018 h 1658904"/>
                          <a:gd name="connsiteX0" fmla="*/ 3995631 w 4073492"/>
                          <a:gd name="connsiteY0" fmla="*/ 1 h 1658904"/>
                          <a:gd name="connsiteX1" fmla="*/ 4057549 w 4073492"/>
                          <a:gd name="connsiteY1" fmla="*/ 714724 h 1658904"/>
                          <a:gd name="connsiteX2" fmla="*/ 4061025 w 4073492"/>
                          <a:gd name="connsiteY2" fmla="*/ 985069 h 1658904"/>
                          <a:gd name="connsiteX3" fmla="*/ 3911542 w 4073492"/>
                          <a:gd name="connsiteY3" fmla="*/ 1396016 h 1658904"/>
                          <a:gd name="connsiteX4" fmla="*/ 3819777 w 4073492"/>
                          <a:gd name="connsiteY4" fmla="*/ 1590822 h 1658904"/>
                          <a:gd name="connsiteX5" fmla="*/ 3602348 w 4073492"/>
                          <a:gd name="connsiteY5" fmla="*/ 1648776 h 1658904"/>
                          <a:gd name="connsiteX6" fmla="*/ 3371504 w 4073492"/>
                          <a:gd name="connsiteY6" fmla="*/ 1651923 h 1658904"/>
                          <a:gd name="connsiteX7" fmla="*/ 3056339 w 4073492"/>
                          <a:gd name="connsiteY7" fmla="*/ 1577253 h 1658904"/>
                          <a:gd name="connsiteX8" fmla="*/ 2699802 w 4073492"/>
                          <a:gd name="connsiteY8" fmla="*/ 1350417 h 1658904"/>
                          <a:gd name="connsiteX9" fmla="*/ 2307084 w 4073492"/>
                          <a:gd name="connsiteY9" fmla="*/ 1093526 h 1658904"/>
                          <a:gd name="connsiteX10" fmla="*/ 1615006 w 4073492"/>
                          <a:gd name="connsiteY10" fmla="*/ 906748 h 1658904"/>
                          <a:gd name="connsiteX11" fmla="*/ 694527 w 4073492"/>
                          <a:gd name="connsiteY11" fmla="*/ 788905 h 1658904"/>
                          <a:gd name="connsiteX12" fmla="*/ 0 w 4073492"/>
                          <a:gd name="connsiteY12" fmla="*/ 762018 h 1658904"/>
                          <a:gd name="connsiteX0" fmla="*/ 3995631 w 4073492"/>
                          <a:gd name="connsiteY0" fmla="*/ 1 h 1658904"/>
                          <a:gd name="connsiteX1" fmla="*/ 4057549 w 4073492"/>
                          <a:gd name="connsiteY1" fmla="*/ 714724 h 1658904"/>
                          <a:gd name="connsiteX2" fmla="*/ 4061025 w 4073492"/>
                          <a:gd name="connsiteY2" fmla="*/ 985069 h 1658904"/>
                          <a:gd name="connsiteX3" fmla="*/ 3911542 w 4073492"/>
                          <a:gd name="connsiteY3" fmla="*/ 1396016 h 1658904"/>
                          <a:gd name="connsiteX4" fmla="*/ 3781911 w 4073492"/>
                          <a:gd name="connsiteY4" fmla="*/ 1590822 h 1658904"/>
                          <a:gd name="connsiteX5" fmla="*/ 3602348 w 4073492"/>
                          <a:gd name="connsiteY5" fmla="*/ 1648776 h 1658904"/>
                          <a:gd name="connsiteX6" fmla="*/ 3371504 w 4073492"/>
                          <a:gd name="connsiteY6" fmla="*/ 1651923 h 1658904"/>
                          <a:gd name="connsiteX7" fmla="*/ 3056339 w 4073492"/>
                          <a:gd name="connsiteY7" fmla="*/ 1577253 h 1658904"/>
                          <a:gd name="connsiteX8" fmla="*/ 2699802 w 4073492"/>
                          <a:gd name="connsiteY8" fmla="*/ 1350417 h 1658904"/>
                          <a:gd name="connsiteX9" fmla="*/ 2307084 w 4073492"/>
                          <a:gd name="connsiteY9" fmla="*/ 1093526 h 1658904"/>
                          <a:gd name="connsiteX10" fmla="*/ 1615006 w 4073492"/>
                          <a:gd name="connsiteY10" fmla="*/ 906748 h 1658904"/>
                          <a:gd name="connsiteX11" fmla="*/ 694527 w 4073492"/>
                          <a:gd name="connsiteY11" fmla="*/ 788905 h 1658904"/>
                          <a:gd name="connsiteX12" fmla="*/ 0 w 4073492"/>
                          <a:gd name="connsiteY12" fmla="*/ 762018 h 1658904"/>
                          <a:gd name="connsiteX0" fmla="*/ 4727737 w 4805598"/>
                          <a:gd name="connsiteY0" fmla="*/ 281758 h 1940661"/>
                          <a:gd name="connsiteX1" fmla="*/ 4789655 w 4805598"/>
                          <a:gd name="connsiteY1" fmla="*/ 996481 h 1940661"/>
                          <a:gd name="connsiteX2" fmla="*/ 4793131 w 4805598"/>
                          <a:gd name="connsiteY2" fmla="*/ 1266826 h 1940661"/>
                          <a:gd name="connsiteX3" fmla="*/ 4643648 w 4805598"/>
                          <a:gd name="connsiteY3" fmla="*/ 1677773 h 1940661"/>
                          <a:gd name="connsiteX4" fmla="*/ 4514017 w 4805598"/>
                          <a:gd name="connsiteY4" fmla="*/ 1872579 h 1940661"/>
                          <a:gd name="connsiteX5" fmla="*/ 4334454 w 4805598"/>
                          <a:gd name="connsiteY5" fmla="*/ 1930533 h 1940661"/>
                          <a:gd name="connsiteX6" fmla="*/ 4103610 w 4805598"/>
                          <a:gd name="connsiteY6" fmla="*/ 1933680 h 1940661"/>
                          <a:gd name="connsiteX7" fmla="*/ 3788445 w 4805598"/>
                          <a:gd name="connsiteY7" fmla="*/ 1859010 h 1940661"/>
                          <a:gd name="connsiteX8" fmla="*/ 3431908 w 4805598"/>
                          <a:gd name="connsiteY8" fmla="*/ 1632174 h 1940661"/>
                          <a:gd name="connsiteX9" fmla="*/ 3039190 w 4805598"/>
                          <a:gd name="connsiteY9" fmla="*/ 1375283 h 1940661"/>
                          <a:gd name="connsiteX10" fmla="*/ 2347112 w 4805598"/>
                          <a:gd name="connsiteY10" fmla="*/ 1188505 h 1940661"/>
                          <a:gd name="connsiteX11" fmla="*/ 1426633 w 4805598"/>
                          <a:gd name="connsiteY11" fmla="*/ 1070662 h 1940661"/>
                          <a:gd name="connsiteX12" fmla="*/ 0 w 4805598"/>
                          <a:gd name="connsiteY12" fmla="*/ 0 h 1940661"/>
                          <a:gd name="connsiteX0" fmla="*/ 4727737 w 4805598"/>
                          <a:gd name="connsiteY0" fmla="*/ 281758 h 1940661"/>
                          <a:gd name="connsiteX1" fmla="*/ 4789655 w 4805598"/>
                          <a:gd name="connsiteY1" fmla="*/ 996481 h 1940661"/>
                          <a:gd name="connsiteX2" fmla="*/ 4793131 w 4805598"/>
                          <a:gd name="connsiteY2" fmla="*/ 1266826 h 1940661"/>
                          <a:gd name="connsiteX3" fmla="*/ 4643648 w 4805598"/>
                          <a:gd name="connsiteY3" fmla="*/ 1677773 h 1940661"/>
                          <a:gd name="connsiteX4" fmla="*/ 4514017 w 4805598"/>
                          <a:gd name="connsiteY4" fmla="*/ 1872579 h 1940661"/>
                          <a:gd name="connsiteX5" fmla="*/ 4334454 w 4805598"/>
                          <a:gd name="connsiteY5" fmla="*/ 1930533 h 1940661"/>
                          <a:gd name="connsiteX6" fmla="*/ 4103610 w 4805598"/>
                          <a:gd name="connsiteY6" fmla="*/ 1933680 h 1940661"/>
                          <a:gd name="connsiteX7" fmla="*/ 3788445 w 4805598"/>
                          <a:gd name="connsiteY7" fmla="*/ 1859010 h 1940661"/>
                          <a:gd name="connsiteX8" fmla="*/ 3431908 w 4805598"/>
                          <a:gd name="connsiteY8" fmla="*/ 1632174 h 1940661"/>
                          <a:gd name="connsiteX9" fmla="*/ 3039190 w 4805598"/>
                          <a:gd name="connsiteY9" fmla="*/ 1375283 h 1940661"/>
                          <a:gd name="connsiteX10" fmla="*/ 2347112 w 4805598"/>
                          <a:gd name="connsiteY10" fmla="*/ 1188505 h 1940661"/>
                          <a:gd name="connsiteX11" fmla="*/ 1426633 w 4805598"/>
                          <a:gd name="connsiteY11" fmla="*/ 1070662 h 1940661"/>
                          <a:gd name="connsiteX12" fmla="*/ 631121 w 4805598"/>
                          <a:gd name="connsiteY12" fmla="*/ 522631 h 1940661"/>
                          <a:gd name="connsiteX13" fmla="*/ 0 w 4805598"/>
                          <a:gd name="connsiteY13" fmla="*/ 0 h 1940661"/>
                          <a:gd name="connsiteX0" fmla="*/ 4727737 w 4805598"/>
                          <a:gd name="connsiteY0" fmla="*/ 281758 h 1940661"/>
                          <a:gd name="connsiteX1" fmla="*/ 4789655 w 4805598"/>
                          <a:gd name="connsiteY1" fmla="*/ 996481 h 1940661"/>
                          <a:gd name="connsiteX2" fmla="*/ 4793131 w 4805598"/>
                          <a:gd name="connsiteY2" fmla="*/ 1266826 h 1940661"/>
                          <a:gd name="connsiteX3" fmla="*/ 4643648 w 4805598"/>
                          <a:gd name="connsiteY3" fmla="*/ 1677773 h 1940661"/>
                          <a:gd name="connsiteX4" fmla="*/ 4514017 w 4805598"/>
                          <a:gd name="connsiteY4" fmla="*/ 1872579 h 1940661"/>
                          <a:gd name="connsiteX5" fmla="*/ 4334454 w 4805598"/>
                          <a:gd name="connsiteY5" fmla="*/ 1930533 h 1940661"/>
                          <a:gd name="connsiteX6" fmla="*/ 4103610 w 4805598"/>
                          <a:gd name="connsiteY6" fmla="*/ 1933680 h 1940661"/>
                          <a:gd name="connsiteX7" fmla="*/ 3788445 w 4805598"/>
                          <a:gd name="connsiteY7" fmla="*/ 1859010 h 1940661"/>
                          <a:gd name="connsiteX8" fmla="*/ 3431908 w 4805598"/>
                          <a:gd name="connsiteY8" fmla="*/ 1632174 h 1940661"/>
                          <a:gd name="connsiteX9" fmla="*/ 3039190 w 4805598"/>
                          <a:gd name="connsiteY9" fmla="*/ 1375283 h 1940661"/>
                          <a:gd name="connsiteX10" fmla="*/ 2347112 w 4805598"/>
                          <a:gd name="connsiteY10" fmla="*/ 1188505 h 1940661"/>
                          <a:gd name="connsiteX11" fmla="*/ 1426633 w 4805598"/>
                          <a:gd name="connsiteY11" fmla="*/ 1070662 h 1940661"/>
                          <a:gd name="connsiteX12" fmla="*/ 252449 w 4805598"/>
                          <a:gd name="connsiteY12" fmla="*/ 870554 h 1940661"/>
                          <a:gd name="connsiteX13" fmla="*/ 0 w 4805598"/>
                          <a:gd name="connsiteY13" fmla="*/ 0 h 1940661"/>
                          <a:gd name="connsiteX0" fmla="*/ 4727734 w 4805595"/>
                          <a:gd name="connsiteY0" fmla="*/ 388813 h 2047716"/>
                          <a:gd name="connsiteX1" fmla="*/ 4789652 w 4805595"/>
                          <a:gd name="connsiteY1" fmla="*/ 1103536 h 2047716"/>
                          <a:gd name="connsiteX2" fmla="*/ 4793128 w 4805595"/>
                          <a:gd name="connsiteY2" fmla="*/ 1373881 h 2047716"/>
                          <a:gd name="connsiteX3" fmla="*/ 4643645 w 4805595"/>
                          <a:gd name="connsiteY3" fmla="*/ 1784828 h 2047716"/>
                          <a:gd name="connsiteX4" fmla="*/ 4514014 w 4805595"/>
                          <a:gd name="connsiteY4" fmla="*/ 1979634 h 2047716"/>
                          <a:gd name="connsiteX5" fmla="*/ 4334451 w 4805595"/>
                          <a:gd name="connsiteY5" fmla="*/ 2037588 h 2047716"/>
                          <a:gd name="connsiteX6" fmla="*/ 4103607 w 4805595"/>
                          <a:gd name="connsiteY6" fmla="*/ 2040735 h 2047716"/>
                          <a:gd name="connsiteX7" fmla="*/ 3788442 w 4805595"/>
                          <a:gd name="connsiteY7" fmla="*/ 1966065 h 2047716"/>
                          <a:gd name="connsiteX8" fmla="*/ 3431905 w 4805595"/>
                          <a:gd name="connsiteY8" fmla="*/ 1739229 h 2047716"/>
                          <a:gd name="connsiteX9" fmla="*/ 3039187 w 4805595"/>
                          <a:gd name="connsiteY9" fmla="*/ 1482338 h 2047716"/>
                          <a:gd name="connsiteX10" fmla="*/ 2347109 w 4805595"/>
                          <a:gd name="connsiteY10" fmla="*/ 1295560 h 2047716"/>
                          <a:gd name="connsiteX11" fmla="*/ 1426630 w 4805595"/>
                          <a:gd name="connsiteY11" fmla="*/ 1177717 h 2047716"/>
                          <a:gd name="connsiteX12" fmla="*/ 252446 w 4805595"/>
                          <a:gd name="connsiteY12" fmla="*/ 977609 h 2047716"/>
                          <a:gd name="connsiteX13" fmla="*/ 0 w 4805595"/>
                          <a:gd name="connsiteY13" fmla="*/ 1 h 2047716"/>
                          <a:gd name="connsiteX0" fmla="*/ 4727734 w 4805595"/>
                          <a:gd name="connsiteY0" fmla="*/ 388813 h 2047716"/>
                          <a:gd name="connsiteX1" fmla="*/ 4789652 w 4805595"/>
                          <a:gd name="connsiteY1" fmla="*/ 1103536 h 2047716"/>
                          <a:gd name="connsiteX2" fmla="*/ 4793128 w 4805595"/>
                          <a:gd name="connsiteY2" fmla="*/ 1373881 h 2047716"/>
                          <a:gd name="connsiteX3" fmla="*/ 4643645 w 4805595"/>
                          <a:gd name="connsiteY3" fmla="*/ 1784828 h 2047716"/>
                          <a:gd name="connsiteX4" fmla="*/ 4514014 w 4805595"/>
                          <a:gd name="connsiteY4" fmla="*/ 1979634 h 2047716"/>
                          <a:gd name="connsiteX5" fmla="*/ 4334451 w 4805595"/>
                          <a:gd name="connsiteY5" fmla="*/ 2037588 h 2047716"/>
                          <a:gd name="connsiteX6" fmla="*/ 4103607 w 4805595"/>
                          <a:gd name="connsiteY6" fmla="*/ 2040735 h 2047716"/>
                          <a:gd name="connsiteX7" fmla="*/ 3788442 w 4805595"/>
                          <a:gd name="connsiteY7" fmla="*/ 1966065 h 2047716"/>
                          <a:gd name="connsiteX8" fmla="*/ 3431905 w 4805595"/>
                          <a:gd name="connsiteY8" fmla="*/ 1739229 h 2047716"/>
                          <a:gd name="connsiteX9" fmla="*/ 3039187 w 4805595"/>
                          <a:gd name="connsiteY9" fmla="*/ 1482338 h 2047716"/>
                          <a:gd name="connsiteX10" fmla="*/ 2347109 w 4805595"/>
                          <a:gd name="connsiteY10" fmla="*/ 1295560 h 2047716"/>
                          <a:gd name="connsiteX11" fmla="*/ 1426630 w 4805595"/>
                          <a:gd name="connsiteY11" fmla="*/ 1177717 h 2047716"/>
                          <a:gd name="connsiteX12" fmla="*/ 252446 w 4805595"/>
                          <a:gd name="connsiteY12" fmla="*/ 977609 h 2047716"/>
                          <a:gd name="connsiteX13" fmla="*/ 0 w 4805595"/>
                          <a:gd name="connsiteY13" fmla="*/ 1 h 2047716"/>
                          <a:gd name="connsiteX0" fmla="*/ 4727734 w 4795595"/>
                          <a:gd name="connsiteY0" fmla="*/ 388813 h 2047716"/>
                          <a:gd name="connsiteX1" fmla="*/ 4736171 w 4795595"/>
                          <a:gd name="connsiteY1" fmla="*/ 972162 h 2047716"/>
                          <a:gd name="connsiteX2" fmla="*/ 4793128 w 4795595"/>
                          <a:gd name="connsiteY2" fmla="*/ 1373881 h 2047716"/>
                          <a:gd name="connsiteX3" fmla="*/ 4643645 w 4795595"/>
                          <a:gd name="connsiteY3" fmla="*/ 1784828 h 2047716"/>
                          <a:gd name="connsiteX4" fmla="*/ 4514014 w 4795595"/>
                          <a:gd name="connsiteY4" fmla="*/ 1979634 h 2047716"/>
                          <a:gd name="connsiteX5" fmla="*/ 4334451 w 4795595"/>
                          <a:gd name="connsiteY5" fmla="*/ 2037588 h 2047716"/>
                          <a:gd name="connsiteX6" fmla="*/ 4103607 w 4795595"/>
                          <a:gd name="connsiteY6" fmla="*/ 2040735 h 2047716"/>
                          <a:gd name="connsiteX7" fmla="*/ 3788442 w 4795595"/>
                          <a:gd name="connsiteY7" fmla="*/ 1966065 h 2047716"/>
                          <a:gd name="connsiteX8" fmla="*/ 3431905 w 4795595"/>
                          <a:gd name="connsiteY8" fmla="*/ 1739229 h 2047716"/>
                          <a:gd name="connsiteX9" fmla="*/ 3039187 w 4795595"/>
                          <a:gd name="connsiteY9" fmla="*/ 1482338 h 2047716"/>
                          <a:gd name="connsiteX10" fmla="*/ 2347109 w 4795595"/>
                          <a:gd name="connsiteY10" fmla="*/ 1295560 h 2047716"/>
                          <a:gd name="connsiteX11" fmla="*/ 1426630 w 4795595"/>
                          <a:gd name="connsiteY11" fmla="*/ 1177717 h 2047716"/>
                          <a:gd name="connsiteX12" fmla="*/ 252446 w 4795595"/>
                          <a:gd name="connsiteY12" fmla="*/ 977609 h 2047716"/>
                          <a:gd name="connsiteX13" fmla="*/ 0 w 4795595"/>
                          <a:gd name="connsiteY13" fmla="*/ 1 h 2047716"/>
                          <a:gd name="connsiteX0" fmla="*/ 4727734 w 4773560"/>
                          <a:gd name="connsiteY0" fmla="*/ 388813 h 2047716"/>
                          <a:gd name="connsiteX1" fmla="*/ 4736171 w 4773560"/>
                          <a:gd name="connsiteY1" fmla="*/ 972162 h 2047716"/>
                          <a:gd name="connsiteX2" fmla="*/ 4770208 w 4773560"/>
                          <a:gd name="connsiteY2" fmla="*/ 1373880 h 2047716"/>
                          <a:gd name="connsiteX3" fmla="*/ 4643645 w 4773560"/>
                          <a:gd name="connsiteY3" fmla="*/ 1784828 h 2047716"/>
                          <a:gd name="connsiteX4" fmla="*/ 4514014 w 4773560"/>
                          <a:gd name="connsiteY4" fmla="*/ 1979634 h 2047716"/>
                          <a:gd name="connsiteX5" fmla="*/ 4334451 w 4773560"/>
                          <a:gd name="connsiteY5" fmla="*/ 2037588 h 2047716"/>
                          <a:gd name="connsiteX6" fmla="*/ 4103607 w 4773560"/>
                          <a:gd name="connsiteY6" fmla="*/ 2040735 h 2047716"/>
                          <a:gd name="connsiteX7" fmla="*/ 3788442 w 4773560"/>
                          <a:gd name="connsiteY7" fmla="*/ 1966065 h 2047716"/>
                          <a:gd name="connsiteX8" fmla="*/ 3431905 w 4773560"/>
                          <a:gd name="connsiteY8" fmla="*/ 1739229 h 2047716"/>
                          <a:gd name="connsiteX9" fmla="*/ 3039187 w 4773560"/>
                          <a:gd name="connsiteY9" fmla="*/ 1482338 h 2047716"/>
                          <a:gd name="connsiteX10" fmla="*/ 2347109 w 4773560"/>
                          <a:gd name="connsiteY10" fmla="*/ 1295560 h 2047716"/>
                          <a:gd name="connsiteX11" fmla="*/ 1426630 w 4773560"/>
                          <a:gd name="connsiteY11" fmla="*/ 1177717 h 2047716"/>
                          <a:gd name="connsiteX12" fmla="*/ 252446 w 4773560"/>
                          <a:gd name="connsiteY12" fmla="*/ 977609 h 2047716"/>
                          <a:gd name="connsiteX13" fmla="*/ 0 w 4773560"/>
                          <a:gd name="connsiteY13" fmla="*/ 1 h 2047716"/>
                          <a:gd name="connsiteX0" fmla="*/ 4202758 w 4794540"/>
                          <a:gd name="connsiteY0" fmla="*/ 2901767 h 2921111"/>
                          <a:gd name="connsiteX1" fmla="*/ 4736171 w 4794540"/>
                          <a:gd name="connsiteY1" fmla="*/ 972161 h 2921111"/>
                          <a:gd name="connsiteX2" fmla="*/ 4770208 w 4794540"/>
                          <a:gd name="connsiteY2" fmla="*/ 1373879 h 2921111"/>
                          <a:gd name="connsiteX3" fmla="*/ 4643645 w 4794540"/>
                          <a:gd name="connsiteY3" fmla="*/ 1784827 h 2921111"/>
                          <a:gd name="connsiteX4" fmla="*/ 4514014 w 4794540"/>
                          <a:gd name="connsiteY4" fmla="*/ 1979633 h 2921111"/>
                          <a:gd name="connsiteX5" fmla="*/ 4334451 w 4794540"/>
                          <a:gd name="connsiteY5" fmla="*/ 2037587 h 2921111"/>
                          <a:gd name="connsiteX6" fmla="*/ 4103607 w 4794540"/>
                          <a:gd name="connsiteY6" fmla="*/ 2040734 h 2921111"/>
                          <a:gd name="connsiteX7" fmla="*/ 3788442 w 4794540"/>
                          <a:gd name="connsiteY7" fmla="*/ 1966064 h 2921111"/>
                          <a:gd name="connsiteX8" fmla="*/ 3431905 w 4794540"/>
                          <a:gd name="connsiteY8" fmla="*/ 1739228 h 2921111"/>
                          <a:gd name="connsiteX9" fmla="*/ 3039187 w 4794540"/>
                          <a:gd name="connsiteY9" fmla="*/ 1482337 h 2921111"/>
                          <a:gd name="connsiteX10" fmla="*/ 2347109 w 4794540"/>
                          <a:gd name="connsiteY10" fmla="*/ 1295559 h 2921111"/>
                          <a:gd name="connsiteX11" fmla="*/ 1426630 w 4794540"/>
                          <a:gd name="connsiteY11" fmla="*/ 1177716 h 2921111"/>
                          <a:gd name="connsiteX12" fmla="*/ 252446 w 4794540"/>
                          <a:gd name="connsiteY12" fmla="*/ 977608 h 2921111"/>
                          <a:gd name="connsiteX13" fmla="*/ 0 w 4794540"/>
                          <a:gd name="connsiteY13" fmla="*/ 0 h 2921111"/>
                          <a:gd name="connsiteX0" fmla="*/ 4202758 w 4790708"/>
                          <a:gd name="connsiteY0" fmla="*/ 2901767 h 2978060"/>
                          <a:gd name="connsiteX1" fmla="*/ 4182818 w 4790708"/>
                          <a:gd name="connsiteY1" fmla="*/ 2535201 h 2978060"/>
                          <a:gd name="connsiteX2" fmla="*/ 4770208 w 4790708"/>
                          <a:gd name="connsiteY2" fmla="*/ 1373879 h 2978060"/>
                          <a:gd name="connsiteX3" fmla="*/ 4643645 w 4790708"/>
                          <a:gd name="connsiteY3" fmla="*/ 1784827 h 2978060"/>
                          <a:gd name="connsiteX4" fmla="*/ 4514014 w 4790708"/>
                          <a:gd name="connsiteY4" fmla="*/ 1979633 h 2978060"/>
                          <a:gd name="connsiteX5" fmla="*/ 4334451 w 4790708"/>
                          <a:gd name="connsiteY5" fmla="*/ 2037587 h 2978060"/>
                          <a:gd name="connsiteX6" fmla="*/ 4103607 w 4790708"/>
                          <a:gd name="connsiteY6" fmla="*/ 2040734 h 2978060"/>
                          <a:gd name="connsiteX7" fmla="*/ 3788442 w 4790708"/>
                          <a:gd name="connsiteY7" fmla="*/ 1966064 h 2978060"/>
                          <a:gd name="connsiteX8" fmla="*/ 3431905 w 4790708"/>
                          <a:gd name="connsiteY8" fmla="*/ 1739228 h 2978060"/>
                          <a:gd name="connsiteX9" fmla="*/ 3039187 w 4790708"/>
                          <a:gd name="connsiteY9" fmla="*/ 1482337 h 2978060"/>
                          <a:gd name="connsiteX10" fmla="*/ 2347109 w 4790708"/>
                          <a:gd name="connsiteY10" fmla="*/ 1295559 h 2978060"/>
                          <a:gd name="connsiteX11" fmla="*/ 1426630 w 4790708"/>
                          <a:gd name="connsiteY11" fmla="*/ 1177716 h 2978060"/>
                          <a:gd name="connsiteX12" fmla="*/ 252446 w 4790708"/>
                          <a:gd name="connsiteY12" fmla="*/ 977608 h 2978060"/>
                          <a:gd name="connsiteX13" fmla="*/ 0 w 4790708"/>
                          <a:gd name="connsiteY13" fmla="*/ 0 h 2978060"/>
                          <a:gd name="connsiteX0" fmla="*/ 4202758 w 4651057"/>
                          <a:gd name="connsiteY0" fmla="*/ 2901767 h 2958739"/>
                          <a:gd name="connsiteX1" fmla="*/ 4182818 w 4651057"/>
                          <a:gd name="connsiteY1" fmla="*/ 2535201 h 2958739"/>
                          <a:gd name="connsiteX2" fmla="*/ 4287798 w 4651057"/>
                          <a:gd name="connsiteY2" fmla="*/ 2565590 h 2958739"/>
                          <a:gd name="connsiteX3" fmla="*/ 4643645 w 4651057"/>
                          <a:gd name="connsiteY3" fmla="*/ 1784827 h 2958739"/>
                          <a:gd name="connsiteX4" fmla="*/ 4514014 w 4651057"/>
                          <a:gd name="connsiteY4" fmla="*/ 1979633 h 2958739"/>
                          <a:gd name="connsiteX5" fmla="*/ 4334451 w 4651057"/>
                          <a:gd name="connsiteY5" fmla="*/ 2037587 h 2958739"/>
                          <a:gd name="connsiteX6" fmla="*/ 4103607 w 4651057"/>
                          <a:gd name="connsiteY6" fmla="*/ 2040734 h 2958739"/>
                          <a:gd name="connsiteX7" fmla="*/ 3788442 w 4651057"/>
                          <a:gd name="connsiteY7" fmla="*/ 1966064 h 2958739"/>
                          <a:gd name="connsiteX8" fmla="*/ 3431905 w 4651057"/>
                          <a:gd name="connsiteY8" fmla="*/ 1739228 h 2958739"/>
                          <a:gd name="connsiteX9" fmla="*/ 3039187 w 4651057"/>
                          <a:gd name="connsiteY9" fmla="*/ 1482337 h 2958739"/>
                          <a:gd name="connsiteX10" fmla="*/ 2347109 w 4651057"/>
                          <a:gd name="connsiteY10" fmla="*/ 1295559 h 2958739"/>
                          <a:gd name="connsiteX11" fmla="*/ 1426630 w 4651057"/>
                          <a:gd name="connsiteY11" fmla="*/ 1177716 h 2958739"/>
                          <a:gd name="connsiteX12" fmla="*/ 252446 w 4651057"/>
                          <a:gd name="connsiteY12" fmla="*/ 977608 h 2958739"/>
                          <a:gd name="connsiteX13" fmla="*/ 0 w 4651057"/>
                          <a:gd name="connsiteY13" fmla="*/ 0 h 2958739"/>
                          <a:gd name="connsiteX0" fmla="*/ 4182818 w 4651057"/>
                          <a:gd name="connsiteY0" fmla="*/ 2535201 h 2605841"/>
                          <a:gd name="connsiteX1" fmla="*/ 4287798 w 4651057"/>
                          <a:gd name="connsiteY1" fmla="*/ 2565590 h 2605841"/>
                          <a:gd name="connsiteX2" fmla="*/ 4643645 w 4651057"/>
                          <a:gd name="connsiteY2" fmla="*/ 1784827 h 2605841"/>
                          <a:gd name="connsiteX3" fmla="*/ 4514014 w 4651057"/>
                          <a:gd name="connsiteY3" fmla="*/ 1979633 h 2605841"/>
                          <a:gd name="connsiteX4" fmla="*/ 4334451 w 4651057"/>
                          <a:gd name="connsiteY4" fmla="*/ 2037587 h 2605841"/>
                          <a:gd name="connsiteX5" fmla="*/ 4103607 w 4651057"/>
                          <a:gd name="connsiteY5" fmla="*/ 2040734 h 2605841"/>
                          <a:gd name="connsiteX6" fmla="*/ 3788442 w 4651057"/>
                          <a:gd name="connsiteY6" fmla="*/ 1966064 h 2605841"/>
                          <a:gd name="connsiteX7" fmla="*/ 3431905 w 4651057"/>
                          <a:gd name="connsiteY7" fmla="*/ 1739228 h 2605841"/>
                          <a:gd name="connsiteX8" fmla="*/ 3039187 w 4651057"/>
                          <a:gd name="connsiteY8" fmla="*/ 1482337 h 2605841"/>
                          <a:gd name="connsiteX9" fmla="*/ 2347109 w 4651057"/>
                          <a:gd name="connsiteY9" fmla="*/ 1295559 h 2605841"/>
                          <a:gd name="connsiteX10" fmla="*/ 1426630 w 4651057"/>
                          <a:gd name="connsiteY10" fmla="*/ 1177716 h 2605841"/>
                          <a:gd name="connsiteX11" fmla="*/ 252446 w 4651057"/>
                          <a:gd name="connsiteY11" fmla="*/ 977608 h 2605841"/>
                          <a:gd name="connsiteX12" fmla="*/ 0 w 4651057"/>
                          <a:gd name="connsiteY12" fmla="*/ 0 h 2605841"/>
                          <a:gd name="connsiteX0" fmla="*/ 4287798 w 4651057"/>
                          <a:gd name="connsiteY0" fmla="*/ 2565590 h 2565590"/>
                          <a:gd name="connsiteX1" fmla="*/ 4643645 w 4651057"/>
                          <a:gd name="connsiteY1" fmla="*/ 1784827 h 2565590"/>
                          <a:gd name="connsiteX2" fmla="*/ 4514014 w 4651057"/>
                          <a:gd name="connsiteY2" fmla="*/ 1979633 h 2565590"/>
                          <a:gd name="connsiteX3" fmla="*/ 4334451 w 4651057"/>
                          <a:gd name="connsiteY3" fmla="*/ 2037587 h 2565590"/>
                          <a:gd name="connsiteX4" fmla="*/ 4103607 w 4651057"/>
                          <a:gd name="connsiteY4" fmla="*/ 2040734 h 2565590"/>
                          <a:gd name="connsiteX5" fmla="*/ 3788442 w 4651057"/>
                          <a:gd name="connsiteY5" fmla="*/ 1966064 h 2565590"/>
                          <a:gd name="connsiteX6" fmla="*/ 3431905 w 4651057"/>
                          <a:gd name="connsiteY6" fmla="*/ 1739228 h 2565590"/>
                          <a:gd name="connsiteX7" fmla="*/ 3039187 w 4651057"/>
                          <a:gd name="connsiteY7" fmla="*/ 1482337 h 2565590"/>
                          <a:gd name="connsiteX8" fmla="*/ 2347109 w 4651057"/>
                          <a:gd name="connsiteY8" fmla="*/ 1295559 h 2565590"/>
                          <a:gd name="connsiteX9" fmla="*/ 1426630 w 4651057"/>
                          <a:gd name="connsiteY9" fmla="*/ 1177716 h 2565590"/>
                          <a:gd name="connsiteX10" fmla="*/ 252446 w 4651057"/>
                          <a:gd name="connsiteY10" fmla="*/ 977608 h 2565590"/>
                          <a:gd name="connsiteX11" fmla="*/ 0 w 4651057"/>
                          <a:gd name="connsiteY11" fmla="*/ 0 h 2565590"/>
                          <a:gd name="connsiteX0" fmla="*/ 4259422 w 4652531"/>
                          <a:gd name="connsiteY0" fmla="*/ 2988734 h 2988734"/>
                          <a:gd name="connsiteX1" fmla="*/ 4643645 w 4652531"/>
                          <a:gd name="connsiteY1" fmla="*/ 1784827 h 2988734"/>
                          <a:gd name="connsiteX2" fmla="*/ 4514014 w 4652531"/>
                          <a:gd name="connsiteY2" fmla="*/ 1979633 h 2988734"/>
                          <a:gd name="connsiteX3" fmla="*/ 4334451 w 4652531"/>
                          <a:gd name="connsiteY3" fmla="*/ 2037587 h 2988734"/>
                          <a:gd name="connsiteX4" fmla="*/ 4103607 w 4652531"/>
                          <a:gd name="connsiteY4" fmla="*/ 2040734 h 2988734"/>
                          <a:gd name="connsiteX5" fmla="*/ 3788442 w 4652531"/>
                          <a:gd name="connsiteY5" fmla="*/ 1966064 h 2988734"/>
                          <a:gd name="connsiteX6" fmla="*/ 3431905 w 4652531"/>
                          <a:gd name="connsiteY6" fmla="*/ 1739228 h 2988734"/>
                          <a:gd name="connsiteX7" fmla="*/ 3039187 w 4652531"/>
                          <a:gd name="connsiteY7" fmla="*/ 1482337 h 2988734"/>
                          <a:gd name="connsiteX8" fmla="*/ 2347109 w 4652531"/>
                          <a:gd name="connsiteY8" fmla="*/ 1295559 h 2988734"/>
                          <a:gd name="connsiteX9" fmla="*/ 1426630 w 4652531"/>
                          <a:gd name="connsiteY9" fmla="*/ 1177716 h 2988734"/>
                          <a:gd name="connsiteX10" fmla="*/ 252446 w 4652531"/>
                          <a:gd name="connsiteY10" fmla="*/ 977608 h 2988734"/>
                          <a:gd name="connsiteX11" fmla="*/ 0 w 4652531"/>
                          <a:gd name="connsiteY11" fmla="*/ 0 h 2988734"/>
                          <a:gd name="connsiteX0" fmla="*/ 4259422 w 4515194"/>
                          <a:gd name="connsiteY0" fmla="*/ 2988734 h 2988734"/>
                          <a:gd name="connsiteX1" fmla="*/ 4246366 w 4515194"/>
                          <a:gd name="connsiteY1" fmla="*/ 2441131 h 2988734"/>
                          <a:gd name="connsiteX2" fmla="*/ 4514014 w 4515194"/>
                          <a:gd name="connsiteY2" fmla="*/ 1979633 h 2988734"/>
                          <a:gd name="connsiteX3" fmla="*/ 4334451 w 4515194"/>
                          <a:gd name="connsiteY3" fmla="*/ 2037587 h 2988734"/>
                          <a:gd name="connsiteX4" fmla="*/ 4103607 w 4515194"/>
                          <a:gd name="connsiteY4" fmla="*/ 2040734 h 2988734"/>
                          <a:gd name="connsiteX5" fmla="*/ 3788442 w 4515194"/>
                          <a:gd name="connsiteY5" fmla="*/ 1966064 h 2988734"/>
                          <a:gd name="connsiteX6" fmla="*/ 3431905 w 4515194"/>
                          <a:gd name="connsiteY6" fmla="*/ 1739228 h 2988734"/>
                          <a:gd name="connsiteX7" fmla="*/ 3039187 w 4515194"/>
                          <a:gd name="connsiteY7" fmla="*/ 1482337 h 2988734"/>
                          <a:gd name="connsiteX8" fmla="*/ 2347109 w 4515194"/>
                          <a:gd name="connsiteY8" fmla="*/ 1295559 h 2988734"/>
                          <a:gd name="connsiteX9" fmla="*/ 1426630 w 4515194"/>
                          <a:gd name="connsiteY9" fmla="*/ 1177716 h 2988734"/>
                          <a:gd name="connsiteX10" fmla="*/ 252446 w 4515194"/>
                          <a:gd name="connsiteY10" fmla="*/ 977608 h 2988734"/>
                          <a:gd name="connsiteX11" fmla="*/ 0 w 4515194"/>
                          <a:gd name="connsiteY11" fmla="*/ 0 h 2988734"/>
                          <a:gd name="connsiteX0" fmla="*/ 4259422 w 4338115"/>
                          <a:gd name="connsiteY0" fmla="*/ 2988734 h 2988734"/>
                          <a:gd name="connsiteX1" fmla="*/ 4246366 w 4338115"/>
                          <a:gd name="connsiteY1" fmla="*/ 2441131 h 2988734"/>
                          <a:gd name="connsiteX2" fmla="*/ 4334451 w 4338115"/>
                          <a:gd name="connsiteY2" fmla="*/ 2037587 h 2988734"/>
                          <a:gd name="connsiteX3" fmla="*/ 4103607 w 4338115"/>
                          <a:gd name="connsiteY3" fmla="*/ 2040734 h 2988734"/>
                          <a:gd name="connsiteX4" fmla="*/ 3788442 w 4338115"/>
                          <a:gd name="connsiteY4" fmla="*/ 1966064 h 2988734"/>
                          <a:gd name="connsiteX5" fmla="*/ 3431905 w 4338115"/>
                          <a:gd name="connsiteY5" fmla="*/ 1739228 h 2988734"/>
                          <a:gd name="connsiteX6" fmla="*/ 3039187 w 4338115"/>
                          <a:gd name="connsiteY6" fmla="*/ 1482337 h 2988734"/>
                          <a:gd name="connsiteX7" fmla="*/ 2347109 w 4338115"/>
                          <a:gd name="connsiteY7" fmla="*/ 1295559 h 2988734"/>
                          <a:gd name="connsiteX8" fmla="*/ 1426630 w 4338115"/>
                          <a:gd name="connsiteY8" fmla="*/ 1177716 h 2988734"/>
                          <a:gd name="connsiteX9" fmla="*/ 252446 w 4338115"/>
                          <a:gd name="connsiteY9" fmla="*/ 977608 h 2988734"/>
                          <a:gd name="connsiteX10" fmla="*/ 0 w 4338115"/>
                          <a:gd name="connsiteY10" fmla="*/ 0 h 2988734"/>
                          <a:gd name="connsiteX0" fmla="*/ 4259422 w 4292688"/>
                          <a:gd name="connsiteY0" fmla="*/ 2988734 h 2988734"/>
                          <a:gd name="connsiteX1" fmla="*/ 4246366 w 4292688"/>
                          <a:gd name="connsiteY1" fmla="*/ 2441131 h 2988734"/>
                          <a:gd name="connsiteX2" fmla="*/ 4192567 w 4292688"/>
                          <a:gd name="connsiteY2" fmla="*/ 2244841 h 2988734"/>
                          <a:gd name="connsiteX3" fmla="*/ 4103607 w 4292688"/>
                          <a:gd name="connsiteY3" fmla="*/ 2040734 h 2988734"/>
                          <a:gd name="connsiteX4" fmla="*/ 3788442 w 4292688"/>
                          <a:gd name="connsiteY4" fmla="*/ 1966064 h 2988734"/>
                          <a:gd name="connsiteX5" fmla="*/ 3431905 w 4292688"/>
                          <a:gd name="connsiteY5" fmla="*/ 1739228 h 2988734"/>
                          <a:gd name="connsiteX6" fmla="*/ 3039187 w 4292688"/>
                          <a:gd name="connsiteY6" fmla="*/ 1482337 h 2988734"/>
                          <a:gd name="connsiteX7" fmla="*/ 2347109 w 4292688"/>
                          <a:gd name="connsiteY7" fmla="*/ 1295559 h 2988734"/>
                          <a:gd name="connsiteX8" fmla="*/ 1426630 w 4292688"/>
                          <a:gd name="connsiteY8" fmla="*/ 1177716 h 2988734"/>
                          <a:gd name="connsiteX9" fmla="*/ 252446 w 4292688"/>
                          <a:gd name="connsiteY9" fmla="*/ 977608 h 2988734"/>
                          <a:gd name="connsiteX10" fmla="*/ 0 w 4292688"/>
                          <a:gd name="connsiteY10" fmla="*/ 0 h 2988734"/>
                          <a:gd name="connsiteX0" fmla="*/ 4259422 w 4292688"/>
                          <a:gd name="connsiteY0" fmla="*/ 2988734 h 2988734"/>
                          <a:gd name="connsiteX1" fmla="*/ 4246366 w 4292688"/>
                          <a:gd name="connsiteY1" fmla="*/ 2441131 h 2988734"/>
                          <a:gd name="connsiteX2" fmla="*/ 4192567 w 4292688"/>
                          <a:gd name="connsiteY2" fmla="*/ 2244841 h 2988734"/>
                          <a:gd name="connsiteX3" fmla="*/ 3788442 w 4292688"/>
                          <a:gd name="connsiteY3" fmla="*/ 1966064 h 2988734"/>
                          <a:gd name="connsiteX4" fmla="*/ 3431905 w 4292688"/>
                          <a:gd name="connsiteY4" fmla="*/ 1739228 h 2988734"/>
                          <a:gd name="connsiteX5" fmla="*/ 3039187 w 4292688"/>
                          <a:gd name="connsiteY5" fmla="*/ 1482337 h 2988734"/>
                          <a:gd name="connsiteX6" fmla="*/ 2347109 w 4292688"/>
                          <a:gd name="connsiteY6" fmla="*/ 1295559 h 2988734"/>
                          <a:gd name="connsiteX7" fmla="*/ 1426630 w 4292688"/>
                          <a:gd name="connsiteY7" fmla="*/ 1177716 h 2988734"/>
                          <a:gd name="connsiteX8" fmla="*/ 252446 w 4292688"/>
                          <a:gd name="connsiteY8" fmla="*/ 977608 h 2988734"/>
                          <a:gd name="connsiteX9" fmla="*/ 0 w 4292688"/>
                          <a:gd name="connsiteY9" fmla="*/ 0 h 2988734"/>
                          <a:gd name="connsiteX0" fmla="*/ 4259422 w 4295867"/>
                          <a:gd name="connsiteY0" fmla="*/ 2988734 h 2988734"/>
                          <a:gd name="connsiteX1" fmla="*/ 4246366 w 4295867"/>
                          <a:gd name="connsiteY1" fmla="*/ 2441131 h 2988734"/>
                          <a:gd name="connsiteX2" fmla="*/ 4107436 w 4295867"/>
                          <a:gd name="connsiteY2" fmla="*/ 2028951 h 2988734"/>
                          <a:gd name="connsiteX3" fmla="*/ 3788442 w 4295867"/>
                          <a:gd name="connsiteY3" fmla="*/ 1966064 h 2988734"/>
                          <a:gd name="connsiteX4" fmla="*/ 3431905 w 4295867"/>
                          <a:gd name="connsiteY4" fmla="*/ 1739228 h 2988734"/>
                          <a:gd name="connsiteX5" fmla="*/ 3039187 w 4295867"/>
                          <a:gd name="connsiteY5" fmla="*/ 1482337 h 2988734"/>
                          <a:gd name="connsiteX6" fmla="*/ 2347109 w 4295867"/>
                          <a:gd name="connsiteY6" fmla="*/ 1295559 h 2988734"/>
                          <a:gd name="connsiteX7" fmla="*/ 1426630 w 4295867"/>
                          <a:gd name="connsiteY7" fmla="*/ 1177716 h 2988734"/>
                          <a:gd name="connsiteX8" fmla="*/ 252446 w 4295867"/>
                          <a:gd name="connsiteY8" fmla="*/ 977608 h 2988734"/>
                          <a:gd name="connsiteX9" fmla="*/ 0 w 4295867"/>
                          <a:gd name="connsiteY9" fmla="*/ 0 h 2988734"/>
                          <a:gd name="connsiteX0" fmla="*/ 4259422 w 4295867"/>
                          <a:gd name="connsiteY0" fmla="*/ 2988734 h 2988734"/>
                          <a:gd name="connsiteX1" fmla="*/ 4246366 w 4295867"/>
                          <a:gd name="connsiteY1" fmla="*/ 2441131 h 2988734"/>
                          <a:gd name="connsiteX2" fmla="*/ 4107436 w 4295867"/>
                          <a:gd name="connsiteY2" fmla="*/ 2028951 h 2988734"/>
                          <a:gd name="connsiteX3" fmla="*/ 3809728 w 4295867"/>
                          <a:gd name="connsiteY3" fmla="*/ 1784717 h 2988734"/>
                          <a:gd name="connsiteX4" fmla="*/ 3431905 w 4295867"/>
                          <a:gd name="connsiteY4" fmla="*/ 1739228 h 2988734"/>
                          <a:gd name="connsiteX5" fmla="*/ 3039187 w 4295867"/>
                          <a:gd name="connsiteY5" fmla="*/ 1482337 h 2988734"/>
                          <a:gd name="connsiteX6" fmla="*/ 2347109 w 4295867"/>
                          <a:gd name="connsiteY6" fmla="*/ 1295559 h 2988734"/>
                          <a:gd name="connsiteX7" fmla="*/ 1426630 w 4295867"/>
                          <a:gd name="connsiteY7" fmla="*/ 1177716 h 2988734"/>
                          <a:gd name="connsiteX8" fmla="*/ 252446 w 4295867"/>
                          <a:gd name="connsiteY8" fmla="*/ 977608 h 2988734"/>
                          <a:gd name="connsiteX9" fmla="*/ 0 w 4295867"/>
                          <a:gd name="connsiteY9" fmla="*/ 0 h 2988734"/>
                          <a:gd name="connsiteX0" fmla="*/ 4259422 w 4295867"/>
                          <a:gd name="connsiteY0" fmla="*/ 2988734 h 2988734"/>
                          <a:gd name="connsiteX1" fmla="*/ 4246366 w 4295867"/>
                          <a:gd name="connsiteY1" fmla="*/ 2441131 h 2988734"/>
                          <a:gd name="connsiteX2" fmla="*/ 4107436 w 4295867"/>
                          <a:gd name="connsiteY2" fmla="*/ 2028951 h 2988734"/>
                          <a:gd name="connsiteX3" fmla="*/ 3809728 w 4295867"/>
                          <a:gd name="connsiteY3" fmla="*/ 1784717 h 2988734"/>
                          <a:gd name="connsiteX4" fmla="*/ 3481567 w 4295867"/>
                          <a:gd name="connsiteY4" fmla="*/ 1626966 h 2988734"/>
                          <a:gd name="connsiteX5" fmla="*/ 3039187 w 4295867"/>
                          <a:gd name="connsiteY5" fmla="*/ 1482337 h 2988734"/>
                          <a:gd name="connsiteX6" fmla="*/ 2347109 w 4295867"/>
                          <a:gd name="connsiteY6" fmla="*/ 1295559 h 2988734"/>
                          <a:gd name="connsiteX7" fmla="*/ 1426630 w 4295867"/>
                          <a:gd name="connsiteY7" fmla="*/ 1177716 h 2988734"/>
                          <a:gd name="connsiteX8" fmla="*/ 252446 w 4295867"/>
                          <a:gd name="connsiteY8" fmla="*/ 977608 h 2988734"/>
                          <a:gd name="connsiteX9" fmla="*/ 0 w 4295867"/>
                          <a:gd name="connsiteY9" fmla="*/ 0 h 2988734"/>
                          <a:gd name="connsiteX0" fmla="*/ 4259422 w 4287917"/>
                          <a:gd name="connsiteY0" fmla="*/ 2988734 h 2988734"/>
                          <a:gd name="connsiteX1" fmla="*/ 4210896 w 4287917"/>
                          <a:gd name="connsiteY1" fmla="*/ 2441132 h 2988734"/>
                          <a:gd name="connsiteX2" fmla="*/ 4107436 w 4287917"/>
                          <a:gd name="connsiteY2" fmla="*/ 2028951 h 2988734"/>
                          <a:gd name="connsiteX3" fmla="*/ 3809728 w 4287917"/>
                          <a:gd name="connsiteY3" fmla="*/ 1784717 h 2988734"/>
                          <a:gd name="connsiteX4" fmla="*/ 3481567 w 4287917"/>
                          <a:gd name="connsiteY4" fmla="*/ 1626966 h 2988734"/>
                          <a:gd name="connsiteX5" fmla="*/ 3039187 w 4287917"/>
                          <a:gd name="connsiteY5" fmla="*/ 1482337 h 2988734"/>
                          <a:gd name="connsiteX6" fmla="*/ 2347109 w 4287917"/>
                          <a:gd name="connsiteY6" fmla="*/ 1295559 h 2988734"/>
                          <a:gd name="connsiteX7" fmla="*/ 1426630 w 4287917"/>
                          <a:gd name="connsiteY7" fmla="*/ 1177716 h 2988734"/>
                          <a:gd name="connsiteX8" fmla="*/ 252446 w 4287917"/>
                          <a:gd name="connsiteY8" fmla="*/ 977608 h 2988734"/>
                          <a:gd name="connsiteX9" fmla="*/ 0 w 4287917"/>
                          <a:gd name="connsiteY9" fmla="*/ 0 h 2988734"/>
                          <a:gd name="connsiteX0" fmla="*/ 4209762 w 4248369"/>
                          <a:gd name="connsiteY0" fmla="*/ 2997371 h 2997371"/>
                          <a:gd name="connsiteX1" fmla="*/ 4210896 w 4248369"/>
                          <a:gd name="connsiteY1" fmla="*/ 2441132 h 2997371"/>
                          <a:gd name="connsiteX2" fmla="*/ 4107436 w 4248369"/>
                          <a:gd name="connsiteY2" fmla="*/ 2028951 h 2997371"/>
                          <a:gd name="connsiteX3" fmla="*/ 3809728 w 4248369"/>
                          <a:gd name="connsiteY3" fmla="*/ 1784717 h 2997371"/>
                          <a:gd name="connsiteX4" fmla="*/ 3481567 w 4248369"/>
                          <a:gd name="connsiteY4" fmla="*/ 1626966 h 2997371"/>
                          <a:gd name="connsiteX5" fmla="*/ 3039187 w 4248369"/>
                          <a:gd name="connsiteY5" fmla="*/ 1482337 h 2997371"/>
                          <a:gd name="connsiteX6" fmla="*/ 2347109 w 4248369"/>
                          <a:gd name="connsiteY6" fmla="*/ 1295559 h 2997371"/>
                          <a:gd name="connsiteX7" fmla="*/ 1426630 w 4248369"/>
                          <a:gd name="connsiteY7" fmla="*/ 1177716 h 2997371"/>
                          <a:gd name="connsiteX8" fmla="*/ 252446 w 4248369"/>
                          <a:gd name="connsiteY8" fmla="*/ 977608 h 2997371"/>
                          <a:gd name="connsiteX9" fmla="*/ 0 w 4248369"/>
                          <a:gd name="connsiteY9" fmla="*/ 0 h 2997371"/>
                          <a:gd name="connsiteX0" fmla="*/ 4209762 w 4221707"/>
                          <a:gd name="connsiteY0" fmla="*/ 2997371 h 2997371"/>
                          <a:gd name="connsiteX1" fmla="*/ 4210896 w 4221707"/>
                          <a:gd name="connsiteY1" fmla="*/ 2441132 h 2997371"/>
                          <a:gd name="connsiteX2" fmla="*/ 4107436 w 4221707"/>
                          <a:gd name="connsiteY2" fmla="*/ 2028951 h 2997371"/>
                          <a:gd name="connsiteX3" fmla="*/ 3809728 w 4221707"/>
                          <a:gd name="connsiteY3" fmla="*/ 1784717 h 2997371"/>
                          <a:gd name="connsiteX4" fmla="*/ 3481567 w 4221707"/>
                          <a:gd name="connsiteY4" fmla="*/ 1626966 h 2997371"/>
                          <a:gd name="connsiteX5" fmla="*/ 3039187 w 4221707"/>
                          <a:gd name="connsiteY5" fmla="*/ 1482337 h 2997371"/>
                          <a:gd name="connsiteX6" fmla="*/ 2347109 w 4221707"/>
                          <a:gd name="connsiteY6" fmla="*/ 1295559 h 2997371"/>
                          <a:gd name="connsiteX7" fmla="*/ 1426630 w 4221707"/>
                          <a:gd name="connsiteY7" fmla="*/ 1177716 h 2997371"/>
                          <a:gd name="connsiteX8" fmla="*/ 252446 w 4221707"/>
                          <a:gd name="connsiteY8" fmla="*/ 977608 h 2997371"/>
                          <a:gd name="connsiteX9" fmla="*/ 0 w 4221707"/>
                          <a:gd name="connsiteY9" fmla="*/ 0 h 2997371"/>
                          <a:gd name="connsiteX0" fmla="*/ 4209762 w 4221707"/>
                          <a:gd name="connsiteY0" fmla="*/ 2997371 h 2997371"/>
                          <a:gd name="connsiteX1" fmla="*/ 4210896 w 4221707"/>
                          <a:gd name="connsiteY1" fmla="*/ 2441132 h 2997371"/>
                          <a:gd name="connsiteX2" fmla="*/ 4107436 w 4221707"/>
                          <a:gd name="connsiteY2" fmla="*/ 2028951 h 2997371"/>
                          <a:gd name="connsiteX3" fmla="*/ 3809728 w 4221707"/>
                          <a:gd name="connsiteY3" fmla="*/ 1784717 h 2997371"/>
                          <a:gd name="connsiteX4" fmla="*/ 3481567 w 4221707"/>
                          <a:gd name="connsiteY4" fmla="*/ 1626966 h 2997371"/>
                          <a:gd name="connsiteX5" fmla="*/ 3039187 w 4221707"/>
                          <a:gd name="connsiteY5" fmla="*/ 1482337 h 2997371"/>
                          <a:gd name="connsiteX6" fmla="*/ 2347109 w 4221707"/>
                          <a:gd name="connsiteY6" fmla="*/ 1295559 h 2997371"/>
                          <a:gd name="connsiteX7" fmla="*/ 1426630 w 4221707"/>
                          <a:gd name="connsiteY7" fmla="*/ 1177716 h 2997371"/>
                          <a:gd name="connsiteX8" fmla="*/ 252446 w 4221707"/>
                          <a:gd name="connsiteY8" fmla="*/ 977608 h 2997371"/>
                          <a:gd name="connsiteX9" fmla="*/ 0 w 4221707"/>
                          <a:gd name="connsiteY9" fmla="*/ 0 h 2997371"/>
                          <a:gd name="connsiteX0" fmla="*/ 4189489 w 4201434"/>
                          <a:gd name="connsiteY0" fmla="*/ 2991400 h 2991400"/>
                          <a:gd name="connsiteX1" fmla="*/ 4190623 w 4201434"/>
                          <a:gd name="connsiteY1" fmla="*/ 2435161 h 2991400"/>
                          <a:gd name="connsiteX2" fmla="*/ 4087163 w 4201434"/>
                          <a:gd name="connsiteY2" fmla="*/ 2022980 h 2991400"/>
                          <a:gd name="connsiteX3" fmla="*/ 3789455 w 4201434"/>
                          <a:gd name="connsiteY3" fmla="*/ 1778746 h 2991400"/>
                          <a:gd name="connsiteX4" fmla="*/ 3461294 w 4201434"/>
                          <a:gd name="connsiteY4" fmla="*/ 1620995 h 2991400"/>
                          <a:gd name="connsiteX5" fmla="*/ 3018914 w 4201434"/>
                          <a:gd name="connsiteY5" fmla="*/ 1476366 h 2991400"/>
                          <a:gd name="connsiteX6" fmla="*/ 2326836 w 4201434"/>
                          <a:gd name="connsiteY6" fmla="*/ 1289588 h 2991400"/>
                          <a:gd name="connsiteX7" fmla="*/ 1406357 w 4201434"/>
                          <a:gd name="connsiteY7" fmla="*/ 1171745 h 2991400"/>
                          <a:gd name="connsiteX8" fmla="*/ 232173 w 4201434"/>
                          <a:gd name="connsiteY8" fmla="*/ 971637 h 2991400"/>
                          <a:gd name="connsiteX9" fmla="*/ 0 w 4201434"/>
                          <a:gd name="connsiteY9" fmla="*/ 0 h 2991400"/>
                          <a:gd name="connsiteX0" fmla="*/ 4189489 w 4201434"/>
                          <a:gd name="connsiteY0" fmla="*/ 2991400 h 2991400"/>
                          <a:gd name="connsiteX1" fmla="*/ 4190623 w 4201434"/>
                          <a:gd name="connsiteY1" fmla="*/ 2435161 h 2991400"/>
                          <a:gd name="connsiteX2" fmla="*/ 4087163 w 4201434"/>
                          <a:gd name="connsiteY2" fmla="*/ 2022980 h 2991400"/>
                          <a:gd name="connsiteX3" fmla="*/ 3789455 w 4201434"/>
                          <a:gd name="connsiteY3" fmla="*/ 1778746 h 2991400"/>
                          <a:gd name="connsiteX4" fmla="*/ 3461294 w 4201434"/>
                          <a:gd name="connsiteY4" fmla="*/ 1620995 h 2991400"/>
                          <a:gd name="connsiteX5" fmla="*/ 3018914 w 4201434"/>
                          <a:gd name="connsiteY5" fmla="*/ 1476366 h 2991400"/>
                          <a:gd name="connsiteX6" fmla="*/ 2326836 w 4201434"/>
                          <a:gd name="connsiteY6" fmla="*/ 1289588 h 2991400"/>
                          <a:gd name="connsiteX7" fmla="*/ 1406357 w 4201434"/>
                          <a:gd name="connsiteY7" fmla="*/ 1171745 h 2991400"/>
                          <a:gd name="connsiteX8" fmla="*/ 232173 w 4201434"/>
                          <a:gd name="connsiteY8" fmla="*/ 971637 h 2991400"/>
                          <a:gd name="connsiteX9" fmla="*/ 0 w 4201434"/>
                          <a:gd name="connsiteY9" fmla="*/ 0 h 299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1434" h="2991400">
                            <a:moveTo>
                              <a:pt x="4189489" y="2991400"/>
                            </a:moveTo>
                            <a:cubicBezTo>
                              <a:pt x="4202446" y="2866338"/>
                              <a:pt x="4207677" y="2596564"/>
                              <a:pt x="4190623" y="2435161"/>
                            </a:cubicBezTo>
                            <a:cubicBezTo>
                              <a:pt x="4173569" y="2273758"/>
                              <a:pt x="4154024" y="2132382"/>
                              <a:pt x="4087163" y="2022980"/>
                            </a:cubicBezTo>
                            <a:cubicBezTo>
                              <a:pt x="4020302" y="1913578"/>
                              <a:pt x="3893767" y="1845744"/>
                              <a:pt x="3789455" y="1778746"/>
                            </a:cubicBezTo>
                            <a:cubicBezTo>
                              <a:pt x="3685143" y="1711748"/>
                              <a:pt x="3589717" y="1671392"/>
                              <a:pt x="3461294" y="1620995"/>
                            </a:cubicBezTo>
                            <a:cubicBezTo>
                              <a:pt x="3332871" y="1570598"/>
                              <a:pt x="3207990" y="1531600"/>
                              <a:pt x="3018914" y="1476366"/>
                            </a:cubicBezTo>
                            <a:cubicBezTo>
                              <a:pt x="2829838" y="1421132"/>
                              <a:pt x="2546703" y="1333882"/>
                              <a:pt x="2326836" y="1289588"/>
                            </a:cubicBezTo>
                            <a:cubicBezTo>
                              <a:pt x="2133640" y="1211368"/>
                              <a:pt x="1465655" y="1176988"/>
                              <a:pt x="1406357" y="1171745"/>
                            </a:cubicBezTo>
                            <a:cubicBezTo>
                              <a:pt x="1049416" y="1181665"/>
                              <a:pt x="469945" y="1150081"/>
                              <a:pt x="232173" y="971637"/>
                            </a:cubicBezTo>
                            <a:cubicBezTo>
                              <a:pt x="-5599" y="793193"/>
                              <a:pt x="14251" y="348768"/>
                              <a:pt x="0" y="0"/>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95" name="正方形/長方形 94">
                        <a:extLst>
                          <a:ext uri="{FF2B5EF4-FFF2-40B4-BE49-F238E27FC236}">
                            <a16:creationId xmlns:a16="http://schemas.microsoft.com/office/drawing/2014/main" id="{00000000-0008-0000-0000-0000E9060000}"/>
                          </a:ext>
                        </a:extLst>
                      </p:cNvPr>
                      <p:cNvSpPr/>
                      <p:nvPr/>
                    </p:nvSpPr>
                    <p:spPr bwMode="auto">
                      <a:xfrm>
                        <a:off x="3153352" y="7144887"/>
                        <a:ext cx="755832" cy="625342"/>
                      </a:xfrm>
                      <a:prstGeom prst="rect">
                        <a:avLst/>
                      </a:prstGeom>
                      <a:gradFill flip="none" rotWithShape="0">
                        <a:gsLst>
                          <a:gs pos="40000">
                            <a:schemeClr val="bg1"/>
                          </a:gs>
                          <a:gs pos="21000">
                            <a:schemeClr val="bg1">
                              <a:lumMod val="85000"/>
                            </a:schemeClr>
                          </a:gs>
                          <a:gs pos="0">
                            <a:schemeClr val="bg1">
                              <a:lumMod val="85000"/>
                            </a:schemeClr>
                          </a:gs>
                          <a:gs pos="0">
                            <a:schemeClr val="bg1">
                              <a:lumMod val="50000"/>
                            </a:schemeClr>
                          </a:gs>
                          <a:gs pos="0">
                            <a:srgbClr val="FF9900"/>
                          </a:gs>
                          <a:gs pos="59000">
                            <a:schemeClr val="bg1"/>
                          </a:gs>
                          <a:gs pos="100000">
                            <a:schemeClr val="bg1">
                              <a:lumMod val="85000"/>
                            </a:schemeClr>
                          </a:gs>
                          <a:gs pos="0">
                            <a:schemeClr val="bg1">
                              <a:lumMod val="50000"/>
                            </a:schemeClr>
                          </a:gs>
                          <a:gs pos="100000">
                            <a:srgbClr val="FF9900"/>
                          </a:gs>
                        </a:gsLst>
                        <a:lin ang="0" scaled="1"/>
                        <a:tileRect/>
                      </a:gra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600">
                            <a:solidFill>
                              <a:sysClr val="windowText" lastClr="000000"/>
                            </a:solidFill>
                          </a:rPr>
                          <a:t>ｺﾝﾌﾟﾚｯｻｰ</a:t>
                        </a:r>
                        <a:endParaRPr kumimoji="1" lang="en-US" altLang="ja-JP" sz="600">
                          <a:solidFill>
                            <a:sysClr val="windowText" lastClr="000000"/>
                          </a:solidFill>
                        </a:endParaRPr>
                      </a:p>
                    </p:txBody>
                  </p:sp>
                </p:grpSp>
              </p:grpSp>
              <p:grpSp>
                <p:nvGrpSpPr>
                  <p:cNvPr id="21" name="グループ化 20">
                    <a:extLst>
                      <a:ext uri="{FF2B5EF4-FFF2-40B4-BE49-F238E27FC236}">
                        <a16:creationId xmlns:a16="http://schemas.microsoft.com/office/drawing/2014/main" id="{00000000-0008-0000-0000-00009F060000}"/>
                      </a:ext>
                    </a:extLst>
                  </p:cNvPr>
                  <p:cNvGrpSpPr/>
                  <p:nvPr/>
                </p:nvGrpSpPr>
                <p:grpSpPr>
                  <a:xfrm>
                    <a:off x="1338860" y="1380961"/>
                    <a:ext cx="2223559" cy="3089167"/>
                    <a:chOff x="1338860" y="1380961"/>
                    <a:chExt cx="2235330" cy="3092599"/>
                  </a:xfrm>
                </p:grpSpPr>
                <p:grpSp>
                  <p:nvGrpSpPr>
                    <p:cNvPr id="22" name="グループ化 21">
                      <a:extLst>
                        <a:ext uri="{FF2B5EF4-FFF2-40B4-BE49-F238E27FC236}">
                          <a16:creationId xmlns:a16="http://schemas.microsoft.com/office/drawing/2014/main" id="{00000000-0008-0000-0000-0000A0060000}"/>
                        </a:ext>
                      </a:extLst>
                    </p:cNvPr>
                    <p:cNvGrpSpPr/>
                    <p:nvPr/>
                  </p:nvGrpSpPr>
                  <p:grpSpPr>
                    <a:xfrm>
                      <a:off x="1338860" y="1380961"/>
                      <a:ext cx="2235330" cy="3092599"/>
                      <a:chOff x="1338860" y="1380960"/>
                      <a:chExt cx="2238914" cy="3057066"/>
                    </a:xfrm>
                  </p:grpSpPr>
                  <p:grpSp>
                    <p:nvGrpSpPr>
                      <p:cNvPr id="26" name="グループ化 25">
                        <a:extLst>
                          <a:ext uri="{FF2B5EF4-FFF2-40B4-BE49-F238E27FC236}">
                            <a16:creationId xmlns:a16="http://schemas.microsoft.com/office/drawing/2014/main" id="{00000000-0008-0000-0000-0000A4060000}"/>
                          </a:ext>
                        </a:extLst>
                      </p:cNvPr>
                      <p:cNvGrpSpPr/>
                      <p:nvPr/>
                    </p:nvGrpSpPr>
                    <p:grpSpPr>
                      <a:xfrm>
                        <a:off x="1432470" y="1380960"/>
                        <a:ext cx="2034903" cy="1117153"/>
                        <a:chOff x="1432470" y="1380956"/>
                        <a:chExt cx="2429095" cy="1908908"/>
                      </a:xfrm>
                    </p:grpSpPr>
                    <p:sp>
                      <p:nvSpPr>
                        <p:cNvPr id="80" name="正方形/長方形 79">
                          <a:extLst>
                            <a:ext uri="{FF2B5EF4-FFF2-40B4-BE49-F238E27FC236}">
                              <a16:creationId xmlns:a16="http://schemas.microsoft.com/office/drawing/2014/main" id="{00000000-0008-0000-0000-0000DA060000}"/>
                            </a:ext>
                          </a:extLst>
                        </p:cNvPr>
                        <p:cNvSpPr/>
                        <p:nvPr/>
                      </p:nvSpPr>
                      <p:spPr>
                        <a:xfrm>
                          <a:off x="1556151" y="1383011"/>
                          <a:ext cx="2208526" cy="71206"/>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1" name="正方形/長方形 80">
                          <a:extLst>
                            <a:ext uri="{FF2B5EF4-FFF2-40B4-BE49-F238E27FC236}">
                              <a16:creationId xmlns:a16="http://schemas.microsoft.com/office/drawing/2014/main" id="{00000000-0008-0000-0000-0000DB060000}"/>
                            </a:ext>
                          </a:extLst>
                        </p:cNvPr>
                        <p:cNvSpPr/>
                        <p:nvPr/>
                      </p:nvSpPr>
                      <p:spPr>
                        <a:xfrm>
                          <a:off x="1568671" y="2317271"/>
                          <a:ext cx="2208202" cy="71206"/>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82" name="グループ化 81">
                          <a:extLst>
                            <a:ext uri="{FF2B5EF4-FFF2-40B4-BE49-F238E27FC236}">
                              <a16:creationId xmlns:a16="http://schemas.microsoft.com/office/drawing/2014/main" id="{00000000-0008-0000-0000-0000DC060000}"/>
                            </a:ext>
                          </a:extLst>
                        </p:cNvPr>
                        <p:cNvGrpSpPr/>
                        <p:nvPr/>
                      </p:nvGrpSpPr>
                      <p:grpSpPr>
                        <a:xfrm>
                          <a:off x="1432470" y="1380956"/>
                          <a:ext cx="193163" cy="1906946"/>
                          <a:chOff x="1432470" y="1380956"/>
                          <a:chExt cx="191309" cy="1888469"/>
                        </a:xfrm>
                      </p:grpSpPr>
                      <p:grpSp>
                        <p:nvGrpSpPr>
                          <p:cNvPr id="88" name="グループ化 87">
                            <a:extLst>
                              <a:ext uri="{FF2B5EF4-FFF2-40B4-BE49-F238E27FC236}">
                                <a16:creationId xmlns:a16="http://schemas.microsoft.com/office/drawing/2014/main" id="{00000000-0008-0000-0000-0000E2060000}"/>
                              </a:ext>
                            </a:extLst>
                          </p:cNvPr>
                          <p:cNvGrpSpPr/>
                          <p:nvPr/>
                        </p:nvGrpSpPr>
                        <p:grpSpPr>
                          <a:xfrm>
                            <a:off x="1432470" y="1406526"/>
                            <a:ext cx="191309" cy="952555"/>
                            <a:chOff x="1432470" y="1406529"/>
                            <a:chExt cx="193331" cy="962262"/>
                          </a:xfrm>
                        </p:grpSpPr>
                        <p:sp>
                          <p:nvSpPr>
                            <p:cNvPr id="90" name="正方形/長方形 89">
                              <a:extLst>
                                <a:ext uri="{FF2B5EF4-FFF2-40B4-BE49-F238E27FC236}">
                                  <a16:creationId xmlns:a16="http://schemas.microsoft.com/office/drawing/2014/main" id="{00000000-0008-0000-0000-0000E4060000}"/>
                                </a:ext>
                              </a:extLst>
                            </p:cNvPr>
                            <p:cNvSpPr/>
                            <p:nvPr/>
                          </p:nvSpPr>
                          <p:spPr>
                            <a:xfrm>
                              <a:off x="1447299" y="1406529"/>
                              <a:ext cx="178502" cy="2478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1" name="正方形/長方形 90">
                              <a:extLst>
                                <a:ext uri="{FF2B5EF4-FFF2-40B4-BE49-F238E27FC236}">
                                  <a16:creationId xmlns:a16="http://schemas.microsoft.com/office/drawing/2014/main" id="{00000000-0008-0000-0000-0000E5060000}"/>
                                </a:ext>
                              </a:extLst>
                            </p:cNvPr>
                            <p:cNvSpPr/>
                            <p:nvPr/>
                          </p:nvSpPr>
                          <p:spPr>
                            <a:xfrm>
                              <a:off x="1432470" y="2341874"/>
                              <a:ext cx="178562" cy="26917"/>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89" name="正方形/長方形 88">
                            <a:extLst>
                              <a:ext uri="{FF2B5EF4-FFF2-40B4-BE49-F238E27FC236}">
                                <a16:creationId xmlns:a16="http://schemas.microsoft.com/office/drawing/2014/main" id="{00000000-0008-0000-0000-0000E3060000}"/>
                              </a:ext>
                            </a:extLst>
                          </p:cNvPr>
                          <p:cNvSpPr/>
                          <p:nvPr/>
                        </p:nvSpPr>
                        <p:spPr>
                          <a:xfrm rot="5400000">
                            <a:off x="578795" y="2291196"/>
                            <a:ext cx="1888469" cy="67990"/>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83" name="グループ化 82">
                          <a:extLst>
                            <a:ext uri="{FF2B5EF4-FFF2-40B4-BE49-F238E27FC236}">
                              <a16:creationId xmlns:a16="http://schemas.microsoft.com/office/drawing/2014/main" id="{00000000-0008-0000-0000-0000DD060000}"/>
                            </a:ext>
                          </a:extLst>
                        </p:cNvPr>
                        <p:cNvGrpSpPr/>
                        <p:nvPr/>
                      </p:nvGrpSpPr>
                      <p:grpSpPr>
                        <a:xfrm>
                          <a:off x="3680695" y="1382918"/>
                          <a:ext cx="180870" cy="1906946"/>
                          <a:chOff x="3680695" y="1382919"/>
                          <a:chExt cx="179119" cy="1887787"/>
                        </a:xfrm>
                      </p:grpSpPr>
                      <p:grpSp>
                        <p:nvGrpSpPr>
                          <p:cNvPr id="84" name="グループ化 83">
                            <a:extLst>
                              <a:ext uri="{FF2B5EF4-FFF2-40B4-BE49-F238E27FC236}">
                                <a16:creationId xmlns:a16="http://schemas.microsoft.com/office/drawing/2014/main" id="{00000000-0008-0000-0000-0000DE060000}"/>
                              </a:ext>
                            </a:extLst>
                          </p:cNvPr>
                          <p:cNvGrpSpPr/>
                          <p:nvPr/>
                        </p:nvGrpSpPr>
                        <p:grpSpPr>
                          <a:xfrm>
                            <a:off x="3680695" y="1408220"/>
                            <a:ext cx="179119" cy="948759"/>
                            <a:chOff x="3680695" y="1408225"/>
                            <a:chExt cx="181012" cy="958427"/>
                          </a:xfrm>
                        </p:grpSpPr>
                        <p:sp>
                          <p:nvSpPr>
                            <p:cNvPr id="86" name="正方形/長方形 85">
                              <a:extLst>
                                <a:ext uri="{FF2B5EF4-FFF2-40B4-BE49-F238E27FC236}">
                                  <a16:creationId xmlns:a16="http://schemas.microsoft.com/office/drawing/2014/main" id="{00000000-0008-0000-0000-0000E0060000}"/>
                                </a:ext>
                              </a:extLst>
                            </p:cNvPr>
                            <p:cNvSpPr/>
                            <p:nvPr/>
                          </p:nvSpPr>
                          <p:spPr>
                            <a:xfrm>
                              <a:off x="3680695" y="1408225"/>
                              <a:ext cx="178502" cy="2478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7" name="正方形/長方形 86">
                              <a:extLst>
                                <a:ext uri="{FF2B5EF4-FFF2-40B4-BE49-F238E27FC236}">
                                  <a16:creationId xmlns:a16="http://schemas.microsoft.com/office/drawing/2014/main" id="{00000000-0008-0000-0000-0000E1060000}"/>
                                </a:ext>
                              </a:extLst>
                            </p:cNvPr>
                            <p:cNvSpPr/>
                            <p:nvPr/>
                          </p:nvSpPr>
                          <p:spPr>
                            <a:xfrm>
                              <a:off x="3683145" y="2339735"/>
                              <a:ext cx="178562" cy="26917"/>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85" name="正方形/長方形 84">
                            <a:extLst>
                              <a:ext uri="{FF2B5EF4-FFF2-40B4-BE49-F238E27FC236}">
                                <a16:creationId xmlns:a16="http://schemas.microsoft.com/office/drawing/2014/main" id="{00000000-0008-0000-0000-0000DF060000}"/>
                              </a:ext>
                            </a:extLst>
                          </p:cNvPr>
                          <p:cNvSpPr/>
                          <p:nvPr/>
                        </p:nvSpPr>
                        <p:spPr>
                          <a:xfrm rot="5400000">
                            <a:off x="2829045" y="2292820"/>
                            <a:ext cx="1887787" cy="67986"/>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nvGrpSpPr>
                      <p:cNvPr id="27" name="グループ化 26">
                        <a:extLst>
                          <a:ext uri="{FF2B5EF4-FFF2-40B4-BE49-F238E27FC236}">
                            <a16:creationId xmlns:a16="http://schemas.microsoft.com/office/drawing/2014/main" id="{00000000-0008-0000-0000-0000A5060000}"/>
                          </a:ext>
                        </a:extLst>
                      </p:cNvPr>
                      <p:cNvGrpSpPr/>
                      <p:nvPr/>
                    </p:nvGrpSpPr>
                    <p:grpSpPr>
                      <a:xfrm>
                        <a:off x="1338860" y="2491005"/>
                        <a:ext cx="2238914" cy="1947021"/>
                        <a:chOff x="1338859" y="2491006"/>
                        <a:chExt cx="2249851" cy="1931982"/>
                      </a:xfrm>
                    </p:grpSpPr>
                    <p:grpSp>
                      <p:nvGrpSpPr>
                        <p:cNvPr id="28" name="グループ化 27">
                          <a:extLst>
                            <a:ext uri="{FF2B5EF4-FFF2-40B4-BE49-F238E27FC236}">
                              <a16:creationId xmlns:a16="http://schemas.microsoft.com/office/drawing/2014/main" id="{00000000-0008-0000-0000-0000A6060000}"/>
                            </a:ext>
                          </a:extLst>
                        </p:cNvPr>
                        <p:cNvGrpSpPr/>
                        <p:nvPr/>
                      </p:nvGrpSpPr>
                      <p:grpSpPr>
                        <a:xfrm>
                          <a:off x="1338859" y="2509990"/>
                          <a:ext cx="2249851" cy="1912998"/>
                          <a:chOff x="1338859" y="2509990"/>
                          <a:chExt cx="2249851" cy="1912998"/>
                        </a:xfrm>
                      </p:grpSpPr>
                      <p:grpSp>
                        <p:nvGrpSpPr>
                          <p:cNvPr id="34" name="グループ化 33">
                            <a:extLst>
                              <a:ext uri="{FF2B5EF4-FFF2-40B4-BE49-F238E27FC236}">
                                <a16:creationId xmlns:a16="http://schemas.microsoft.com/office/drawing/2014/main" id="{00000000-0008-0000-0000-0000AC060000}"/>
                              </a:ext>
                            </a:extLst>
                          </p:cNvPr>
                          <p:cNvGrpSpPr/>
                          <p:nvPr/>
                        </p:nvGrpSpPr>
                        <p:grpSpPr>
                          <a:xfrm>
                            <a:off x="1501496" y="2531912"/>
                            <a:ext cx="1914440" cy="1357050"/>
                            <a:chOff x="1501496" y="2531936"/>
                            <a:chExt cx="1908970" cy="1368000"/>
                          </a:xfrm>
                        </p:grpSpPr>
                        <p:sp>
                          <p:nvSpPr>
                            <p:cNvPr id="76" name="正方形/長方形 75">
                              <a:extLst>
                                <a:ext uri="{FF2B5EF4-FFF2-40B4-BE49-F238E27FC236}">
                                  <a16:creationId xmlns:a16="http://schemas.microsoft.com/office/drawing/2014/main" id="{00000000-0008-0000-0000-0000D6060000}"/>
                                </a:ext>
                              </a:extLst>
                            </p:cNvPr>
                            <p:cNvSpPr/>
                            <p:nvPr/>
                          </p:nvSpPr>
                          <p:spPr>
                            <a:xfrm>
                              <a:off x="2461047" y="3420238"/>
                              <a:ext cx="936000" cy="43976"/>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7" name="正方形/長方形 76">
                              <a:extLst>
                                <a:ext uri="{FF2B5EF4-FFF2-40B4-BE49-F238E27FC236}">
                                  <a16:creationId xmlns:a16="http://schemas.microsoft.com/office/drawing/2014/main" id="{00000000-0008-0000-0000-0000D7060000}"/>
                                </a:ext>
                              </a:extLst>
                            </p:cNvPr>
                            <p:cNvSpPr/>
                            <p:nvPr/>
                          </p:nvSpPr>
                          <p:spPr>
                            <a:xfrm rot="5400000">
                              <a:off x="1767893" y="3193728"/>
                              <a:ext cx="1368000" cy="44416"/>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8" name="正方形/長方形 77">
                              <a:extLst>
                                <a:ext uri="{FF2B5EF4-FFF2-40B4-BE49-F238E27FC236}">
                                  <a16:creationId xmlns:a16="http://schemas.microsoft.com/office/drawing/2014/main" id="{00000000-0008-0000-0000-0000D8060000}"/>
                                </a:ext>
                              </a:extLst>
                            </p:cNvPr>
                            <p:cNvSpPr/>
                            <p:nvPr/>
                          </p:nvSpPr>
                          <p:spPr>
                            <a:xfrm>
                              <a:off x="1501496" y="3854553"/>
                              <a:ext cx="1908000" cy="43976"/>
                            </a:xfrm>
                            <a:prstGeom prst="rect">
                              <a:avLst/>
                            </a:prstGeom>
                            <a:solidFill>
                              <a:sysClr val="window" lastClr="FFFFFF"/>
                            </a:solidFill>
                            <a:ln w="6350" cap="flat" cmpd="sng" algn="ctr">
                              <a:solidFill>
                                <a:sysClr val="windowText" lastClr="000000"/>
                              </a:solid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79" name="正方形/長方形 78">
                              <a:extLst>
                                <a:ext uri="{FF2B5EF4-FFF2-40B4-BE49-F238E27FC236}">
                                  <a16:creationId xmlns:a16="http://schemas.microsoft.com/office/drawing/2014/main" id="{00000000-0008-0000-0000-0000D9060000}"/>
                                </a:ext>
                              </a:extLst>
                            </p:cNvPr>
                            <p:cNvSpPr/>
                            <p:nvPr/>
                          </p:nvSpPr>
                          <p:spPr>
                            <a:xfrm>
                              <a:off x="2474466" y="2984297"/>
                              <a:ext cx="936000" cy="41750"/>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35" name="正方形/長方形 34">
                            <a:extLst>
                              <a:ext uri="{FF2B5EF4-FFF2-40B4-BE49-F238E27FC236}">
                                <a16:creationId xmlns:a16="http://schemas.microsoft.com/office/drawing/2014/main" id="{00000000-0008-0000-0000-0000AD060000}"/>
                              </a:ext>
                            </a:extLst>
                          </p:cNvPr>
                          <p:cNvSpPr/>
                          <p:nvPr/>
                        </p:nvSpPr>
                        <p:spPr>
                          <a:xfrm>
                            <a:off x="1492168" y="2541095"/>
                            <a:ext cx="1911234" cy="42782"/>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36" name="グループ化 35">
                            <a:extLst>
                              <a:ext uri="{FF2B5EF4-FFF2-40B4-BE49-F238E27FC236}">
                                <a16:creationId xmlns:a16="http://schemas.microsoft.com/office/drawing/2014/main" id="{00000000-0008-0000-0000-0000AE060000}"/>
                              </a:ext>
                            </a:extLst>
                          </p:cNvPr>
                          <p:cNvGrpSpPr/>
                          <p:nvPr/>
                        </p:nvGrpSpPr>
                        <p:grpSpPr>
                          <a:xfrm>
                            <a:off x="3225973" y="2509990"/>
                            <a:ext cx="362737" cy="1910460"/>
                            <a:chOff x="3225978" y="2509989"/>
                            <a:chExt cx="278152" cy="1931578"/>
                          </a:xfrm>
                        </p:grpSpPr>
                        <p:grpSp>
                          <p:nvGrpSpPr>
                            <p:cNvPr id="57" name="グループ化 56">
                              <a:extLst>
                                <a:ext uri="{FF2B5EF4-FFF2-40B4-BE49-F238E27FC236}">
                                  <a16:creationId xmlns:a16="http://schemas.microsoft.com/office/drawing/2014/main" id="{00000000-0008-0000-0000-0000C3060000}"/>
                                </a:ext>
                              </a:extLst>
                            </p:cNvPr>
                            <p:cNvGrpSpPr/>
                            <p:nvPr/>
                          </p:nvGrpSpPr>
                          <p:grpSpPr>
                            <a:xfrm>
                              <a:off x="3225978" y="2509989"/>
                              <a:ext cx="278152" cy="1841144"/>
                              <a:chOff x="3225976" y="2509991"/>
                              <a:chExt cx="503294" cy="3169773"/>
                            </a:xfrm>
                          </p:grpSpPr>
                          <p:grpSp>
                            <p:nvGrpSpPr>
                              <p:cNvPr id="59" name="グループ化 58">
                                <a:extLst>
                                  <a:ext uri="{FF2B5EF4-FFF2-40B4-BE49-F238E27FC236}">
                                    <a16:creationId xmlns:a16="http://schemas.microsoft.com/office/drawing/2014/main" id="{00000000-0008-0000-0000-0000C5060000}"/>
                                  </a:ext>
                                </a:extLst>
                              </p:cNvPr>
                              <p:cNvGrpSpPr/>
                              <p:nvPr/>
                            </p:nvGrpSpPr>
                            <p:grpSpPr>
                              <a:xfrm>
                                <a:off x="3225976" y="5377528"/>
                                <a:ext cx="503294" cy="302236"/>
                                <a:chOff x="3225970" y="5377528"/>
                                <a:chExt cx="503294" cy="326905"/>
                              </a:xfrm>
                            </p:grpSpPr>
                            <p:grpSp>
                              <p:nvGrpSpPr>
                                <p:cNvPr id="61" name="グループ化 60">
                                  <a:extLst>
                                    <a:ext uri="{FF2B5EF4-FFF2-40B4-BE49-F238E27FC236}">
                                      <a16:creationId xmlns:a16="http://schemas.microsoft.com/office/drawing/2014/main" id="{00000000-0008-0000-0000-0000C7060000}"/>
                                    </a:ext>
                                  </a:extLst>
                                </p:cNvPr>
                                <p:cNvGrpSpPr>
                                  <a:grpSpLocks noChangeAspect="1"/>
                                </p:cNvGrpSpPr>
                                <p:nvPr/>
                              </p:nvGrpSpPr>
                              <p:grpSpPr>
                                <a:xfrm>
                                  <a:off x="3445885" y="5377528"/>
                                  <a:ext cx="61135" cy="289567"/>
                                  <a:chOff x="3445885" y="5377528"/>
                                  <a:chExt cx="219677" cy="740063"/>
                                </a:xfrm>
                              </p:grpSpPr>
                              <p:sp>
                                <p:nvSpPr>
                                  <p:cNvPr id="67" name="正方形/長方形 66">
                                    <a:extLst>
                                      <a:ext uri="{FF2B5EF4-FFF2-40B4-BE49-F238E27FC236}">
                                        <a16:creationId xmlns:a16="http://schemas.microsoft.com/office/drawing/2014/main" id="{00000000-0008-0000-0000-0000CD060000}"/>
                                      </a:ext>
                                    </a:extLst>
                                  </p:cNvPr>
                                  <p:cNvSpPr/>
                                  <p:nvPr/>
                                </p:nvSpPr>
                                <p:spPr>
                                  <a:xfrm>
                                    <a:off x="3468840" y="5377528"/>
                                    <a:ext cx="171717" cy="74006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68" name="グループ化 67">
                                    <a:extLst>
                                      <a:ext uri="{FF2B5EF4-FFF2-40B4-BE49-F238E27FC236}">
                                        <a16:creationId xmlns:a16="http://schemas.microsoft.com/office/drawing/2014/main" id="{00000000-0008-0000-0000-0000CE060000}"/>
                                      </a:ext>
                                    </a:extLst>
                                  </p:cNvPr>
                                  <p:cNvGrpSpPr/>
                                  <p:nvPr/>
                                </p:nvGrpSpPr>
                                <p:grpSpPr>
                                  <a:xfrm>
                                    <a:off x="3445885" y="5457779"/>
                                    <a:ext cx="219677" cy="557498"/>
                                    <a:chOff x="3445885" y="5457779"/>
                                    <a:chExt cx="219677" cy="557498"/>
                                  </a:xfrm>
                                </p:grpSpPr>
                                <p:sp>
                                  <p:nvSpPr>
                                    <p:cNvPr id="69" name="正方形/長方形 68">
                                      <a:extLst>
                                        <a:ext uri="{FF2B5EF4-FFF2-40B4-BE49-F238E27FC236}">
                                          <a16:creationId xmlns:a16="http://schemas.microsoft.com/office/drawing/2014/main" id="{00000000-0008-0000-0000-0000CF060000}"/>
                                        </a:ext>
                                      </a:extLst>
                                    </p:cNvPr>
                                    <p:cNvSpPr/>
                                    <p:nvPr/>
                                  </p:nvSpPr>
                                  <p:spPr>
                                    <a:xfrm rot="-180000">
                                      <a:off x="3445885" y="5887075"/>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0" name="正方形/長方形 69">
                                      <a:extLst>
                                        <a:ext uri="{FF2B5EF4-FFF2-40B4-BE49-F238E27FC236}">
                                          <a16:creationId xmlns:a16="http://schemas.microsoft.com/office/drawing/2014/main" id="{00000000-0008-0000-0000-0000D0060000}"/>
                                        </a:ext>
                                      </a:extLst>
                                    </p:cNvPr>
                                    <p:cNvSpPr/>
                                    <p:nvPr/>
                                  </p:nvSpPr>
                                  <p:spPr>
                                    <a:xfrm rot="-180000">
                                      <a:off x="3445885" y="5801215"/>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1" name="正方形/長方形 70">
                                      <a:extLst>
                                        <a:ext uri="{FF2B5EF4-FFF2-40B4-BE49-F238E27FC236}">
                                          <a16:creationId xmlns:a16="http://schemas.microsoft.com/office/drawing/2014/main" id="{00000000-0008-0000-0000-0000D1060000}"/>
                                        </a:ext>
                                      </a:extLst>
                                    </p:cNvPr>
                                    <p:cNvSpPr/>
                                    <p:nvPr/>
                                  </p:nvSpPr>
                                  <p:spPr>
                                    <a:xfrm rot="-180000">
                                      <a:off x="3445885" y="5715356"/>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2" name="正方形/長方形 71">
                                      <a:extLst>
                                        <a:ext uri="{FF2B5EF4-FFF2-40B4-BE49-F238E27FC236}">
                                          <a16:creationId xmlns:a16="http://schemas.microsoft.com/office/drawing/2014/main" id="{00000000-0008-0000-0000-0000D2060000}"/>
                                        </a:ext>
                                      </a:extLst>
                                    </p:cNvPr>
                                    <p:cNvSpPr/>
                                    <p:nvPr/>
                                  </p:nvSpPr>
                                  <p:spPr>
                                    <a:xfrm rot="-180000">
                                      <a:off x="3445885" y="5629497"/>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3" name="正方形/長方形 72">
                                      <a:extLst>
                                        <a:ext uri="{FF2B5EF4-FFF2-40B4-BE49-F238E27FC236}">
                                          <a16:creationId xmlns:a16="http://schemas.microsoft.com/office/drawing/2014/main" id="{00000000-0008-0000-0000-0000D3060000}"/>
                                        </a:ext>
                                      </a:extLst>
                                    </p:cNvPr>
                                    <p:cNvSpPr/>
                                    <p:nvPr/>
                                  </p:nvSpPr>
                                  <p:spPr>
                                    <a:xfrm rot="-180000">
                                      <a:off x="3445885" y="5543638"/>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4" name="正方形/長方形 73">
                                      <a:extLst>
                                        <a:ext uri="{FF2B5EF4-FFF2-40B4-BE49-F238E27FC236}">
                                          <a16:creationId xmlns:a16="http://schemas.microsoft.com/office/drawing/2014/main" id="{00000000-0008-0000-0000-0000D4060000}"/>
                                        </a:ext>
                                      </a:extLst>
                                    </p:cNvPr>
                                    <p:cNvSpPr/>
                                    <p:nvPr/>
                                  </p:nvSpPr>
                                  <p:spPr>
                                    <a:xfrm rot="-180000">
                                      <a:off x="3445885" y="5457779"/>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5" name="正方形/長方形 74">
                                      <a:extLst>
                                        <a:ext uri="{FF2B5EF4-FFF2-40B4-BE49-F238E27FC236}">
                                          <a16:creationId xmlns:a16="http://schemas.microsoft.com/office/drawing/2014/main" id="{00000000-0008-0000-0000-0000D5060000}"/>
                                        </a:ext>
                                      </a:extLst>
                                    </p:cNvPr>
                                    <p:cNvSpPr/>
                                    <p:nvPr/>
                                  </p:nvSpPr>
                                  <p:spPr>
                                    <a:xfrm rot="-180000">
                                      <a:off x="3445885" y="5972934"/>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62" name="四角形: 角を丸くする 61">
                                  <a:extLst>
                                    <a:ext uri="{FF2B5EF4-FFF2-40B4-BE49-F238E27FC236}">
                                      <a16:creationId xmlns:a16="http://schemas.microsoft.com/office/drawing/2014/main" id="{00000000-0008-0000-0000-0000C8060000}"/>
                                    </a:ext>
                                  </a:extLst>
                                </p:cNvPr>
                                <p:cNvSpPr>
                                  <a:spLocks/>
                                </p:cNvSpPr>
                                <p:nvPr/>
                              </p:nvSpPr>
                              <p:spPr>
                                <a:xfrm>
                                  <a:off x="3397691" y="5638702"/>
                                  <a:ext cx="157724" cy="65731"/>
                                </a:xfrm>
                                <a:prstGeom prst="roundRect">
                                  <a:avLst>
                                    <a:gd name="adj" fmla="val 19758"/>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63" name="グループ化 62">
                                  <a:extLst>
                                    <a:ext uri="{FF2B5EF4-FFF2-40B4-BE49-F238E27FC236}">
                                      <a16:creationId xmlns:a16="http://schemas.microsoft.com/office/drawing/2014/main" id="{00000000-0008-0000-0000-0000C9060000}"/>
                                    </a:ext>
                                  </a:extLst>
                                </p:cNvPr>
                                <p:cNvGrpSpPr/>
                                <p:nvPr/>
                              </p:nvGrpSpPr>
                              <p:grpSpPr>
                                <a:xfrm>
                                  <a:off x="3225970" y="5531381"/>
                                  <a:ext cx="503294" cy="78715"/>
                                  <a:chOff x="3225968" y="5531401"/>
                                  <a:chExt cx="1534009" cy="264640"/>
                                </a:xfrm>
                              </p:grpSpPr>
                              <p:sp>
                                <p:nvSpPr>
                                  <p:cNvPr id="64" name="台形 63">
                                    <a:extLst>
                                      <a:ext uri="{FF2B5EF4-FFF2-40B4-BE49-F238E27FC236}">
                                        <a16:creationId xmlns:a16="http://schemas.microsoft.com/office/drawing/2014/main" id="{00000000-0008-0000-0000-0000CA060000}"/>
                                      </a:ext>
                                    </a:extLst>
                                  </p:cNvPr>
                                  <p:cNvSpPr/>
                                  <p:nvPr/>
                                </p:nvSpPr>
                                <p:spPr>
                                  <a:xfrm rot="5400000">
                                    <a:off x="4291247" y="5289632"/>
                                    <a:ext cx="190019" cy="747440"/>
                                  </a:xfrm>
                                  <a:prstGeom prst="trapezoid">
                                    <a:avLst>
                                      <a:gd name="adj" fmla="val 25727"/>
                                    </a:avLst>
                                  </a:prstGeom>
                                  <a:solidFill>
                                    <a:schemeClr val="bg1"/>
                                  </a:solidFill>
                                  <a:ln w="6350"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5" name="台形 64">
                                    <a:extLst>
                                      <a:ext uri="{FF2B5EF4-FFF2-40B4-BE49-F238E27FC236}">
                                        <a16:creationId xmlns:a16="http://schemas.microsoft.com/office/drawing/2014/main" id="{00000000-0008-0000-0000-0000CB060000}"/>
                                      </a:ext>
                                    </a:extLst>
                                  </p:cNvPr>
                                  <p:cNvSpPr/>
                                  <p:nvPr/>
                                </p:nvSpPr>
                                <p:spPr>
                                  <a:xfrm rot="16200000" flipH="1">
                                    <a:off x="3495686" y="5298133"/>
                                    <a:ext cx="208003" cy="747440"/>
                                  </a:xfrm>
                                  <a:prstGeom prst="trapezoid">
                                    <a:avLst>
                                      <a:gd name="adj" fmla="val 25727"/>
                                    </a:avLst>
                                  </a:prstGeom>
                                  <a:solidFill>
                                    <a:schemeClr val="bg1"/>
                                  </a:solidFill>
                                  <a:ln w="6350"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6" name="四角形: 角を丸くする 65">
                                    <a:extLst>
                                      <a:ext uri="{FF2B5EF4-FFF2-40B4-BE49-F238E27FC236}">
                                        <a16:creationId xmlns:a16="http://schemas.microsoft.com/office/drawing/2014/main" id="{00000000-0008-0000-0000-0000CC060000}"/>
                                      </a:ext>
                                    </a:extLst>
                                  </p:cNvPr>
                                  <p:cNvSpPr>
                                    <a:spLocks/>
                                  </p:cNvSpPr>
                                  <p:nvPr/>
                                </p:nvSpPr>
                                <p:spPr>
                                  <a:xfrm>
                                    <a:off x="3792605" y="5531401"/>
                                    <a:ext cx="360552" cy="264640"/>
                                  </a:xfrm>
                                  <a:prstGeom prst="roundRect">
                                    <a:avLst>
                                      <a:gd name="adj" fmla="val 24202"/>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60" name="正方形/長方形 59">
                                <a:extLst>
                                  <a:ext uri="{FF2B5EF4-FFF2-40B4-BE49-F238E27FC236}">
                                    <a16:creationId xmlns:a16="http://schemas.microsoft.com/office/drawing/2014/main" id="{00000000-0008-0000-0000-0000C6060000}"/>
                                  </a:ext>
                                </a:extLst>
                              </p:cNvPr>
                              <p:cNvSpPr/>
                              <p:nvPr/>
                            </p:nvSpPr>
                            <p:spPr>
                              <a:xfrm rot="5400000">
                                <a:off x="1966421" y="3972405"/>
                                <a:ext cx="3006454" cy="81625"/>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58" name="十字形 309">
                              <a:extLst>
                                <a:ext uri="{FF2B5EF4-FFF2-40B4-BE49-F238E27FC236}">
                                  <a16:creationId xmlns:a16="http://schemas.microsoft.com/office/drawing/2014/main" id="{00000000-0008-0000-0000-0000C4060000}"/>
                                </a:ext>
                              </a:extLst>
                            </p:cNvPr>
                            <p:cNvSpPr>
                              <a:spLocks noChangeAspect="1"/>
                            </p:cNvSpPr>
                            <p:nvPr/>
                          </p:nvSpPr>
                          <p:spPr>
                            <a:xfrm flipH="1">
                              <a:off x="3250317" y="4353013"/>
                              <a:ext cx="224907" cy="88554"/>
                            </a:xfrm>
                            <a:custGeom>
                              <a:avLst/>
                              <a:gdLst>
                                <a:gd name="connsiteX0" fmla="*/ 0 w 914400"/>
                                <a:gd name="connsiteY0" fmla="*/ 353160 h 914400"/>
                                <a:gd name="connsiteX1" fmla="*/ 353160 w 914400"/>
                                <a:gd name="connsiteY1" fmla="*/ 353160 h 914400"/>
                                <a:gd name="connsiteX2" fmla="*/ 353160 w 914400"/>
                                <a:gd name="connsiteY2" fmla="*/ 0 h 914400"/>
                                <a:gd name="connsiteX3" fmla="*/ 561240 w 914400"/>
                                <a:gd name="connsiteY3" fmla="*/ 0 h 914400"/>
                                <a:gd name="connsiteX4" fmla="*/ 561240 w 914400"/>
                                <a:gd name="connsiteY4" fmla="*/ 353160 h 914400"/>
                                <a:gd name="connsiteX5" fmla="*/ 914400 w 914400"/>
                                <a:gd name="connsiteY5" fmla="*/ 353160 h 914400"/>
                                <a:gd name="connsiteX6" fmla="*/ 914400 w 914400"/>
                                <a:gd name="connsiteY6" fmla="*/ 561240 h 914400"/>
                                <a:gd name="connsiteX7" fmla="*/ 561240 w 914400"/>
                                <a:gd name="connsiteY7" fmla="*/ 561240 h 914400"/>
                                <a:gd name="connsiteX8" fmla="*/ 561240 w 914400"/>
                                <a:gd name="connsiteY8" fmla="*/ 914400 h 914400"/>
                                <a:gd name="connsiteX9" fmla="*/ 353160 w 914400"/>
                                <a:gd name="connsiteY9" fmla="*/ 914400 h 914400"/>
                                <a:gd name="connsiteX10" fmla="*/ 353160 w 914400"/>
                                <a:gd name="connsiteY10" fmla="*/ 561240 h 914400"/>
                                <a:gd name="connsiteX11" fmla="*/ 0 w 914400"/>
                                <a:gd name="connsiteY11" fmla="*/ 561240 h 914400"/>
                                <a:gd name="connsiteX12" fmla="*/ 0 w 914400"/>
                                <a:gd name="connsiteY12" fmla="*/ 353160 h 914400"/>
                                <a:gd name="connsiteX0" fmla="*/ 0 w 914400"/>
                                <a:gd name="connsiteY0" fmla="*/ 353160 h 914400"/>
                                <a:gd name="connsiteX1" fmla="*/ 353160 w 914400"/>
                                <a:gd name="connsiteY1" fmla="*/ 353160 h 914400"/>
                                <a:gd name="connsiteX2" fmla="*/ 353160 w 914400"/>
                                <a:gd name="connsiteY2" fmla="*/ 0 h 914400"/>
                                <a:gd name="connsiteX3" fmla="*/ 561240 w 914400"/>
                                <a:gd name="connsiteY3" fmla="*/ 0 h 914400"/>
                                <a:gd name="connsiteX4" fmla="*/ 561240 w 914400"/>
                                <a:gd name="connsiteY4" fmla="*/ 353160 h 914400"/>
                                <a:gd name="connsiteX5" fmla="*/ 914400 w 914400"/>
                                <a:gd name="connsiteY5" fmla="*/ 353160 h 914400"/>
                                <a:gd name="connsiteX6" fmla="*/ 914400 w 914400"/>
                                <a:gd name="connsiteY6" fmla="*/ 561240 h 914400"/>
                                <a:gd name="connsiteX7" fmla="*/ 561240 w 914400"/>
                                <a:gd name="connsiteY7" fmla="*/ 561240 h 914400"/>
                                <a:gd name="connsiteX8" fmla="*/ 561240 w 914400"/>
                                <a:gd name="connsiteY8" fmla="*/ 914400 h 914400"/>
                                <a:gd name="connsiteX9" fmla="*/ 353160 w 914400"/>
                                <a:gd name="connsiteY9" fmla="*/ 561240 h 914400"/>
                                <a:gd name="connsiteX10" fmla="*/ 0 w 914400"/>
                                <a:gd name="connsiteY10" fmla="*/ 561240 h 914400"/>
                                <a:gd name="connsiteX11" fmla="*/ 0 w 914400"/>
                                <a:gd name="connsiteY11" fmla="*/ 353160 h 914400"/>
                                <a:gd name="connsiteX0" fmla="*/ 0 w 914400"/>
                                <a:gd name="connsiteY0" fmla="*/ 353160 h 561240"/>
                                <a:gd name="connsiteX1" fmla="*/ 353160 w 914400"/>
                                <a:gd name="connsiteY1" fmla="*/ 353160 h 561240"/>
                                <a:gd name="connsiteX2" fmla="*/ 353160 w 914400"/>
                                <a:gd name="connsiteY2" fmla="*/ 0 h 561240"/>
                                <a:gd name="connsiteX3" fmla="*/ 561240 w 914400"/>
                                <a:gd name="connsiteY3" fmla="*/ 0 h 561240"/>
                                <a:gd name="connsiteX4" fmla="*/ 561240 w 914400"/>
                                <a:gd name="connsiteY4" fmla="*/ 353160 h 561240"/>
                                <a:gd name="connsiteX5" fmla="*/ 914400 w 914400"/>
                                <a:gd name="connsiteY5" fmla="*/ 353160 h 561240"/>
                                <a:gd name="connsiteX6" fmla="*/ 914400 w 914400"/>
                                <a:gd name="connsiteY6" fmla="*/ 561240 h 561240"/>
                                <a:gd name="connsiteX7" fmla="*/ 561240 w 914400"/>
                                <a:gd name="connsiteY7" fmla="*/ 561240 h 561240"/>
                                <a:gd name="connsiteX8" fmla="*/ 353160 w 914400"/>
                                <a:gd name="connsiteY8" fmla="*/ 561240 h 561240"/>
                                <a:gd name="connsiteX9" fmla="*/ 0 w 914400"/>
                                <a:gd name="connsiteY9" fmla="*/ 561240 h 561240"/>
                                <a:gd name="connsiteX10" fmla="*/ 0 w 914400"/>
                                <a:gd name="connsiteY10" fmla="*/ 353160 h 561240"/>
                                <a:gd name="connsiteX0" fmla="*/ 0 w 914400"/>
                                <a:gd name="connsiteY0" fmla="*/ 353160 h 561240"/>
                                <a:gd name="connsiteX1" fmla="*/ 353160 w 914400"/>
                                <a:gd name="connsiteY1" fmla="*/ 353160 h 561240"/>
                                <a:gd name="connsiteX2" fmla="*/ 353160 w 914400"/>
                                <a:gd name="connsiteY2" fmla="*/ 0 h 561240"/>
                                <a:gd name="connsiteX3" fmla="*/ 561240 w 914400"/>
                                <a:gd name="connsiteY3" fmla="*/ 0 h 561240"/>
                                <a:gd name="connsiteX4" fmla="*/ 561240 w 914400"/>
                                <a:gd name="connsiteY4" fmla="*/ 353160 h 561240"/>
                                <a:gd name="connsiteX5" fmla="*/ 914400 w 914400"/>
                                <a:gd name="connsiteY5" fmla="*/ 353160 h 561240"/>
                                <a:gd name="connsiteX6" fmla="*/ 914400 w 914400"/>
                                <a:gd name="connsiteY6" fmla="*/ 561240 h 561240"/>
                                <a:gd name="connsiteX7" fmla="*/ 353160 w 914400"/>
                                <a:gd name="connsiteY7" fmla="*/ 561240 h 561240"/>
                                <a:gd name="connsiteX8" fmla="*/ 0 w 914400"/>
                                <a:gd name="connsiteY8" fmla="*/ 561240 h 561240"/>
                                <a:gd name="connsiteX9" fmla="*/ 0 w 914400"/>
                                <a:gd name="connsiteY9" fmla="*/ 353160 h 561240"/>
                                <a:gd name="connsiteX0" fmla="*/ 0 w 914400"/>
                                <a:gd name="connsiteY0" fmla="*/ 353160 h 561240"/>
                                <a:gd name="connsiteX1" fmla="*/ 353160 w 914400"/>
                                <a:gd name="connsiteY1" fmla="*/ 353160 h 561240"/>
                                <a:gd name="connsiteX2" fmla="*/ 353160 w 914400"/>
                                <a:gd name="connsiteY2" fmla="*/ 0 h 561240"/>
                                <a:gd name="connsiteX3" fmla="*/ 561240 w 914400"/>
                                <a:gd name="connsiteY3" fmla="*/ 0 h 561240"/>
                                <a:gd name="connsiteX4" fmla="*/ 561240 w 914400"/>
                                <a:gd name="connsiteY4" fmla="*/ 353160 h 561240"/>
                                <a:gd name="connsiteX5" fmla="*/ 914400 w 914400"/>
                                <a:gd name="connsiteY5" fmla="*/ 353160 h 561240"/>
                                <a:gd name="connsiteX6" fmla="*/ 914400 w 914400"/>
                                <a:gd name="connsiteY6" fmla="*/ 561240 h 561240"/>
                                <a:gd name="connsiteX7" fmla="*/ 0 w 914400"/>
                                <a:gd name="connsiteY7" fmla="*/ 561240 h 561240"/>
                                <a:gd name="connsiteX8" fmla="*/ 0 w 914400"/>
                                <a:gd name="connsiteY8" fmla="*/ 353160 h 561240"/>
                                <a:gd name="connsiteX0" fmla="*/ 0 w 914400"/>
                                <a:gd name="connsiteY0" fmla="*/ 353160 h 561240"/>
                                <a:gd name="connsiteX1" fmla="*/ 353160 w 914400"/>
                                <a:gd name="connsiteY1" fmla="*/ 353160 h 561240"/>
                                <a:gd name="connsiteX2" fmla="*/ 353160 w 914400"/>
                                <a:gd name="connsiteY2" fmla="*/ 0 h 561240"/>
                                <a:gd name="connsiteX3" fmla="*/ 561240 w 914400"/>
                                <a:gd name="connsiteY3" fmla="*/ 0 h 561240"/>
                                <a:gd name="connsiteX4" fmla="*/ 578696 w 914400"/>
                                <a:gd name="connsiteY4" fmla="*/ 353160 h 561240"/>
                                <a:gd name="connsiteX5" fmla="*/ 914400 w 914400"/>
                                <a:gd name="connsiteY5" fmla="*/ 353160 h 561240"/>
                                <a:gd name="connsiteX6" fmla="*/ 914400 w 914400"/>
                                <a:gd name="connsiteY6" fmla="*/ 561240 h 561240"/>
                                <a:gd name="connsiteX7" fmla="*/ 0 w 914400"/>
                                <a:gd name="connsiteY7" fmla="*/ 561240 h 561240"/>
                                <a:gd name="connsiteX8" fmla="*/ 0 w 914400"/>
                                <a:gd name="connsiteY8" fmla="*/ 353160 h 561240"/>
                                <a:gd name="connsiteX0" fmla="*/ 0 w 914400"/>
                                <a:gd name="connsiteY0" fmla="*/ 353160 h 561240"/>
                                <a:gd name="connsiteX1" fmla="*/ 353160 w 914400"/>
                                <a:gd name="connsiteY1" fmla="*/ 353160 h 561240"/>
                                <a:gd name="connsiteX2" fmla="*/ 353160 w 914400"/>
                                <a:gd name="connsiteY2" fmla="*/ 0 h 561240"/>
                                <a:gd name="connsiteX3" fmla="*/ 590333 w 914400"/>
                                <a:gd name="connsiteY3" fmla="*/ 0 h 561240"/>
                                <a:gd name="connsiteX4" fmla="*/ 578696 w 914400"/>
                                <a:gd name="connsiteY4" fmla="*/ 353160 h 561240"/>
                                <a:gd name="connsiteX5" fmla="*/ 914400 w 914400"/>
                                <a:gd name="connsiteY5" fmla="*/ 353160 h 561240"/>
                                <a:gd name="connsiteX6" fmla="*/ 914400 w 914400"/>
                                <a:gd name="connsiteY6" fmla="*/ 561240 h 561240"/>
                                <a:gd name="connsiteX7" fmla="*/ 0 w 914400"/>
                                <a:gd name="connsiteY7" fmla="*/ 561240 h 561240"/>
                                <a:gd name="connsiteX8" fmla="*/ 0 w 914400"/>
                                <a:gd name="connsiteY8" fmla="*/ 353160 h 561240"/>
                                <a:gd name="connsiteX0" fmla="*/ 0 w 914400"/>
                                <a:gd name="connsiteY0" fmla="*/ 353160 h 561240"/>
                                <a:gd name="connsiteX1" fmla="*/ 329887 w 914400"/>
                                <a:gd name="connsiteY1" fmla="*/ 353160 h 561240"/>
                                <a:gd name="connsiteX2" fmla="*/ 353160 w 914400"/>
                                <a:gd name="connsiteY2" fmla="*/ 0 h 561240"/>
                                <a:gd name="connsiteX3" fmla="*/ 590333 w 914400"/>
                                <a:gd name="connsiteY3" fmla="*/ 0 h 561240"/>
                                <a:gd name="connsiteX4" fmla="*/ 578696 w 914400"/>
                                <a:gd name="connsiteY4" fmla="*/ 353160 h 561240"/>
                                <a:gd name="connsiteX5" fmla="*/ 914400 w 914400"/>
                                <a:gd name="connsiteY5" fmla="*/ 353160 h 561240"/>
                                <a:gd name="connsiteX6" fmla="*/ 914400 w 914400"/>
                                <a:gd name="connsiteY6" fmla="*/ 561240 h 561240"/>
                                <a:gd name="connsiteX7" fmla="*/ 0 w 914400"/>
                                <a:gd name="connsiteY7" fmla="*/ 561240 h 561240"/>
                                <a:gd name="connsiteX8" fmla="*/ 0 w 914400"/>
                                <a:gd name="connsiteY8" fmla="*/ 353160 h 561240"/>
                                <a:gd name="connsiteX0" fmla="*/ 0 w 914400"/>
                                <a:gd name="connsiteY0" fmla="*/ 353160 h 561240"/>
                                <a:gd name="connsiteX1" fmla="*/ 329887 w 914400"/>
                                <a:gd name="connsiteY1" fmla="*/ 353160 h 561240"/>
                                <a:gd name="connsiteX2" fmla="*/ 329886 w 914400"/>
                                <a:gd name="connsiteY2" fmla="*/ 0 h 561240"/>
                                <a:gd name="connsiteX3" fmla="*/ 590333 w 914400"/>
                                <a:gd name="connsiteY3" fmla="*/ 0 h 561240"/>
                                <a:gd name="connsiteX4" fmla="*/ 578696 w 914400"/>
                                <a:gd name="connsiteY4" fmla="*/ 353160 h 561240"/>
                                <a:gd name="connsiteX5" fmla="*/ 914400 w 914400"/>
                                <a:gd name="connsiteY5" fmla="*/ 353160 h 561240"/>
                                <a:gd name="connsiteX6" fmla="*/ 914400 w 914400"/>
                                <a:gd name="connsiteY6" fmla="*/ 561240 h 561240"/>
                                <a:gd name="connsiteX7" fmla="*/ 0 w 914400"/>
                                <a:gd name="connsiteY7" fmla="*/ 561240 h 561240"/>
                                <a:gd name="connsiteX8" fmla="*/ 0 w 914400"/>
                                <a:gd name="connsiteY8" fmla="*/ 353160 h 561240"/>
                                <a:gd name="connsiteX0" fmla="*/ 0 w 914400"/>
                                <a:gd name="connsiteY0" fmla="*/ 353160 h 561240"/>
                                <a:gd name="connsiteX1" fmla="*/ 329887 w 914400"/>
                                <a:gd name="connsiteY1" fmla="*/ 353160 h 561240"/>
                                <a:gd name="connsiteX2" fmla="*/ 329886 w 914400"/>
                                <a:gd name="connsiteY2" fmla="*/ 0 h 561240"/>
                                <a:gd name="connsiteX3" fmla="*/ 590333 w 914400"/>
                                <a:gd name="connsiteY3" fmla="*/ 0 h 561240"/>
                                <a:gd name="connsiteX4" fmla="*/ 601971 w 914400"/>
                                <a:gd name="connsiteY4" fmla="*/ 353160 h 561240"/>
                                <a:gd name="connsiteX5" fmla="*/ 914400 w 914400"/>
                                <a:gd name="connsiteY5" fmla="*/ 353160 h 561240"/>
                                <a:gd name="connsiteX6" fmla="*/ 914400 w 914400"/>
                                <a:gd name="connsiteY6" fmla="*/ 561240 h 561240"/>
                                <a:gd name="connsiteX7" fmla="*/ 0 w 914400"/>
                                <a:gd name="connsiteY7" fmla="*/ 561240 h 561240"/>
                                <a:gd name="connsiteX8" fmla="*/ 0 w 914400"/>
                                <a:gd name="connsiteY8" fmla="*/ 353160 h 561240"/>
                                <a:gd name="connsiteX0" fmla="*/ 0 w 914400"/>
                                <a:gd name="connsiteY0" fmla="*/ 439135 h 647215"/>
                                <a:gd name="connsiteX1" fmla="*/ 329887 w 914400"/>
                                <a:gd name="connsiteY1" fmla="*/ 439135 h 647215"/>
                                <a:gd name="connsiteX2" fmla="*/ 329886 w 914400"/>
                                <a:gd name="connsiteY2" fmla="*/ 85975 h 647215"/>
                                <a:gd name="connsiteX3" fmla="*/ 601969 w 914400"/>
                                <a:gd name="connsiteY3" fmla="*/ 0 h 647215"/>
                                <a:gd name="connsiteX4" fmla="*/ 601971 w 914400"/>
                                <a:gd name="connsiteY4" fmla="*/ 439135 h 647215"/>
                                <a:gd name="connsiteX5" fmla="*/ 914400 w 914400"/>
                                <a:gd name="connsiteY5" fmla="*/ 439135 h 647215"/>
                                <a:gd name="connsiteX6" fmla="*/ 914400 w 914400"/>
                                <a:gd name="connsiteY6" fmla="*/ 647215 h 647215"/>
                                <a:gd name="connsiteX7" fmla="*/ 0 w 914400"/>
                                <a:gd name="connsiteY7" fmla="*/ 647215 h 647215"/>
                                <a:gd name="connsiteX8" fmla="*/ 0 w 914400"/>
                                <a:gd name="connsiteY8" fmla="*/ 439135 h 647215"/>
                                <a:gd name="connsiteX0" fmla="*/ 0 w 914400"/>
                                <a:gd name="connsiteY0" fmla="*/ 449882 h 657962"/>
                                <a:gd name="connsiteX1" fmla="*/ 329887 w 914400"/>
                                <a:gd name="connsiteY1" fmla="*/ 449882 h 657962"/>
                                <a:gd name="connsiteX2" fmla="*/ 306611 w 914400"/>
                                <a:gd name="connsiteY2" fmla="*/ 0 h 657962"/>
                                <a:gd name="connsiteX3" fmla="*/ 601969 w 914400"/>
                                <a:gd name="connsiteY3" fmla="*/ 10747 h 657962"/>
                                <a:gd name="connsiteX4" fmla="*/ 601971 w 914400"/>
                                <a:gd name="connsiteY4" fmla="*/ 449882 h 657962"/>
                                <a:gd name="connsiteX5" fmla="*/ 914400 w 914400"/>
                                <a:gd name="connsiteY5" fmla="*/ 449882 h 657962"/>
                                <a:gd name="connsiteX6" fmla="*/ 914400 w 914400"/>
                                <a:gd name="connsiteY6" fmla="*/ 657962 h 657962"/>
                                <a:gd name="connsiteX7" fmla="*/ 0 w 914400"/>
                                <a:gd name="connsiteY7" fmla="*/ 657962 h 657962"/>
                                <a:gd name="connsiteX8" fmla="*/ 0 w 914400"/>
                                <a:gd name="connsiteY8" fmla="*/ 449882 h 657962"/>
                                <a:gd name="connsiteX0" fmla="*/ 0 w 914400"/>
                                <a:gd name="connsiteY0" fmla="*/ 449882 h 657962"/>
                                <a:gd name="connsiteX1" fmla="*/ 306613 w 914400"/>
                                <a:gd name="connsiteY1" fmla="*/ 449882 h 657962"/>
                                <a:gd name="connsiteX2" fmla="*/ 306611 w 914400"/>
                                <a:gd name="connsiteY2" fmla="*/ 0 h 657962"/>
                                <a:gd name="connsiteX3" fmla="*/ 601969 w 914400"/>
                                <a:gd name="connsiteY3" fmla="*/ 10747 h 657962"/>
                                <a:gd name="connsiteX4" fmla="*/ 601971 w 914400"/>
                                <a:gd name="connsiteY4" fmla="*/ 449882 h 657962"/>
                                <a:gd name="connsiteX5" fmla="*/ 914400 w 914400"/>
                                <a:gd name="connsiteY5" fmla="*/ 449882 h 657962"/>
                                <a:gd name="connsiteX6" fmla="*/ 914400 w 914400"/>
                                <a:gd name="connsiteY6" fmla="*/ 657962 h 657962"/>
                                <a:gd name="connsiteX7" fmla="*/ 0 w 914400"/>
                                <a:gd name="connsiteY7" fmla="*/ 657962 h 657962"/>
                                <a:gd name="connsiteX8" fmla="*/ 0 w 914400"/>
                                <a:gd name="connsiteY8" fmla="*/ 449882 h 657962"/>
                                <a:gd name="connsiteX0" fmla="*/ 0 w 914400"/>
                                <a:gd name="connsiteY0" fmla="*/ 453784 h 661864"/>
                                <a:gd name="connsiteX1" fmla="*/ 306613 w 914400"/>
                                <a:gd name="connsiteY1" fmla="*/ 453784 h 661864"/>
                                <a:gd name="connsiteX2" fmla="*/ 306611 w 914400"/>
                                <a:gd name="connsiteY2" fmla="*/ 3902 h 661864"/>
                                <a:gd name="connsiteX3" fmla="*/ 601970 w 914400"/>
                                <a:gd name="connsiteY3" fmla="*/ 0 h 661864"/>
                                <a:gd name="connsiteX4" fmla="*/ 601971 w 914400"/>
                                <a:gd name="connsiteY4" fmla="*/ 453784 h 661864"/>
                                <a:gd name="connsiteX5" fmla="*/ 914400 w 914400"/>
                                <a:gd name="connsiteY5" fmla="*/ 453784 h 661864"/>
                                <a:gd name="connsiteX6" fmla="*/ 914400 w 914400"/>
                                <a:gd name="connsiteY6" fmla="*/ 661864 h 661864"/>
                                <a:gd name="connsiteX7" fmla="*/ 0 w 914400"/>
                                <a:gd name="connsiteY7" fmla="*/ 661864 h 661864"/>
                                <a:gd name="connsiteX8" fmla="*/ 0 w 914400"/>
                                <a:gd name="connsiteY8" fmla="*/ 453784 h 661864"/>
                                <a:gd name="connsiteX0" fmla="*/ 0 w 914400"/>
                                <a:gd name="connsiteY0" fmla="*/ 457210 h 665290"/>
                                <a:gd name="connsiteX1" fmla="*/ 306613 w 914400"/>
                                <a:gd name="connsiteY1" fmla="*/ 457210 h 665290"/>
                                <a:gd name="connsiteX2" fmla="*/ 306611 w 914400"/>
                                <a:gd name="connsiteY2" fmla="*/ 0 h 665290"/>
                                <a:gd name="connsiteX3" fmla="*/ 601970 w 914400"/>
                                <a:gd name="connsiteY3" fmla="*/ 3426 h 665290"/>
                                <a:gd name="connsiteX4" fmla="*/ 601971 w 914400"/>
                                <a:gd name="connsiteY4" fmla="*/ 457210 h 665290"/>
                                <a:gd name="connsiteX5" fmla="*/ 914400 w 914400"/>
                                <a:gd name="connsiteY5" fmla="*/ 457210 h 665290"/>
                                <a:gd name="connsiteX6" fmla="*/ 914400 w 914400"/>
                                <a:gd name="connsiteY6" fmla="*/ 665290 h 665290"/>
                                <a:gd name="connsiteX7" fmla="*/ 0 w 914400"/>
                                <a:gd name="connsiteY7" fmla="*/ 665290 h 665290"/>
                                <a:gd name="connsiteX8" fmla="*/ 0 w 914400"/>
                                <a:gd name="connsiteY8" fmla="*/ 457210 h 665290"/>
                                <a:gd name="connsiteX0" fmla="*/ 0 w 914400"/>
                                <a:gd name="connsiteY0" fmla="*/ 457210 h 665290"/>
                                <a:gd name="connsiteX1" fmla="*/ 306613 w 914400"/>
                                <a:gd name="connsiteY1" fmla="*/ 457210 h 665290"/>
                                <a:gd name="connsiteX2" fmla="*/ 306611 w 914400"/>
                                <a:gd name="connsiteY2" fmla="*/ 0 h 665290"/>
                                <a:gd name="connsiteX3" fmla="*/ 601970 w 914400"/>
                                <a:gd name="connsiteY3" fmla="*/ 3426 h 665290"/>
                                <a:gd name="connsiteX4" fmla="*/ 601971 w 914400"/>
                                <a:gd name="connsiteY4" fmla="*/ 457210 h 665290"/>
                                <a:gd name="connsiteX5" fmla="*/ 914400 w 914400"/>
                                <a:gd name="connsiteY5" fmla="*/ 457210 h 665290"/>
                                <a:gd name="connsiteX6" fmla="*/ 914400 w 914400"/>
                                <a:gd name="connsiteY6" fmla="*/ 665290 h 665290"/>
                                <a:gd name="connsiteX7" fmla="*/ 0 w 914400"/>
                                <a:gd name="connsiteY7" fmla="*/ 665290 h 665290"/>
                                <a:gd name="connsiteX8" fmla="*/ 0 w 914400"/>
                                <a:gd name="connsiteY8" fmla="*/ 457210 h 665290"/>
                                <a:gd name="connsiteX0" fmla="*/ 0 w 914400"/>
                                <a:gd name="connsiteY0" fmla="*/ 457210 h 665290"/>
                                <a:gd name="connsiteX1" fmla="*/ 306613 w 914400"/>
                                <a:gd name="connsiteY1" fmla="*/ 457210 h 665290"/>
                                <a:gd name="connsiteX2" fmla="*/ 306611 w 914400"/>
                                <a:gd name="connsiteY2" fmla="*/ 0 h 665290"/>
                                <a:gd name="connsiteX3" fmla="*/ 601970 w 914400"/>
                                <a:gd name="connsiteY3" fmla="*/ 3426 h 665290"/>
                                <a:gd name="connsiteX4" fmla="*/ 601971 w 914400"/>
                                <a:gd name="connsiteY4" fmla="*/ 457210 h 665290"/>
                                <a:gd name="connsiteX5" fmla="*/ 914400 w 914400"/>
                                <a:gd name="connsiteY5" fmla="*/ 457210 h 665290"/>
                                <a:gd name="connsiteX6" fmla="*/ 914400 w 914400"/>
                                <a:gd name="connsiteY6" fmla="*/ 665290 h 665290"/>
                                <a:gd name="connsiteX7" fmla="*/ 0 w 914400"/>
                                <a:gd name="connsiteY7" fmla="*/ 665290 h 665290"/>
                                <a:gd name="connsiteX8" fmla="*/ 0 w 914400"/>
                                <a:gd name="connsiteY8" fmla="*/ 457210 h 665290"/>
                                <a:gd name="connsiteX0" fmla="*/ 0 w 914400"/>
                                <a:gd name="connsiteY0" fmla="*/ 457210 h 665290"/>
                                <a:gd name="connsiteX1" fmla="*/ 306613 w 914400"/>
                                <a:gd name="connsiteY1" fmla="*/ 457210 h 665290"/>
                                <a:gd name="connsiteX2" fmla="*/ 306611 w 914400"/>
                                <a:gd name="connsiteY2" fmla="*/ 0 h 665290"/>
                                <a:gd name="connsiteX3" fmla="*/ 601970 w 914400"/>
                                <a:gd name="connsiteY3" fmla="*/ 3426 h 665290"/>
                                <a:gd name="connsiteX4" fmla="*/ 601971 w 914400"/>
                                <a:gd name="connsiteY4" fmla="*/ 457210 h 665290"/>
                                <a:gd name="connsiteX5" fmla="*/ 914400 w 914400"/>
                                <a:gd name="connsiteY5" fmla="*/ 457210 h 665290"/>
                                <a:gd name="connsiteX6" fmla="*/ 914400 w 914400"/>
                                <a:gd name="connsiteY6" fmla="*/ 665290 h 665290"/>
                                <a:gd name="connsiteX7" fmla="*/ 0 w 914400"/>
                                <a:gd name="connsiteY7" fmla="*/ 665290 h 665290"/>
                                <a:gd name="connsiteX8" fmla="*/ 0 w 914400"/>
                                <a:gd name="connsiteY8" fmla="*/ 457210 h 665290"/>
                                <a:gd name="connsiteX0" fmla="*/ 0 w 914400"/>
                                <a:gd name="connsiteY0" fmla="*/ 457210 h 665290"/>
                                <a:gd name="connsiteX1" fmla="*/ 306613 w 914400"/>
                                <a:gd name="connsiteY1" fmla="*/ 457210 h 665290"/>
                                <a:gd name="connsiteX2" fmla="*/ 306611 w 914400"/>
                                <a:gd name="connsiteY2" fmla="*/ 0 h 665290"/>
                                <a:gd name="connsiteX3" fmla="*/ 601970 w 914400"/>
                                <a:gd name="connsiteY3" fmla="*/ 3426 h 665290"/>
                                <a:gd name="connsiteX4" fmla="*/ 601971 w 914400"/>
                                <a:gd name="connsiteY4" fmla="*/ 457210 h 665290"/>
                                <a:gd name="connsiteX5" fmla="*/ 914400 w 914400"/>
                                <a:gd name="connsiteY5" fmla="*/ 457210 h 665290"/>
                                <a:gd name="connsiteX6" fmla="*/ 914400 w 914400"/>
                                <a:gd name="connsiteY6" fmla="*/ 665290 h 665290"/>
                                <a:gd name="connsiteX7" fmla="*/ 0 w 914400"/>
                                <a:gd name="connsiteY7" fmla="*/ 665290 h 665290"/>
                                <a:gd name="connsiteX8" fmla="*/ 0 w 914400"/>
                                <a:gd name="connsiteY8" fmla="*/ 457210 h 66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665290">
                                  <a:moveTo>
                                    <a:pt x="0" y="457210"/>
                                  </a:moveTo>
                                  <a:lnTo>
                                    <a:pt x="306613" y="457210"/>
                                  </a:lnTo>
                                  <a:cubicBezTo>
                                    <a:pt x="306612" y="304807"/>
                                    <a:pt x="306612" y="152403"/>
                                    <a:pt x="306611" y="0"/>
                                  </a:cubicBezTo>
                                  <a:lnTo>
                                    <a:pt x="601970" y="3426"/>
                                  </a:lnTo>
                                  <a:cubicBezTo>
                                    <a:pt x="601970" y="230318"/>
                                    <a:pt x="601970" y="230318"/>
                                    <a:pt x="601971" y="457210"/>
                                  </a:cubicBezTo>
                                  <a:lnTo>
                                    <a:pt x="914400" y="457210"/>
                                  </a:lnTo>
                                  <a:lnTo>
                                    <a:pt x="914400" y="665290"/>
                                  </a:lnTo>
                                  <a:lnTo>
                                    <a:pt x="0" y="665290"/>
                                  </a:lnTo>
                                  <a:lnTo>
                                    <a:pt x="0" y="457210"/>
                                  </a:lnTo>
                                  <a:close/>
                                </a:path>
                              </a:pathLst>
                            </a:cu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37" name="グループ化 36">
                            <a:extLst>
                              <a:ext uri="{FF2B5EF4-FFF2-40B4-BE49-F238E27FC236}">
                                <a16:creationId xmlns:a16="http://schemas.microsoft.com/office/drawing/2014/main" id="{00000000-0008-0000-0000-0000AF060000}"/>
                              </a:ext>
                            </a:extLst>
                          </p:cNvPr>
                          <p:cNvGrpSpPr/>
                          <p:nvPr/>
                        </p:nvGrpSpPr>
                        <p:grpSpPr>
                          <a:xfrm>
                            <a:off x="1338859" y="2528634"/>
                            <a:ext cx="362731" cy="1894354"/>
                            <a:chOff x="1338862" y="2528632"/>
                            <a:chExt cx="282698" cy="1903247"/>
                          </a:xfrm>
                        </p:grpSpPr>
                        <p:grpSp>
                          <p:nvGrpSpPr>
                            <p:cNvPr id="38" name="グループ化 37">
                              <a:extLst>
                                <a:ext uri="{FF2B5EF4-FFF2-40B4-BE49-F238E27FC236}">
                                  <a16:creationId xmlns:a16="http://schemas.microsoft.com/office/drawing/2014/main" id="{00000000-0008-0000-0000-0000B0060000}"/>
                                </a:ext>
                              </a:extLst>
                            </p:cNvPr>
                            <p:cNvGrpSpPr/>
                            <p:nvPr/>
                          </p:nvGrpSpPr>
                          <p:grpSpPr>
                            <a:xfrm>
                              <a:off x="1338862" y="2528632"/>
                              <a:ext cx="282698" cy="1814053"/>
                              <a:chOff x="1338867" y="2528634"/>
                              <a:chExt cx="511170" cy="3142385"/>
                            </a:xfrm>
                          </p:grpSpPr>
                          <p:grpSp>
                            <p:nvGrpSpPr>
                              <p:cNvPr id="40" name="グループ化 39">
                                <a:extLst>
                                  <a:ext uri="{FF2B5EF4-FFF2-40B4-BE49-F238E27FC236}">
                                    <a16:creationId xmlns:a16="http://schemas.microsoft.com/office/drawing/2014/main" id="{00000000-0008-0000-0000-0000B2060000}"/>
                                  </a:ext>
                                </a:extLst>
                              </p:cNvPr>
                              <p:cNvGrpSpPr/>
                              <p:nvPr/>
                            </p:nvGrpSpPr>
                            <p:grpSpPr>
                              <a:xfrm>
                                <a:off x="1338867" y="5368782"/>
                                <a:ext cx="511170" cy="302237"/>
                                <a:chOff x="1338867" y="5368782"/>
                                <a:chExt cx="511170" cy="326906"/>
                              </a:xfrm>
                            </p:grpSpPr>
                            <p:grpSp>
                              <p:nvGrpSpPr>
                                <p:cNvPr id="42" name="グループ化 41">
                                  <a:extLst>
                                    <a:ext uri="{FF2B5EF4-FFF2-40B4-BE49-F238E27FC236}">
                                      <a16:creationId xmlns:a16="http://schemas.microsoft.com/office/drawing/2014/main" id="{00000000-0008-0000-0000-0000B4060000}"/>
                                    </a:ext>
                                  </a:extLst>
                                </p:cNvPr>
                                <p:cNvGrpSpPr>
                                  <a:grpSpLocks noChangeAspect="1"/>
                                </p:cNvGrpSpPr>
                                <p:nvPr/>
                              </p:nvGrpSpPr>
                              <p:grpSpPr>
                                <a:xfrm>
                                  <a:off x="1558792" y="5368782"/>
                                  <a:ext cx="61135" cy="289567"/>
                                  <a:chOff x="1558792" y="5368782"/>
                                  <a:chExt cx="219677" cy="740063"/>
                                </a:xfrm>
                              </p:grpSpPr>
                              <p:sp>
                                <p:nvSpPr>
                                  <p:cNvPr id="48" name="正方形/長方形 47">
                                    <a:extLst>
                                      <a:ext uri="{FF2B5EF4-FFF2-40B4-BE49-F238E27FC236}">
                                        <a16:creationId xmlns:a16="http://schemas.microsoft.com/office/drawing/2014/main" id="{00000000-0008-0000-0000-0000BA060000}"/>
                                      </a:ext>
                                    </a:extLst>
                                  </p:cNvPr>
                                  <p:cNvSpPr/>
                                  <p:nvPr/>
                                </p:nvSpPr>
                                <p:spPr>
                                  <a:xfrm>
                                    <a:off x="1581747" y="5368782"/>
                                    <a:ext cx="171717" cy="74006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49" name="グループ化 48">
                                    <a:extLst>
                                      <a:ext uri="{FF2B5EF4-FFF2-40B4-BE49-F238E27FC236}">
                                        <a16:creationId xmlns:a16="http://schemas.microsoft.com/office/drawing/2014/main" id="{00000000-0008-0000-0000-0000BB060000}"/>
                                      </a:ext>
                                    </a:extLst>
                                  </p:cNvPr>
                                  <p:cNvGrpSpPr/>
                                  <p:nvPr/>
                                </p:nvGrpSpPr>
                                <p:grpSpPr>
                                  <a:xfrm>
                                    <a:off x="1558792" y="5449033"/>
                                    <a:ext cx="219677" cy="557498"/>
                                    <a:chOff x="1558792" y="5449033"/>
                                    <a:chExt cx="219677" cy="557498"/>
                                  </a:xfrm>
                                </p:grpSpPr>
                                <p:sp>
                                  <p:nvSpPr>
                                    <p:cNvPr id="50" name="正方形/長方形 49">
                                      <a:extLst>
                                        <a:ext uri="{FF2B5EF4-FFF2-40B4-BE49-F238E27FC236}">
                                          <a16:creationId xmlns:a16="http://schemas.microsoft.com/office/drawing/2014/main" id="{00000000-0008-0000-0000-0000BC060000}"/>
                                        </a:ext>
                                      </a:extLst>
                                    </p:cNvPr>
                                    <p:cNvSpPr/>
                                    <p:nvPr/>
                                  </p:nvSpPr>
                                  <p:spPr>
                                    <a:xfrm rot="-180000">
                                      <a:off x="1558792" y="5878329"/>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1" name="正方形/長方形 50">
                                      <a:extLst>
                                        <a:ext uri="{FF2B5EF4-FFF2-40B4-BE49-F238E27FC236}">
                                          <a16:creationId xmlns:a16="http://schemas.microsoft.com/office/drawing/2014/main" id="{00000000-0008-0000-0000-0000BD060000}"/>
                                        </a:ext>
                                      </a:extLst>
                                    </p:cNvPr>
                                    <p:cNvSpPr/>
                                    <p:nvPr/>
                                  </p:nvSpPr>
                                  <p:spPr>
                                    <a:xfrm rot="-180000">
                                      <a:off x="1558792" y="5792469"/>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正方形/長方形 51">
                                      <a:extLst>
                                        <a:ext uri="{FF2B5EF4-FFF2-40B4-BE49-F238E27FC236}">
                                          <a16:creationId xmlns:a16="http://schemas.microsoft.com/office/drawing/2014/main" id="{00000000-0008-0000-0000-0000BE060000}"/>
                                        </a:ext>
                                      </a:extLst>
                                    </p:cNvPr>
                                    <p:cNvSpPr/>
                                    <p:nvPr/>
                                  </p:nvSpPr>
                                  <p:spPr>
                                    <a:xfrm rot="-180000">
                                      <a:off x="1558792" y="5706610"/>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正方形/長方形 52">
                                      <a:extLst>
                                        <a:ext uri="{FF2B5EF4-FFF2-40B4-BE49-F238E27FC236}">
                                          <a16:creationId xmlns:a16="http://schemas.microsoft.com/office/drawing/2014/main" id="{00000000-0008-0000-0000-0000BF060000}"/>
                                        </a:ext>
                                      </a:extLst>
                                    </p:cNvPr>
                                    <p:cNvSpPr/>
                                    <p:nvPr/>
                                  </p:nvSpPr>
                                  <p:spPr>
                                    <a:xfrm rot="-180000">
                                      <a:off x="1558792" y="5620751"/>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4" name="正方形/長方形 53">
                                      <a:extLst>
                                        <a:ext uri="{FF2B5EF4-FFF2-40B4-BE49-F238E27FC236}">
                                          <a16:creationId xmlns:a16="http://schemas.microsoft.com/office/drawing/2014/main" id="{00000000-0008-0000-0000-0000C0060000}"/>
                                        </a:ext>
                                      </a:extLst>
                                    </p:cNvPr>
                                    <p:cNvSpPr/>
                                    <p:nvPr/>
                                  </p:nvSpPr>
                                  <p:spPr>
                                    <a:xfrm rot="-180000">
                                      <a:off x="1558792" y="5534892"/>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5" name="正方形/長方形 54">
                                      <a:extLst>
                                        <a:ext uri="{FF2B5EF4-FFF2-40B4-BE49-F238E27FC236}">
                                          <a16:creationId xmlns:a16="http://schemas.microsoft.com/office/drawing/2014/main" id="{00000000-0008-0000-0000-0000C1060000}"/>
                                        </a:ext>
                                      </a:extLst>
                                    </p:cNvPr>
                                    <p:cNvSpPr/>
                                    <p:nvPr/>
                                  </p:nvSpPr>
                                  <p:spPr>
                                    <a:xfrm rot="-180000">
                                      <a:off x="1558792" y="5449033"/>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6" name="正方形/長方形 55">
                                      <a:extLst>
                                        <a:ext uri="{FF2B5EF4-FFF2-40B4-BE49-F238E27FC236}">
                                          <a16:creationId xmlns:a16="http://schemas.microsoft.com/office/drawing/2014/main" id="{00000000-0008-0000-0000-0000C2060000}"/>
                                        </a:ext>
                                      </a:extLst>
                                    </p:cNvPr>
                                    <p:cNvSpPr/>
                                    <p:nvPr/>
                                  </p:nvSpPr>
                                  <p:spPr>
                                    <a:xfrm rot="-180000">
                                      <a:off x="1558792" y="5964188"/>
                                      <a:ext cx="219677" cy="42343"/>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43" name="四角形: 角を丸くする 42">
                                  <a:extLst>
                                    <a:ext uri="{FF2B5EF4-FFF2-40B4-BE49-F238E27FC236}">
                                      <a16:creationId xmlns:a16="http://schemas.microsoft.com/office/drawing/2014/main" id="{00000000-0008-0000-0000-0000B5060000}"/>
                                    </a:ext>
                                  </a:extLst>
                                </p:cNvPr>
                                <p:cNvSpPr>
                                  <a:spLocks/>
                                </p:cNvSpPr>
                                <p:nvPr/>
                              </p:nvSpPr>
                              <p:spPr>
                                <a:xfrm>
                                  <a:off x="1510598" y="5629956"/>
                                  <a:ext cx="157724" cy="65732"/>
                                </a:xfrm>
                                <a:prstGeom prst="roundRect">
                                  <a:avLst>
                                    <a:gd name="adj" fmla="val 19758"/>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44" name="グループ化 43">
                                  <a:extLst>
                                    <a:ext uri="{FF2B5EF4-FFF2-40B4-BE49-F238E27FC236}">
                                      <a16:creationId xmlns:a16="http://schemas.microsoft.com/office/drawing/2014/main" id="{00000000-0008-0000-0000-0000B6060000}"/>
                                    </a:ext>
                                  </a:extLst>
                                </p:cNvPr>
                                <p:cNvGrpSpPr/>
                                <p:nvPr/>
                              </p:nvGrpSpPr>
                              <p:grpSpPr>
                                <a:xfrm>
                                  <a:off x="1338867" y="5518725"/>
                                  <a:ext cx="511170" cy="78720"/>
                                  <a:chOff x="1338867" y="5518725"/>
                                  <a:chExt cx="1558022" cy="264653"/>
                                </a:xfrm>
                              </p:grpSpPr>
                              <p:sp>
                                <p:nvSpPr>
                                  <p:cNvPr id="45" name="台形 44">
                                    <a:extLst>
                                      <a:ext uri="{FF2B5EF4-FFF2-40B4-BE49-F238E27FC236}">
                                        <a16:creationId xmlns:a16="http://schemas.microsoft.com/office/drawing/2014/main" id="{00000000-0008-0000-0000-0000B7060000}"/>
                                      </a:ext>
                                    </a:extLst>
                                  </p:cNvPr>
                                  <p:cNvSpPr/>
                                  <p:nvPr/>
                                </p:nvSpPr>
                                <p:spPr>
                                  <a:xfrm rot="5400000">
                                    <a:off x="2428158" y="5276962"/>
                                    <a:ext cx="190021" cy="747440"/>
                                  </a:xfrm>
                                  <a:prstGeom prst="trapezoid">
                                    <a:avLst>
                                      <a:gd name="adj" fmla="val 25727"/>
                                    </a:avLst>
                                  </a:prstGeom>
                                  <a:solidFill>
                                    <a:schemeClr val="bg1"/>
                                  </a:solidFill>
                                  <a:ln w="6350"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6" name="台形 45">
                                    <a:extLst>
                                      <a:ext uri="{FF2B5EF4-FFF2-40B4-BE49-F238E27FC236}">
                                        <a16:creationId xmlns:a16="http://schemas.microsoft.com/office/drawing/2014/main" id="{00000000-0008-0000-0000-0000B8060000}"/>
                                      </a:ext>
                                    </a:extLst>
                                  </p:cNvPr>
                                  <p:cNvSpPr/>
                                  <p:nvPr/>
                                </p:nvSpPr>
                                <p:spPr>
                                  <a:xfrm rot="16200000" flipH="1">
                                    <a:off x="1617578" y="5276470"/>
                                    <a:ext cx="190021" cy="747443"/>
                                  </a:xfrm>
                                  <a:prstGeom prst="trapezoid">
                                    <a:avLst>
                                      <a:gd name="adj" fmla="val 25727"/>
                                    </a:avLst>
                                  </a:prstGeom>
                                  <a:solidFill>
                                    <a:schemeClr val="bg1"/>
                                  </a:solidFill>
                                  <a:ln w="6350"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7" name="四角形: 角を丸くする 46">
                                    <a:extLst>
                                      <a:ext uri="{FF2B5EF4-FFF2-40B4-BE49-F238E27FC236}">
                                        <a16:creationId xmlns:a16="http://schemas.microsoft.com/office/drawing/2014/main" id="{00000000-0008-0000-0000-0000B9060000}"/>
                                      </a:ext>
                                    </a:extLst>
                                  </p:cNvPr>
                                  <p:cNvSpPr>
                                    <a:spLocks/>
                                  </p:cNvSpPr>
                                  <p:nvPr/>
                                </p:nvSpPr>
                                <p:spPr>
                                  <a:xfrm>
                                    <a:off x="1905511" y="5518725"/>
                                    <a:ext cx="360552" cy="264653"/>
                                  </a:xfrm>
                                  <a:prstGeom prst="roundRect">
                                    <a:avLst>
                                      <a:gd name="adj" fmla="val 24202"/>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41" name="正方形/長方形 40">
                                <a:extLst>
                                  <a:ext uri="{FF2B5EF4-FFF2-40B4-BE49-F238E27FC236}">
                                    <a16:creationId xmlns:a16="http://schemas.microsoft.com/office/drawing/2014/main" id="{00000000-0008-0000-0000-0000B3060000}"/>
                                  </a:ext>
                                </a:extLst>
                              </p:cNvPr>
                              <p:cNvSpPr/>
                              <p:nvPr/>
                            </p:nvSpPr>
                            <p:spPr>
                              <a:xfrm rot="5400000">
                                <a:off x="94298" y="3976073"/>
                                <a:ext cx="2976503" cy="81625"/>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39" name="十字形 309">
                              <a:extLst>
                                <a:ext uri="{FF2B5EF4-FFF2-40B4-BE49-F238E27FC236}">
                                  <a16:creationId xmlns:a16="http://schemas.microsoft.com/office/drawing/2014/main" id="{00000000-0008-0000-0000-0000B1060000}"/>
                                </a:ext>
                              </a:extLst>
                            </p:cNvPr>
                            <p:cNvSpPr>
                              <a:spLocks noChangeAspect="1"/>
                            </p:cNvSpPr>
                            <p:nvPr/>
                          </p:nvSpPr>
                          <p:spPr>
                            <a:xfrm flipH="1">
                              <a:off x="1363500" y="4344437"/>
                              <a:ext cx="225103" cy="87442"/>
                            </a:xfrm>
                            <a:custGeom>
                              <a:avLst/>
                              <a:gdLst>
                                <a:gd name="connsiteX0" fmla="*/ 0 w 914400"/>
                                <a:gd name="connsiteY0" fmla="*/ 353160 h 914400"/>
                                <a:gd name="connsiteX1" fmla="*/ 353160 w 914400"/>
                                <a:gd name="connsiteY1" fmla="*/ 353160 h 914400"/>
                                <a:gd name="connsiteX2" fmla="*/ 353160 w 914400"/>
                                <a:gd name="connsiteY2" fmla="*/ 0 h 914400"/>
                                <a:gd name="connsiteX3" fmla="*/ 561240 w 914400"/>
                                <a:gd name="connsiteY3" fmla="*/ 0 h 914400"/>
                                <a:gd name="connsiteX4" fmla="*/ 561240 w 914400"/>
                                <a:gd name="connsiteY4" fmla="*/ 353160 h 914400"/>
                                <a:gd name="connsiteX5" fmla="*/ 914400 w 914400"/>
                                <a:gd name="connsiteY5" fmla="*/ 353160 h 914400"/>
                                <a:gd name="connsiteX6" fmla="*/ 914400 w 914400"/>
                                <a:gd name="connsiteY6" fmla="*/ 561240 h 914400"/>
                                <a:gd name="connsiteX7" fmla="*/ 561240 w 914400"/>
                                <a:gd name="connsiteY7" fmla="*/ 561240 h 914400"/>
                                <a:gd name="connsiteX8" fmla="*/ 561240 w 914400"/>
                                <a:gd name="connsiteY8" fmla="*/ 914400 h 914400"/>
                                <a:gd name="connsiteX9" fmla="*/ 353160 w 914400"/>
                                <a:gd name="connsiteY9" fmla="*/ 914400 h 914400"/>
                                <a:gd name="connsiteX10" fmla="*/ 353160 w 914400"/>
                                <a:gd name="connsiteY10" fmla="*/ 561240 h 914400"/>
                                <a:gd name="connsiteX11" fmla="*/ 0 w 914400"/>
                                <a:gd name="connsiteY11" fmla="*/ 561240 h 914400"/>
                                <a:gd name="connsiteX12" fmla="*/ 0 w 914400"/>
                                <a:gd name="connsiteY12" fmla="*/ 353160 h 914400"/>
                                <a:gd name="connsiteX0" fmla="*/ 0 w 914400"/>
                                <a:gd name="connsiteY0" fmla="*/ 353160 h 914400"/>
                                <a:gd name="connsiteX1" fmla="*/ 353160 w 914400"/>
                                <a:gd name="connsiteY1" fmla="*/ 353160 h 914400"/>
                                <a:gd name="connsiteX2" fmla="*/ 353160 w 914400"/>
                                <a:gd name="connsiteY2" fmla="*/ 0 h 914400"/>
                                <a:gd name="connsiteX3" fmla="*/ 561240 w 914400"/>
                                <a:gd name="connsiteY3" fmla="*/ 0 h 914400"/>
                                <a:gd name="connsiteX4" fmla="*/ 561240 w 914400"/>
                                <a:gd name="connsiteY4" fmla="*/ 353160 h 914400"/>
                                <a:gd name="connsiteX5" fmla="*/ 914400 w 914400"/>
                                <a:gd name="connsiteY5" fmla="*/ 353160 h 914400"/>
                                <a:gd name="connsiteX6" fmla="*/ 914400 w 914400"/>
                                <a:gd name="connsiteY6" fmla="*/ 561240 h 914400"/>
                                <a:gd name="connsiteX7" fmla="*/ 561240 w 914400"/>
                                <a:gd name="connsiteY7" fmla="*/ 561240 h 914400"/>
                                <a:gd name="connsiteX8" fmla="*/ 561240 w 914400"/>
                                <a:gd name="connsiteY8" fmla="*/ 914400 h 914400"/>
                                <a:gd name="connsiteX9" fmla="*/ 353160 w 914400"/>
                                <a:gd name="connsiteY9" fmla="*/ 561240 h 914400"/>
                                <a:gd name="connsiteX10" fmla="*/ 0 w 914400"/>
                                <a:gd name="connsiteY10" fmla="*/ 561240 h 914400"/>
                                <a:gd name="connsiteX11" fmla="*/ 0 w 914400"/>
                                <a:gd name="connsiteY11" fmla="*/ 353160 h 914400"/>
                                <a:gd name="connsiteX0" fmla="*/ 0 w 914400"/>
                                <a:gd name="connsiteY0" fmla="*/ 353160 h 561240"/>
                                <a:gd name="connsiteX1" fmla="*/ 353160 w 914400"/>
                                <a:gd name="connsiteY1" fmla="*/ 353160 h 561240"/>
                                <a:gd name="connsiteX2" fmla="*/ 353160 w 914400"/>
                                <a:gd name="connsiteY2" fmla="*/ 0 h 561240"/>
                                <a:gd name="connsiteX3" fmla="*/ 561240 w 914400"/>
                                <a:gd name="connsiteY3" fmla="*/ 0 h 561240"/>
                                <a:gd name="connsiteX4" fmla="*/ 561240 w 914400"/>
                                <a:gd name="connsiteY4" fmla="*/ 353160 h 561240"/>
                                <a:gd name="connsiteX5" fmla="*/ 914400 w 914400"/>
                                <a:gd name="connsiteY5" fmla="*/ 353160 h 561240"/>
                                <a:gd name="connsiteX6" fmla="*/ 914400 w 914400"/>
                                <a:gd name="connsiteY6" fmla="*/ 561240 h 561240"/>
                                <a:gd name="connsiteX7" fmla="*/ 561240 w 914400"/>
                                <a:gd name="connsiteY7" fmla="*/ 561240 h 561240"/>
                                <a:gd name="connsiteX8" fmla="*/ 353160 w 914400"/>
                                <a:gd name="connsiteY8" fmla="*/ 561240 h 561240"/>
                                <a:gd name="connsiteX9" fmla="*/ 0 w 914400"/>
                                <a:gd name="connsiteY9" fmla="*/ 561240 h 561240"/>
                                <a:gd name="connsiteX10" fmla="*/ 0 w 914400"/>
                                <a:gd name="connsiteY10" fmla="*/ 353160 h 561240"/>
                                <a:gd name="connsiteX0" fmla="*/ 0 w 914400"/>
                                <a:gd name="connsiteY0" fmla="*/ 353160 h 561240"/>
                                <a:gd name="connsiteX1" fmla="*/ 353160 w 914400"/>
                                <a:gd name="connsiteY1" fmla="*/ 353160 h 561240"/>
                                <a:gd name="connsiteX2" fmla="*/ 353160 w 914400"/>
                                <a:gd name="connsiteY2" fmla="*/ 0 h 561240"/>
                                <a:gd name="connsiteX3" fmla="*/ 561240 w 914400"/>
                                <a:gd name="connsiteY3" fmla="*/ 0 h 561240"/>
                                <a:gd name="connsiteX4" fmla="*/ 561240 w 914400"/>
                                <a:gd name="connsiteY4" fmla="*/ 353160 h 561240"/>
                                <a:gd name="connsiteX5" fmla="*/ 914400 w 914400"/>
                                <a:gd name="connsiteY5" fmla="*/ 353160 h 561240"/>
                                <a:gd name="connsiteX6" fmla="*/ 914400 w 914400"/>
                                <a:gd name="connsiteY6" fmla="*/ 561240 h 561240"/>
                                <a:gd name="connsiteX7" fmla="*/ 353160 w 914400"/>
                                <a:gd name="connsiteY7" fmla="*/ 561240 h 561240"/>
                                <a:gd name="connsiteX8" fmla="*/ 0 w 914400"/>
                                <a:gd name="connsiteY8" fmla="*/ 561240 h 561240"/>
                                <a:gd name="connsiteX9" fmla="*/ 0 w 914400"/>
                                <a:gd name="connsiteY9" fmla="*/ 353160 h 561240"/>
                                <a:gd name="connsiteX0" fmla="*/ 0 w 914400"/>
                                <a:gd name="connsiteY0" fmla="*/ 353160 h 561240"/>
                                <a:gd name="connsiteX1" fmla="*/ 353160 w 914400"/>
                                <a:gd name="connsiteY1" fmla="*/ 353160 h 561240"/>
                                <a:gd name="connsiteX2" fmla="*/ 353160 w 914400"/>
                                <a:gd name="connsiteY2" fmla="*/ 0 h 561240"/>
                                <a:gd name="connsiteX3" fmla="*/ 561240 w 914400"/>
                                <a:gd name="connsiteY3" fmla="*/ 0 h 561240"/>
                                <a:gd name="connsiteX4" fmla="*/ 561240 w 914400"/>
                                <a:gd name="connsiteY4" fmla="*/ 353160 h 561240"/>
                                <a:gd name="connsiteX5" fmla="*/ 914400 w 914400"/>
                                <a:gd name="connsiteY5" fmla="*/ 353160 h 561240"/>
                                <a:gd name="connsiteX6" fmla="*/ 914400 w 914400"/>
                                <a:gd name="connsiteY6" fmla="*/ 561240 h 561240"/>
                                <a:gd name="connsiteX7" fmla="*/ 0 w 914400"/>
                                <a:gd name="connsiteY7" fmla="*/ 561240 h 561240"/>
                                <a:gd name="connsiteX8" fmla="*/ 0 w 914400"/>
                                <a:gd name="connsiteY8" fmla="*/ 353160 h 561240"/>
                                <a:gd name="connsiteX0" fmla="*/ 0 w 914400"/>
                                <a:gd name="connsiteY0" fmla="*/ 353160 h 561240"/>
                                <a:gd name="connsiteX1" fmla="*/ 353160 w 914400"/>
                                <a:gd name="connsiteY1" fmla="*/ 353160 h 561240"/>
                                <a:gd name="connsiteX2" fmla="*/ 353160 w 914400"/>
                                <a:gd name="connsiteY2" fmla="*/ 0 h 561240"/>
                                <a:gd name="connsiteX3" fmla="*/ 561240 w 914400"/>
                                <a:gd name="connsiteY3" fmla="*/ 0 h 561240"/>
                                <a:gd name="connsiteX4" fmla="*/ 578696 w 914400"/>
                                <a:gd name="connsiteY4" fmla="*/ 353160 h 561240"/>
                                <a:gd name="connsiteX5" fmla="*/ 914400 w 914400"/>
                                <a:gd name="connsiteY5" fmla="*/ 353160 h 561240"/>
                                <a:gd name="connsiteX6" fmla="*/ 914400 w 914400"/>
                                <a:gd name="connsiteY6" fmla="*/ 561240 h 561240"/>
                                <a:gd name="connsiteX7" fmla="*/ 0 w 914400"/>
                                <a:gd name="connsiteY7" fmla="*/ 561240 h 561240"/>
                                <a:gd name="connsiteX8" fmla="*/ 0 w 914400"/>
                                <a:gd name="connsiteY8" fmla="*/ 353160 h 561240"/>
                                <a:gd name="connsiteX0" fmla="*/ 0 w 914400"/>
                                <a:gd name="connsiteY0" fmla="*/ 353160 h 561240"/>
                                <a:gd name="connsiteX1" fmla="*/ 353160 w 914400"/>
                                <a:gd name="connsiteY1" fmla="*/ 353160 h 561240"/>
                                <a:gd name="connsiteX2" fmla="*/ 353160 w 914400"/>
                                <a:gd name="connsiteY2" fmla="*/ 0 h 561240"/>
                                <a:gd name="connsiteX3" fmla="*/ 590333 w 914400"/>
                                <a:gd name="connsiteY3" fmla="*/ 0 h 561240"/>
                                <a:gd name="connsiteX4" fmla="*/ 578696 w 914400"/>
                                <a:gd name="connsiteY4" fmla="*/ 353160 h 561240"/>
                                <a:gd name="connsiteX5" fmla="*/ 914400 w 914400"/>
                                <a:gd name="connsiteY5" fmla="*/ 353160 h 561240"/>
                                <a:gd name="connsiteX6" fmla="*/ 914400 w 914400"/>
                                <a:gd name="connsiteY6" fmla="*/ 561240 h 561240"/>
                                <a:gd name="connsiteX7" fmla="*/ 0 w 914400"/>
                                <a:gd name="connsiteY7" fmla="*/ 561240 h 561240"/>
                                <a:gd name="connsiteX8" fmla="*/ 0 w 914400"/>
                                <a:gd name="connsiteY8" fmla="*/ 353160 h 561240"/>
                                <a:gd name="connsiteX0" fmla="*/ 0 w 914400"/>
                                <a:gd name="connsiteY0" fmla="*/ 353160 h 561240"/>
                                <a:gd name="connsiteX1" fmla="*/ 329887 w 914400"/>
                                <a:gd name="connsiteY1" fmla="*/ 353160 h 561240"/>
                                <a:gd name="connsiteX2" fmla="*/ 353160 w 914400"/>
                                <a:gd name="connsiteY2" fmla="*/ 0 h 561240"/>
                                <a:gd name="connsiteX3" fmla="*/ 590333 w 914400"/>
                                <a:gd name="connsiteY3" fmla="*/ 0 h 561240"/>
                                <a:gd name="connsiteX4" fmla="*/ 578696 w 914400"/>
                                <a:gd name="connsiteY4" fmla="*/ 353160 h 561240"/>
                                <a:gd name="connsiteX5" fmla="*/ 914400 w 914400"/>
                                <a:gd name="connsiteY5" fmla="*/ 353160 h 561240"/>
                                <a:gd name="connsiteX6" fmla="*/ 914400 w 914400"/>
                                <a:gd name="connsiteY6" fmla="*/ 561240 h 561240"/>
                                <a:gd name="connsiteX7" fmla="*/ 0 w 914400"/>
                                <a:gd name="connsiteY7" fmla="*/ 561240 h 561240"/>
                                <a:gd name="connsiteX8" fmla="*/ 0 w 914400"/>
                                <a:gd name="connsiteY8" fmla="*/ 353160 h 561240"/>
                                <a:gd name="connsiteX0" fmla="*/ 0 w 914400"/>
                                <a:gd name="connsiteY0" fmla="*/ 353160 h 561240"/>
                                <a:gd name="connsiteX1" fmla="*/ 329887 w 914400"/>
                                <a:gd name="connsiteY1" fmla="*/ 353160 h 561240"/>
                                <a:gd name="connsiteX2" fmla="*/ 329886 w 914400"/>
                                <a:gd name="connsiteY2" fmla="*/ 0 h 561240"/>
                                <a:gd name="connsiteX3" fmla="*/ 590333 w 914400"/>
                                <a:gd name="connsiteY3" fmla="*/ 0 h 561240"/>
                                <a:gd name="connsiteX4" fmla="*/ 578696 w 914400"/>
                                <a:gd name="connsiteY4" fmla="*/ 353160 h 561240"/>
                                <a:gd name="connsiteX5" fmla="*/ 914400 w 914400"/>
                                <a:gd name="connsiteY5" fmla="*/ 353160 h 561240"/>
                                <a:gd name="connsiteX6" fmla="*/ 914400 w 914400"/>
                                <a:gd name="connsiteY6" fmla="*/ 561240 h 561240"/>
                                <a:gd name="connsiteX7" fmla="*/ 0 w 914400"/>
                                <a:gd name="connsiteY7" fmla="*/ 561240 h 561240"/>
                                <a:gd name="connsiteX8" fmla="*/ 0 w 914400"/>
                                <a:gd name="connsiteY8" fmla="*/ 353160 h 561240"/>
                                <a:gd name="connsiteX0" fmla="*/ 0 w 914400"/>
                                <a:gd name="connsiteY0" fmla="*/ 353160 h 561240"/>
                                <a:gd name="connsiteX1" fmla="*/ 329887 w 914400"/>
                                <a:gd name="connsiteY1" fmla="*/ 353160 h 561240"/>
                                <a:gd name="connsiteX2" fmla="*/ 329886 w 914400"/>
                                <a:gd name="connsiteY2" fmla="*/ 0 h 561240"/>
                                <a:gd name="connsiteX3" fmla="*/ 590333 w 914400"/>
                                <a:gd name="connsiteY3" fmla="*/ 0 h 561240"/>
                                <a:gd name="connsiteX4" fmla="*/ 601971 w 914400"/>
                                <a:gd name="connsiteY4" fmla="*/ 353160 h 561240"/>
                                <a:gd name="connsiteX5" fmla="*/ 914400 w 914400"/>
                                <a:gd name="connsiteY5" fmla="*/ 353160 h 561240"/>
                                <a:gd name="connsiteX6" fmla="*/ 914400 w 914400"/>
                                <a:gd name="connsiteY6" fmla="*/ 561240 h 561240"/>
                                <a:gd name="connsiteX7" fmla="*/ 0 w 914400"/>
                                <a:gd name="connsiteY7" fmla="*/ 561240 h 561240"/>
                                <a:gd name="connsiteX8" fmla="*/ 0 w 914400"/>
                                <a:gd name="connsiteY8" fmla="*/ 353160 h 561240"/>
                                <a:gd name="connsiteX0" fmla="*/ 0 w 914400"/>
                                <a:gd name="connsiteY0" fmla="*/ 439135 h 647215"/>
                                <a:gd name="connsiteX1" fmla="*/ 329887 w 914400"/>
                                <a:gd name="connsiteY1" fmla="*/ 439135 h 647215"/>
                                <a:gd name="connsiteX2" fmla="*/ 329886 w 914400"/>
                                <a:gd name="connsiteY2" fmla="*/ 85975 h 647215"/>
                                <a:gd name="connsiteX3" fmla="*/ 601969 w 914400"/>
                                <a:gd name="connsiteY3" fmla="*/ 0 h 647215"/>
                                <a:gd name="connsiteX4" fmla="*/ 601971 w 914400"/>
                                <a:gd name="connsiteY4" fmla="*/ 439135 h 647215"/>
                                <a:gd name="connsiteX5" fmla="*/ 914400 w 914400"/>
                                <a:gd name="connsiteY5" fmla="*/ 439135 h 647215"/>
                                <a:gd name="connsiteX6" fmla="*/ 914400 w 914400"/>
                                <a:gd name="connsiteY6" fmla="*/ 647215 h 647215"/>
                                <a:gd name="connsiteX7" fmla="*/ 0 w 914400"/>
                                <a:gd name="connsiteY7" fmla="*/ 647215 h 647215"/>
                                <a:gd name="connsiteX8" fmla="*/ 0 w 914400"/>
                                <a:gd name="connsiteY8" fmla="*/ 439135 h 647215"/>
                                <a:gd name="connsiteX0" fmla="*/ 0 w 914400"/>
                                <a:gd name="connsiteY0" fmla="*/ 449882 h 657962"/>
                                <a:gd name="connsiteX1" fmla="*/ 329887 w 914400"/>
                                <a:gd name="connsiteY1" fmla="*/ 449882 h 657962"/>
                                <a:gd name="connsiteX2" fmla="*/ 306611 w 914400"/>
                                <a:gd name="connsiteY2" fmla="*/ 0 h 657962"/>
                                <a:gd name="connsiteX3" fmla="*/ 601969 w 914400"/>
                                <a:gd name="connsiteY3" fmla="*/ 10747 h 657962"/>
                                <a:gd name="connsiteX4" fmla="*/ 601971 w 914400"/>
                                <a:gd name="connsiteY4" fmla="*/ 449882 h 657962"/>
                                <a:gd name="connsiteX5" fmla="*/ 914400 w 914400"/>
                                <a:gd name="connsiteY5" fmla="*/ 449882 h 657962"/>
                                <a:gd name="connsiteX6" fmla="*/ 914400 w 914400"/>
                                <a:gd name="connsiteY6" fmla="*/ 657962 h 657962"/>
                                <a:gd name="connsiteX7" fmla="*/ 0 w 914400"/>
                                <a:gd name="connsiteY7" fmla="*/ 657962 h 657962"/>
                                <a:gd name="connsiteX8" fmla="*/ 0 w 914400"/>
                                <a:gd name="connsiteY8" fmla="*/ 449882 h 657962"/>
                                <a:gd name="connsiteX0" fmla="*/ 0 w 914400"/>
                                <a:gd name="connsiteY0" fmla="*/ 449882 h 657962"/>
                                <a:gd name="connsiteX1" fmla="*/ 306613 w 914400"/>
                                <a:gd name="connsiteY1" fmla="*/ 449882 h 657962"/>
                                <a:gd name="connsiteX2" fmla="*/ 306611 w 914400"/>
                                <a:gd name="connsiteY2" fmla="*/ 0 h 657962"/>
                                <a:gd name="connsiteX3" fmla="*/ 601969 w 914400"/>
                                <a:gd name="connsiteY3" fmla="*/ 10747 h 657962"/>
                                <a:gd name="connsiteX4" fmla="*/ 601971 w 914400"/>
                                <a:gd name="connsiteY4" fmla="*/ 449882 h 657962"/>
                                <a:gd name="connsiteX5" fmla="*/ 914400 w 914400"/>
                                <a:gd name="connsiteY5" fmla="*/ 449882 h 657962"/>
                                <a:gd name="connsiteX6" fmla="*/ 914400 w 914400"/>
                                <a:gd name="connsiteY6" fmla="*/ 657962 h 657962"/>
                                <a:gd name="connsiteX7" fmla="*/ 0 w 914400"/>
                                <a:gd name="connsiteY7" fmla="*/ 657962 h 657962"/>
                                <a:gd name="connsiteX8" fmla="*/ 0 w 914400"/>
                                <a:gd name="connsiteY8" fmla="*/ 449882 h 657962"/>
                                <a:gd name="connsiteX0" fmla="*/ 0 w 914400"/>
                                <a:gd name="connsiteY0" fmla="*/ 453784 h 661864"/>
                                <a:gd name="connsiteX1" fmla="*/ 306613 w 914400"/>
                                <a:gd name="connsiteY1" fmla="*/ 453784 h 661864"/>
                                <a:gd name="connsiteX2" fmla="*/ 306611 w 914400"/>
                                <a:gd name="connsiteY2" fmla="*/ 3902 h 661864"/>
                                <a:gd name="connsiteX3" fmla="*/ 601970 w 914400"/>
                                <a:gd name="connsiteY3" fmla="*/ 0 h 661864"/>
                                <a:gd name="connsiteX4" fmla="*/ 601971 w 914400"/>
                                <a:gd name="connsiteY4" fmla="*/ 453784 h 661864"/>
                                <a:gd name="connsiteX5" fmla="*/ 914400 w 914400"/>
                                <a:gd name="connsiteY5" fmla="*/ 453784 h 661864"/>
                                <a:gd name="connsiteX6" fmla="*/ 914400 w 914400"/>
                                <a:gd name="connsiteY6" fmla="*/ 661864 h 661864"/>
                                <a:gd name="connsiteX7" fmla="*/ 0 w 914400"/>
                                <a:gd name="connsiteY7" fmla="*/ 661864 h 661864"/>
                                <a:gd name="connsiteX8" fmla="*/ 0 w 914400"/>
                                <a:gd name="connsiteY8" fmla="*/ 453784 h 661864"/>
                                <a:gd name="connsiteX0" fmla="*/ 0 w 914400"/>
                                <a:gd name="connsiteY0" fmla="*/ 457210 h 665290"/>
                                <a:gd name="connsiteX1" fmla="*/ 306613 w 914400"/>
                                <a:gd name="connsiteY1" fmla="*/ 457210 h 665290"/>
                                <a:gd name="connsiteX2" fmla="*/ 306611 w 914400"/>
                                <a:gd name="connsiteY2" fmla="*/ 0 h 665290"/>
                                <a:gd name="connsiteX3" fmla="*/ 601970 w 914400"/>
                                <a:gd name="connsiteY3" fmla="*/ 3426 h 665290"/>
                                <a:gd name="connsiteX4" fmla="*/ 601971 w 914400"/>
                                <a:gd name="connsiteY4" fmla="*/ 457210 h 665290"/>
                                <a:gd name="connsiteX5" fmla="*/ 914400 w 914400"/>
                                <a:gd name="connsiteY5" fmla="*/ 457210 h 665290"/>
                                <a:gd name="connsiteX6" fmla="*/ 914400 w 914400"/>
                                <a:gd name="connsiteY6" fmla="*/ 665290 h 665290"/>
                                <a:gd name="connsiteX7" fmla="*/ 0 w 914400"/>
                                <a:gd name="connsiteY7" fmla="*/ 665290 h 665290"/>
                                <a:gd name="connsiteX8" fmla="*/ 0 w 914400"/>
                                <a:gd name="connsiteY8" fmla="*/ 457210 h 665290"/>
                                <a:gd name="connsiteX0" fmla="*/ 0 w 914400"/>
                                <a:gd name="connsiteY0" fmla="*/ 457210 h 665290"/>
                                <a:gd name="connsiteX1" fmla="*/ 306613 w 914400"/>
                                <a:gd name="connsiteY1" fmla="*/ 457210 h 665290"/>
                                <a:gd name="connsiteX2" fmla="*/ 306611 w 914400"/>
                                <a:gd name="connsiteY2" fmla="*/ 0 h 665290"/>
                                <a:gd name="connsiteX3" fmla="*/ 601970 w 914400"/>
                                <a:gd name="connsiteY3" fmla="*/ 3426 h 665290"/>
                                <a:gd name="connsiteX4" fmla="*/ 601971 w 914400"/>
                                <a:gd name="connsiteY4" fmla="*/ 457210 h 665290"/>
                                <a:gd name="connsiteX5" fmla="*/ 914400 w 914400"/>
                                <a:gd name="connsiteY5" fmla="*/ 457210 h 665290"/>
                                <a:gd name="connsiteX6" fmla="*/ 914400 w 914400"/>
                                <a:gd name="connsiteY6" fmla="*/ 665290 h 665290"/>
                                <a:gd name="connsiteX7" fmla="*/ 0 w 914400"/>
                                <a:gd name="connsiteY7" fmla="*/ 665290 h 665290"/>
                                <a:gd name="connsiteX8" fmla="*/ 0 w 914400"/>
                                <a:gd name="connsiteY8" fmla="*/ 457210 h 665290"/>
                                <a:gd name="connsiteX0" fmla="*/ 0 w 914400"/>
                                <a:gd name="connsiteY0" fmla="*/ 457210 h 665290"/>
                                <a:gd name="connsiteX1" fmla="*/ 306613 w 914400"/>
                                <a:gd name="connsiteY1" fmla="*/ 457210 h 665290"/>
                                <a:gd name="connsiteX2" fmla="*/ 306611 w 914400"/>
                                <a:gd name="connsiteY2" fmla="*/ 0 h 665290"/>
                                <a:gd name="connsiteX3" fmla="*/ 601970 w 914400"/>
                                <a:gd name="connsiteY3" fmla="*/ 3426 h 665290"/>
                                <a:gd name="connsiteX4" fmla="*/ 601971 w 914400"/>
                                <a:gd name="connsiteY4" fmla="*/ 457210 h 665290"/>
                                <a:gd name="connsiteX5" fmla="*/ 914400 w 914400"/>
                                <a:gd name="connsiteY5" fmla="*/ 457210 h 665290"/>
                                <a:gd name="connsiteX6" fmla="*/ 914400 w 914400"/>
                                <a:gd name="connsiteY6" fmla="*/ 665290 h 665290"/>
                                <a:gd name="connsiteX7" fmla="*/ 0 w 914400"/>
                                <a:gd name="connsiteY7" fmla="*/ 665290 h 665290"/>
                                <a:gd name="connsiteX8" fmla="*/ 0 w 914400"/>
                                <a:gd name="connsiteY8" fmla="*/ 457210 h 665290"/>
                                <a:gd name="connsiteX0" fmla="*/ 0 w 914400"/>
                                <a:gd name="connsiteY0" fmla="*/ 457210 h 665290"/>
                                <a:gd name="connsiteX1" fmla="*/ 306613 w 914400"/>
                                <a:gd name="connsiteY1" fmla="*/ 457210 h 665290"/>
                                <a:gd name="connsiteX2" fmla="*/ 306611 w 914400"/>
                                <a:gd name="connsiteY2" fmla="*/ 0 h 665290"/>
                                <a:gd name="connsiteX3" fmla="*/ 601970 w 914400"/>
                                <a:gd name="connsiteY3" fmla="*/ 3426 h 665290"/>
                                <a:gd name="connsiteX4" fmla="*/ 601971 w 914400"/>
                                <a:gd name="connsiteY4" fmla="*/ 457210 h 665290"/>
                                <a:gd name="connsiteX5" fmla="*/ 914400 w 914400"/>
                                <a:gd name="connsiteY5" fmla="*/ 457210 h 665290"/>
                                <a:gd name="connsiteX6" fmla="*/ 914400 w 914400"/>
                                <a:gd name="connsiteY6" fmla="*/ 665290 h 665290"/>
                                <a:gd name="connsiteX7" fmla="*/ 0 w 914400"/>
                                <a:gd name="connsiteY7" fmla="*/ 665290 h 665290"/>
                                <a:gd name="connsiteX8" fmla="*/ 0 w 914400"/>
                                <a:gd name="connsiteY8" fmla="*/ 457210 h 665290"/>
                                <a:gd name="connsiteX0" fmla="*/ 0 w 914400"/>
                                <a:gd name="connsiteY0" fmla="*/ 457210 h 665290"/>
                                <a:gd name="connsiteX1" fmla="*/ 306613 w 914400"/>
                                <a:gd name="connsiteY1" fmla="*/ 457210 h 665290"/>
                                <a:gd name="connsiteX2" fmla="*/ 306611 w 914400"/>
                                <a:gd name="connsiteY2" fmla="*/ 0 h 665290"/>
                                <a:gd name="connsiteX3" fmla="*/ 601970 w 914400"/>
                                <a:gd name="connsiteY3" fmla="*/ 3426 h 665290"/>
                                <a:gd name="connsiteX4" fmla="*/ 601971 w 914400"/>
                                <a:gd name="connsiteY4" fmla="*/ 457210 h 665290"/>
                                <a:gd name="connsiteX5" fmla="*/ 914400 w 914400"/>
                                <a:gd name="connsiteY5" fmla="*/ 457210 h 665290"/>
                                <a:gd name="connsiteX6" fmla="*/ 914400 w 914400"/>
                                <a:gd name="connsiteY6" fmla="*/ 665290 h 665290"/>
                                <a:gd name="connsiteX7" fmla="*/ 0 w 914400"/>
                                <a:gd name="connsiteY7" fmla="*/ 665290 h 665290"/>
                                <a:gd name="connsiteX8" fmla="*/ 0 w 914400"/>
                                <a:gd name="connsiteY8" fmla="*/ 457210 h 66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665290">
                                  <a:moveTo>
                                    <a:pt x="0" y="457210"/>
                                  </a:moveTo>
                                  <a:lnTo>
                                    <a:pt x="306613" y="457210"/>
                                  </a:lnTo>
                                  <a:cubicBezTo>
                                    <a:pt x="306612" y="304807"/>
                                    <a:pt x="306612" y="152403"/>
                                    <a:pt x="306611" y="0"/>
                                  </a:cubicBezTo>
                                  <a:lnTo>
                                    <a:pt x="601970" y="3426"/>
                                  </a:lnTo>
                                  <a:cubicBezTo>
                                    <a:pt x="601970" y="230318"/>
                                    <a:pt x="601970" y="230318"/>
                                    <a:pt x="601971" y="457210"/>
                                  </a:cubicBezTo>
                                  <a:lnTo>
                                    <a:pt x="914400" y="457210"/>
                                  </a:lnTo>
                                  <a:lnTo>
                                    <a:pt x="914400" y="665290"/>
                                  </a:lnTo>
                                  <a:lnTo>
                                    <a:pt x="0" y="665290"/>
                                  </a:lnTo>
                                  <a:lnTo>
                                    <a:pt x="0" y="457210"/>
                                  </a:lnTo>
                                  <a:close/>
                                </a:path>
                              </a:pathLst>
                            </a:cu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nvGrpSpPr>
                        <p:cNvPr id="29" name="グループ化 28">
                          <a:extLst>
                            <a:ext uri="{FF2B5EF4-FFF2-40B4-BE49-F238E27FC236}">
                              <a16:creationId xmlns:a16="http://schemas.microsoft.com/office/drawing/2014/main" id="{00000000-0008-0000-0000-0000A7060000}"/>
                            </a:ext>
                          </a:extLst>
                        </p:cNvPr>
                        <p:cNvGrpSpPr/>
                        <p:nvPr/>
                      </p:nvGrpSpPr>
                      <p:grpSpPr>
                        <a:xfrm>
                          <a:off x="1545650" y="2491006"/>
                          <a:ext cx="1848270" cy="71361"/>
                          <a:chOff x="1545650" y="2491006"/>
                          <a:chExt cx="1762171" cy="71361"/>
                        </a:xfrm>
                      </p:grpSpPr>
                      <p:grpSp>
                        <p:nvGrpSpPr>
                          <p:cNvPr id="30" name="グループ化 29">
                            <a:extLst>
                              <a:ext uri="{FF2B5EF4-FFF2-40B4-BE49-F238E27FC236}">
                                <a16:creationId xmlns:a16="http://schemas.microsoft.com/office/drawing/2014/main" id="{00000000-0008-0000-0000-0000A8060000}"/>
                              </a:ext>
                            </a:extLst>
                          </p:cNvPr>
                          <p:cNvGrpSpPr/>
                          <p:nvPr/>
                        </p:nvGrpSpPr>
                        <p:grpSpPr>
                          <a:xfrm>
                            <a:off x="1545650" y="2491899"/>
                            <a:ext cx="1175396" cy="70312"/>
                            <a:chOff x="1545649" y="2491899"/>
                            <a:chExt cx="2018476" cy="115957"/>
                          </a:xfrm>
                        </p:grpSpPr>
                        <p:sp>
                          <p:nvSpPr>
                            <p:cNvPr id="32" name="正方形/長方形 31">
                              <a:extLst>
                                <a:ext uri="{FF2B5EF4-FFF2-40B4-BE49-F238E27FC236}">
                                  <a16:creationId xmlns:a16="http://schemas.microsoft.com/office/drawing/2014/main" id="{00000000-0008-0000-0000-0000AA060000}"/>
                                </a:ext>
                              </a:extLst>
                            </p:cNvPr>
                            <p:cNvSpPr/>
                            <p:nvPr/>
                          </p:nvSpPr>
                          <p:spPr>
                            <a:xfrm>
                              <a:off x="1545649" y="2491899"/>
                              <a:ext cx="1008000" cy="115957"/>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3" name="正方形/長方形 32">
                              <a:extLst>
                                <a:ext uri="{FF2B5EF4-FFF2-40B4-BE49-F238E27FC236}">
                                  <a16:creationId xmlns:a16="http://schemas.microsoft.com/office/drawing/2014/main" id="{00000000-0008-0000-0000-0000AB060000}"/>
                                </a:ext>
                              </a:extLst>
                            </p:cNvPr>
                            <p:cNvSpPr/>
                            <p:nvPr/>
                          </p:nvSpPr>
                          <p:spPr>
                            <a:xfrm>
                              <a:off x="2556125" y="2491899"/>
                              <a:ext cx="1008000" cy="115957"/>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31" name="正方形/長方形 30">
                            <a:extLst>
                              <a:ext uri="{FF2B5EF4-FFF2-40B4-BE49-F238E27FC236}">
                                <a16:creationId xmlns:a16="http://schemas.microsoft.com/office/drawing/2014/main" id="{00000000-0008-0000-0000-0000A9060000}"/>
                              </a:ext>
                            </a:extLst>
                          </p:cNvPr>
                          <p:cNvSpPr/>
                          <p:nvPr/>
                        </p:nvSpPr>
                        <p:spPr>
                          <a:xfrm>
                            <a:off x="2720248" y="2491006"/>
                            <a:ext cx="587573" cy="71361"/>
                          </a:xfrm>
                          <a:prstGeom prst="rect">
                            <a:avLst/>
                          </a:prstGeom>
                          <a:solidFill>
                            <a:schemeClr val="bg1"/>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grpSp>
                  <p:nvGrpSpPr>
                    <p:cNvPr id="23" name="グループ化 22">
                      <a:extLst>
                        <a:ext uri="{FF2B5EF4-FFF2-40B4-BE49-F238E27FC236}">
                          <a16:creationId xmlns:a16="http://schemas.microsoft.com/office/drawing/2014/main" id="{00000000-0008-0000-0000-0000A1060000}"/>
                        </a:ext>
                      </a:extLst>
                    </p:cNvPr>
                    <p:cNvGrpSpPr/>
                    <p:nvPr/>
                  </p:nvGrpSpPr>
                  <p:grpSpPr>
                    <a:xfrm>
                      <a:off x="1469849" y="2498860"/>
                      <a:ext cx="1958149" cy="74355"/>
                      <a:chOff x="1469854" y="2498860"/>
                      <a:chExt cx="3474998" cy="124167"/>
                    </a:xfrm>
                  </p:grpSpPr>
                  <p:sp>
                    <p:nvSpPr>
                      <p:cNvPr id="24" name="四角形: 角を丸くする 23">
                        <a:extLst>
                          <a:ext uri="{FF2B5EF4-FFF2-40B4-BE49-F238E27FC236}">
                            <a16:creationId xmlns:a16="http://schemas.microsoft.com/office/drawing/2014/main" id="{00000000-0008-0000-0000-0000A2060000}"/>
                          </a:ext>
                        </a:extLst>
                      </p:cNvPr>
                      <p:cNvSpPr>
                        <a:spLocks/>
                      </p:cNvSpPr>
                      <p:nvPr/>
                    </p:nvSpPr>
                    <p:spPr>
                      <a:xfrm rot="5400000">
                        <a:off x="1473492" y="2495222"/>
                        <a:ext cx="120235" cy="127511"/>
                      </a:xfrm>
                      <a:prstGeom prst="roundRect">
                        <a:avLst>
                          <a:gd name="adj" fmla="val 1485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5" name="四角形: 角を丸くする 24">
                        <a:extLst>
                          <a:ext uri="{FF2B5EF4-FFF2-40B4-BE49-F238E27FC236}">
                            <a16:creationId xmlns:a16="http://schemas.microsoft.com/office/drawing/2014/main" id="{00000000-0008-0000-0000-0000A3060000}"/>
                          </a:ext>
                        </a:extLst>
                      </p:cNvPr>
                      <p:cNvSpPr>
                        <a:spLocks/>
                      </p:cNvSpPr>
                      <p:nvPr/>
                    </p:nvSpPr>
                    <p:spPr>
                      <a:xfrm rot="5400000">
                        <a:off x="4820996" y="2499171"/>
                        <a:ext cx="120201" cy="127511"/>
                      </a:xfrm>
                      <a:prstGeom prst="roundRect">
                        <a:avLst>
                          <a:gd name="adj" fmla="val 1485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grpSp>
        </p:grpSp>
        <p:sp>
          <p:nvSpPr>
            <p:cNvPr id="14" name="フリーフォーム: 図形 13">
              <a:extLst>
                <a:ext uri="{FF2B5EF4-FFF2-40B4-BE49-F238E27FC236}">
                  <a16:creationId xmlns:a16="http://schemas.microsoft.com/office/drawing/2014/main" id="{00000000-0008-0000-0000-00004E040000}"/>
                </a:ext>
              </a:extLst>
            </p:cNvPr>
            <p:cNvSpPr/>
            <p:nvPr/>
          </p:nvSpPr>
          <p:spPr>
            <a:xfrm rot="186081" flipH="1">
              <a:off x="1252333" y="1002199"/>
              <a:ext cx="67878" cy="105946"/>
            </a:xfrm>
            <a:custGeom>
              <a:avLst/>
              <a:gdLst>
                <a:gd name="connsiteX0" fmla="*/ 112756 w 112756"/>
                <a:gd name="connsiteY0" fmla="*/ 197689 h 413459"/>
                <a:gd name="connsiteX1" fmla="*/ 98378 w 112756"/>
                <a:gd name="connsiteY1" fmla="*/ 262387 h 413459"/>
                <a:gd name="connsiteX2" fmla="*/ 98378 w 112756"/>
                <a:gd name="connsiteY2" fmla="*/ 381000 h 413459"/>
                <a:gd name="connsiteX3" fmla="*/ 58841 w 112756"/>
                <a:gd name="connsiteY3" fmla="*/ 413349 h 413459"/>
                <a:gd name="connsiteX4" fmla="*/ 8520 w 112756"/>
                <a:gd name="connsiteY4" fmla="*/ 373811 h 413459"/>
                <a:gd name="connsiteX5" fmla="*/ 1331 w 112756"/>
                <a:gd name="connsiteY5" fmla="*/ 273170 h 413459"/>
                <a:gd name="connsiteX6" fmla="*/ 22897 w 112756"/>
                <a:gd name="connsiteY6" fmla="*/ 165340 h 413459"/>
                <a:gd name="connsiteX7" fmla="*/ 48057 w 112756"/>
                <a:gd name="connsiteY7" fmla="*/ 100642 h 413459"/>
                <a:gd name="connsiteX8" fmla="*/ 51652 w 112756"/>
                <a:gd name="connsiteY8" fmla="*/ 46726 h 413459"/>
                <a:gd name="connsiteX9" fmla="*/ 37274 w 112756"/>
                <a:gd name="connsiteY9" fmla="*/ 0 h 413459"/>
                <a:gd name="connsiteX10" fmla="*/ 37274 w 112756"/>
                <a:gd name="connsiteY10" fmla="*/ 0 h 413459"/>
                <a:gd name="connsiteX0" fmla="*/ 112756 w 112756"/>
                <a:gd name="connsiteY0" fmla="*/ 197689 h 413459"/>
                <a:gd name="connsiteX1" fmla="*/ 98378 w 112756"/>
                <a:gd name="connsiteY1" fmla="*/ 262387 h 413459"/>
                <a:gd name="connsiteX2" fmla="*/ 98378 w 112756"/>
                <a:gd name="connsiteY2" fmla="*/ 381000 h 413459"/>
                <a:gd name="connsiteX3" fmla="*/ 58841 w 112756"/>
                <a:gd name="connsiteY3" fmla="*/ 413349 h 413459"/>
                <a:gd name="connsiteX4" fmla="*/ 8520 w 112756"/>
                <a:gd name="connsiteY4" fmla="*/ 373811 h 413459"/>
                <a:gd name="connsiteX5" fmla="*/ 1331 w 112756"/>
                <a:gd name="connsiteY5" fmla="*/ 273170 h 413459"/>
                <a:gd name="connsiteX6" fmla="*/ 22897 w 112756"/>
                <a:gd name="connsiteY6" fmla="*/ 165340 h 413459"/>
                <a:gd name="connsiteX7" fmla="*/ 48057 w 112756"/>
                <a:gd name="connsiteY7" fmla="*/ 100642 h 413459"/>
                <a:gd name="connsiteX8" fmla="*/ 51652 w 112756"/>
                <a:gd name="connsiteY8" fmla="*/ 46726 h 413459"/>
                <a:gd name="connsiteX9" fmla="*/ 37274 w 112756"/>
                <a:gd name="connsiteY9" fmla="*/ 0 h 413459"/>
                <a:gd name="connsiteX0" fmla="*/ 112756 w 112756"/>
                <a:gd name="connsiteY0" fmla="*/ 197689 h 413459"/>
                <a:gd name="connsiteX1" fmla="*/ 98378 w 112756"/>
                <a:gd name="connsiteY1" fmla="*/ 262387 h 413459"/>
                <a:gd name="connsiteX2" fmla="*/ 98378 w 112756"/>
                <a:gd name="connsiteY2" fmla="*/ 381000 h 413459"/>
                <a:gd name="connsiteX3" fmla="*/ 58841 w 112756"/>
                <a:gd name="connsiteY3" fmla="*/ 413349 h 413459"/>
                <a:gd name="connsiteX4" fmla="*/ 8520 w 112756"/>
                <a:gd name="connsiteY4" fmla="*/ 373811 h 413459"/>
                <a:gd name="connsiteX5" fmla="*/ 1331 w 112756"/>
                <a:gd name="connsiteY5" fmla="*/ 273170 h 413459"/>
                <a:gd name="connsiteX6" fmla="*/ 22897 w 112756"/>
                <a:gd name="connsiteY6" fmla="*/ 165340 h 413459"/>
                <a:gd name="connsiteX7" fmla="*/ 48057 w 112756"/>
                <a:gd name="connsiteY7" fmla="*/ 100642 h 413459"/>
                <a:gd name="connsiteX8" fmla="*/ 37274 w 112756"/>
                <a:gd name="connsiteY8" fmla="*/ 0 h 413459"/>
                <a:gd name="connsiteX0" fmla="*/ 113264 w 113264"/>
                <a:gd name="connsiteY0" fmla="*/ 197689 h 423766"/>
                <a:gd name="connsiteX1" fmla="*/ 98886 w 113264"/>
                <a:gd name="connsiteY1" fmla="*/ 262387 h 423766"/>
                <a:gd name="connsiteX2" fmla="*/ 98886 w 113264"/>
                <a:gd name="connsiteY2" fmla="*/ 381000 h 423766"/>
                <a:gd name="connsiteX3" fmla="*/ 71310 w 113264"/>
                <a:gd name="connsiteY3" fmla="*/ 423707 h 423766"/>
                <a:gd name="connsiteX4" fmla="*/ 9028 w 113264"/>
                <a:gd name="connsiteY4" fmla="*/ 373811 h 423766"/>
                <a:gd name="connsiteX5" fmla="*/ 1839 w 113264"/>
                <a:gd name="connsiteY5" fmla="*/ 273170 h 423766"/>
                <a:gd name="connsiteX6" fmla="*/ 23405 w 113264"/>
                <a:gd name="connsiteY6" fmla="*/ 165340 h 423766"/>
                <a:gd name="connsiteX7" fmla="*/ 48565 w 113264"/>
                <a:gd name="connsiteY7" fmla="*/ 100642 h 423766"/>
                <a:gd name="connsiteX8" fmla="*/ 37782 w 113264"/>
                <a:gd name="connsiteY8" fmla="*/ 0 h 423766"/>
                <a:gd name="connsiteX0" fmla="*/ 111489 w 111489"/>
                <a:gd name="connsiteY0" fmla="*/ 197689 h 423751"/>
                <a:gd name="connsiteX1" fmla="*/ 97111 w 111489"/>
                <a:gd name="connsiteY1" fmla="*/ 262387 h 423751"/>
                <a:gd name="connsiteX2" fmla="*/ 97111 w 111489"/>
                <a:gd name="connsiteY2" fmla="*/ 381000 h 423751"/>
                <a:gd name="connsiteX3" fmla="*/ 69535 w 111489"/>
                <a:gd name="connsiteY3" fmla="*/ 423707 h 423751"/>
                <a:gd name="connsiteX4" fmla="*/ 17033 w 111489"/>
                <a:gd name="connsiteY4" fmla="*/ 374799 h 423751"/>
                <a:gd name="connsiteX5" fmla="*/ 64 w 111489"/>
                <a:gd name="connsiteY5" fmla="*/ 273170 h 423751"/>
                <a:gd name="connsiteX6" fmla="*/ 21630 w 111489"/>
                <a:gd name="connsiteY6" fmla="*/ 165340 h 423751"/>
                <a:gd name="connsiteX7" fmla="*/ 46790 w 111489"/>
                <a:gd name="connsiteY7" fmla="*/ 100642 h 423751"/>
                <a:gd name="connsiteX8" fmla="*/ 36007 w 111489"/>
                <a:gd name="connsiteY8" fmla="*/ 0 h 423751"/>
                <a:gd name="connsiteX0" fmla="*/ 104984 w 104984"/>
                <a:gd name="connsiteY0" fmla="*/ 197689 h 423751"/>
                <a:gd name="connsiteX1" fmla="*/ 90606 w 104984"/>
                <a:gd name="connsiteY1" fmla="*/ 262387 h 423751"/>
                <a:gd name="connsiteX2" fmla="*/ 90606 w 104984"/>
                <a:gd name="connsiteY2" fmla="*/ 381000 h 423751"/>
                <a:gd name="connsiteX3" fmla="*/ 63030 w 104984"/>
                <a:gd name="connsiteY3" fmla="*/ 423707 h 423751"/>
                <a:gd name="connsiteX4" fmla="*/ 10528 w 104984"/>
                <a:gd name="connsiteY4" fmla="*/ 374799 h 423751"/>
                <a:gd name="connsiteX5" fmla="*/ 232 w 104984"/>
                <a:gd name="connsiteY5" fmla="*/ 296716 h 423751"/>
                <a:gd name="connsiteX6" fmla="*/ 15125 w 104984"/>
                <a:gd name="connsiteY6" fmla="*/ 165340 h 423751"/>
                <a:gd name="connsiteX7" fmla="*/ 40285 w 104984"/>
                <a:gd name="connsiteY7" fmla="*/ 100642 h 423751"/>
                <a:gd name="connsiteX8" fmla="*/ 29502 w 104984"/>
                <a:gd name="connsiteY8" fmla="*/ 0 h 423751"/>
                <a:gd name="connsiteX0" fmla="*/ 105085 w 105085"/>
                <a:gd name="connsiteY0" fmla="*/ 197689 h 423751"/>
                <a:gd name="connsiteX1" fmla="*/ 90707 w 105085"/>
                <a:gd name="connsiteY1" fmla="*/ 262387 h 423751"/>
                <a:gd name="connsiteX2" fmla="*/ 90707 w 105085"/>
                <a:gd name="connsiteY2" fmla="*/ 381000 h 423751"/>
                <a:gd name="connsiteX3" fmla="*/ 63131 w 105085"/>
                <a:gd name="connsiteY3" fmla="*/ 423707 h 423751"/>
                <a:gd name="connsiteX4" fmla="*/ 10629 w 105085"/>
                <a:gd name="connsiteY4" fmla="*/ 374799 h 423751"/>
                <a:gd name="connsiteX5" fmla="*/ 333 w 105085"/>
                <a:gd name="connsiteY5" fmla="*/ 296716 h 423751"/>
                <a:gd name="connsiteX6" fmla="*/ 16876 w 105085"/>
                <a:gd name="connsiteY6" fmla="*/ 192953 h 423751"/>
                <a:gd name="connsiteX7" fmla="*/ 40386 w 105085"/>
                <a:gd name="connsiteY7" fmla="*/ 100642 h 423751"/>
                <a:gd name="connsiteX8" fmla="*/ 29603 w 105085"/>
                <a:gd name="connsiteY8" fmla="*/ 0 h 423751"/>
                <a:gd name="connsiteX0" fmla="*/ 105085 w 105085"/>
                <a:gd name="connsiteY0" fmla="*/ 197689 h 423751"/>
                <a:gd name="connsiteX1" fmla="*/ 90707 w 105085"/>
                <a:gd name="connsiteY1" fmla="*/ 262387 h 423751"/>
                <a:gd name="connsiteX2" fmla="*/ 90707 w 105085"/>
                <a:gd name="connsiteY2" fmla="*/ 381000 h 423751"/>
                <a:gd name="connsiteX3" fmla="*/ 63131 w 105085"/>
                <a:gd name="connsiteY3" fmla="*/ 423707 h 423751"/>
                <a:gd name="connsiteX4" fmla="*/ 10629 w 105085"/>
                <a:gd name="connsiteY4" fmla="*/ 374799 h 423751"/>
                <a:gd name="connsiteX5" fmla="*/ 333 w 105085"/>
                <a:gd name="connsiteY5" fmla="*/ 296716 h 423751"/>
                <a:gd name="connsiteX6" fmla="*/ 16876 w 105085"/>
                <a:gd name="connsiteY6" fmla="*/ 192953 h 423751"/>
                <a:gd name="connsiteX7" fmla="*/ 4698 w 105085"/>
                <a:gd name="connsiteY7" fmla="*/ 147354 h 423751"/>
                <a:gd name="connsiteX8" fmla="*/ 29603 w 105085"/>
                <a:gd name="connsiteY8" fmla="*/ 0 h 423751"/>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46008 w 150760"/>
                <a:gd name="connsiteY5" fmla="*/ 153368 h 280403"/>
                <a:gd name="connsiteX6" fmla="*/ 62551 w 150760"/>
                <a:gd name="connsiteY6" fmla="*/ 49605 h 280403"/>
                <a:gd name="connsiteX7" fmla="*/ 50373 w 150760"/>
                <a:gd name="connsiteY7" fmla="*/ 4006 h 280403"/>
                <a:gd name="connsiteX8" fmla="*/ 0 w 150760"/>
                <a:gd name="connsiteY8" fmla="*/ 0 h 280403"/>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46008 w 150760"/>
                <a:gd name="connsiteY5" fmla="*/ 153368 h 280403"/>
                <a:gd name="connsiteX6" fmla="*/ 62551 w 150760"/>
                <a:gd name="connsiteY6" fmla="*/ 49605 h 280403"/>
                <a:gd name="connsiteX7" fmla="*/ 41713 w 150760"/>
                <a:gd name="connsiteY7" fmla="*/ 48876 h 280403"/>
                <a:gd name="connsiteX8" fmla="*/ 0 w 150760"/>
                <a:gd name="connsiteY8" fmla="*/ 0 h 280403"/>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46008 w 150760"/>
                <a:gd name="connsiteY5" fmla="*/ 153368 h 280403"/>
                <a:gd name="connsiteX6" fmla="*/ 41713 w 150760"/>
                <a:gd name="connsiteY6" fmla="*/ 48876 h 280403"/>
                <a:gd name="connsiteX7" fmla="*/ 0 w 150760"/>
                <a:gd name="connsiteY7" fmla="*/ 0 h 280403"/>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46008 w 150760"/>
                <a:gd name="connsiteY5" fmla="*/ 153368 h 280403"/>
                <a:gd name="connsiteX6" fmla="*/ 37352 w 150760"/>
                <a:gd name="connsiteY6" fmla="*/ 30137 h 280403"/>
                <a:gd name="connsiteX7" fmla="*/ 0 w 150760"/>
                <a:gd name="connsiteY7" fmla="*/ 0 h 280403"/>
                <a:gd name="connsiteX0" fmla="*/ 150760 w 150760"/>
                <a:gd name="connsiteY0" fmla="*/ 54341 h 280403"/>
                <a:gd name="connsiteX1" fmla="*/ 136382 w 150760"/>
                <a:gd name="connsiteY1" fmla="*/ 119039 h 280403"/>
                <a:gd name="connsiteX2" fmla="*/ 136382 w 150760"/>
                <a:gd name="connsiteY2" fmla="*/ 237652 h 280403"/>
                <a:gd name="connsiteX3" fmla="*/ 108806 w 150760"/>
                <a:gd name="connsiteY3" fmla="*/ 280359 h 280403"/>
                <a:gd name="connsiteX4" fmla="*/ 56304 w 150760"/>
                <a:gd name="connsiteY4" fmla="*/ 231451 h 280403"/>
                <a:gd name="connsiteX5" fmla="*/ 51560 w 150760"/>
                <a:gd name="connsiteY5" fmla="*/ 131058 h 280403"/>
                <a:gd name="connsiteX6" fmla="*/ 37352 w 150760"/>
                <a:gd name="connsiteY6" fmla="*/ 30137 h 280403"/>
                <a:gd name="connsiteX7" fmla="*/ 0 w 150760"/>
                <a:gd name="connsiteY7" fmla="*/ 0 h 280403"/>
                <a:gd name="connsiteX0" fmla="*/ 148712 w 148712"/>
                <a:gd name="connsiteY0" fmla="*/ 40410 h 266472"/>
                <a:gd name="connsiteX1" fmla="*/ 134334 w 148712"/>
                <a:gd name="connsiteY1" fmla="*/ 105108 h 266472"/>
                <a:gd name="connsiteX2" fmla="*/ 134334 w 148712"/>
                <a:gd name="connsiteY2" fmla="*/ 223721 h 266472"/>
                <a:gd name="connsiteX3" fmla="*/ 106758 w 148712"/>
                <a:gd name="connsiteY3" fmla="*/ 266428 h 266472"/>
                <a:gd name="connsiteX4" fmla="*/ 54256 w 148712"/>
                <a:gd name="connsiteY4" fmla="*/ 217520 h 266472"/>
                <a:gd name="connsiteX5" fmla="*/ 49512 w 148712"/>
                <a:gd name="connsiteY5" fmla="*/ 117127 h 266472"/>
                <a:gd name="connsiteX6" fmla="*/ 35304 w 148712"/>
                <a:gd name="connsiteY6" fmla="*/ 16206 h 266472"/>
                <a:gd name="connsiteX7" fmla="*/ 0 w 148712"/>
                <a:gd name="connsiteY7" fmla="*/ 0 h 266472"/>
                <a:gd name="connsiteX0" fmla="*/ 148712 w 148712"/>
                <a:gd name="connsiteY0" fmla="*/ 40410 h 266472"/>
                <a:gd name="connsiteX1" fmla="*/ 134334 w 148712"/>
                <a:gd name="connsiteY1" fmla="*/ 105108 h 266472"/>
                <a:gd name="connsiteX2" fmla="*/ 134334 w 148712"/>
                <a:gd name="connsiteY2" fmla="*/ 223721 h 266472"/>
                <a:gd name="connsiteX3" fmla="*/ 106758 w 148712"/>
                <a:gd name="connsiteY3" fmla="*/ 266428 h 266472"/>
                <a:gd name="connsiteX4" fmla="*/ 54256 w 148712"/>
                <a:gd name="connsiteY4" fmla="*/ 217520 h 266472"/>
                <a:gd name="connsiteX5" fmla="*/ 49512 w 148712"/>
                <a:gd name="connsiteY5" fmla="*/ 117127 h 266472"/>
                <a:gd name="connsiteX6" fmla="*/ 34774 w 148712"/>
                <a:gd name="connsiteY6" fmla="*/ 34450 h 266472"/>
                <a:gd name="connsiteX7" fmla="*/ 0 w 148712"/>
                <a:gd name="connsiteY7" fmla="*/ 0 h 266472"/>
                <a:gd name="connsiteX0" fmla="*/ 148712 w 148712"/>
                <a:gd name="connsiteY0" fmla="*/ 40410 h 267150"/>
                <a:gd name="connsiteX1" fmla="*/ 134334 w 148712"/>
                <a:gd name="connsiteY1" fmla="*/ 105108 h 267150"/>
                <a:gd name="connsiteX2" fmla="*/ 134334 w 148712"/>
                <a:gd name="connsiteY2" fmla="*/ 223721 h 267150"/>
                <a:gd name="connsiteX3" fmla="*/ 106758 w 148712"/>
                <a:gd name="connsiteY3" fmla="*/ 266428 h 267150"/>
                <a:gd name="connsiteX4" fmla="*/ 51149 w 148712"/>
                <a:gd name="connsiteY4" fmla="*/ 240079 h 267150"/>
                <a:gd name="connsiteX5" fmla="*/ 49512 w 148712"/>
                <a:gd name="connsiteY5" fmla="*/ 117127 h 267150"/>
                <a:gd name="connsiteX6" fmla="*/ 34774 w 148712"/>
                <a:gd name="connsiteY6" fmla="*/ 34450 h 267150"/>
                <a:gd name="connsiteX7" fmla="*/ 0 w 148712"/>
                <a:gd name="connsiteY7" fmla="*/ 0 h 267150"/>
                <a:gd name="connsiteX0" fmla="*/ 148712 w 148712"/>
                <a:gd name="connsiteY0" fmla="*/ 40410 h 288470"/>
                <a:gd name="connsiteX1" fmla="*/ 134334 w 148712"/>
                <a:gd name="connsiteY1" fmla="*/ 105108 h 288470"/>
                <a:gd name="connsiteX2" fmla="*/ 134334 w 148712"/>
                <a:gd name="connsiteY2" fmla="*/ 223721 h 288470"/>
                <a:gd name="connsiteX3" fmla="*/ 96316 w 148712"/>
                <a:gd name="connsiteY3" fmla="*/ 288245 h 288470"/>
                <a:gd name="connsiteX4" fmla="*/ 51149 w 148712"/>
                <a:gd name="connsiteY4" fmla="*/ 240079 h 288470"/>
                <a:gd name="connsiteX5" fmla="*/ 49512 w 148712"/>
                <a:gd name="connsiteY5" fmla="*/ 117127 h 288470"/>
                <a:gd name="connsiteX6" fmla="*/ 34774 w 148712"/>
                <a:gd name="connsiteY6" fmla="*/ 34450 h 288470"/>
                <a:gd name="connsiteX7" fmla="*/ 0 w 148712"/>
                <a:gd name="connsiteY7" fmla="*/ 0 h 288470"/>
                <a:gd name="connsiteX0" fmla="*/ 148712 w 148712"/>
                <a:gd name="connsiteY0" fmla="*/ 40410 h 288488"/>
                <a:gd name="connsiteX1" fmla="*/ 134334 w 148712"/>
                <a:gd name="connsiteY1" fmla="*/ 105108 h 288488"/>
                <a:gd name="connsiteX2" fmla="*/ 126999 w 148712"/>
                <a:gd name="connsiteY2" fmla="*/ 222980 h 288488"/>
                <a:gd name="connsiteX3" fmla="*/ 96316 w 148712"/>
                <a:gd name="connsiteY3" fmla="*/ 288245 h 288488"/>
                <a:gd name="connsiteX4" fmla="*/ 51149 w 148712"/>
                <a:gd name="connsiteY4" fmla="*/ 240079 h 288488"/>
                <a:gd name="connsiteX5" fmla="*/ 49512 w 148712"/>
                <a:gd name="connsiteY5" fmla="*/ 117127 h 288488"/>
                <a:gd name="connsiteX6" fmla="*/ 34774 w 148712"/>
                <a:gd name="connsiteY6" fmla="*/ 34450 h 288488"/>
                <a:gd name="connsiteX7" fmla="*/ 0 w 148712"/>
                <a:gd name="connsiteY7" fmla="*/ 0 h 288488"/>
                <a:gd name="connsiteX0" fmla="*/ 164970 w 164970"/>
                <a:gd name="connsiteY0" fmla="*/ 16891 h 346925"/>
                <a:gd name="connsiteX1" fmla="*/ 150592 w 164970"/>
                <a:gd name="connsiteY1" fmla="*/ 81589 h 346925"/>
                <a:gd name="connsiteX2" fmla="*/ 143257 w 164970"/>
                <a:gd name="connsiteY2" fmla="*/ 199461 h 346925"/>
                <a:gd name="connsiteX3" fmla="*/ 112574 w 164970"/>
                <a:gd name="connsiteY3" fmla="*/ 264726 h 346925"/>
                <a:gd name="connsiteX4" fmla="*/ 67407 w 164970"/>
                <a:gd name="connsiteY4" fmla="*/ 216560 h 346925"/>
                <a:gd name="connsiteX5" fmla="*/ 65770 w 164970"/>
                <a:gd name="connsiteY5" fmla="*/ 93608 h 346925"/>
                <a:gd name="connsiteX6" fmla="*/ 51032 w 164970"/>
                <a:gd name="connsiteY6" fmla="*/ 10931 h 346925"/>
                <a:gd name="connsiteX7" fmla="*/ 0 w 164970"/>
                <a:gd name="connsiteY7" fmla="*/ 345922 h 346925"/>
                <a:gd name="connsiteX0" fmla="*/ 164970 w 164970"/>
                <a:gd name="connsiteY0" fmla="*/ 0 h 350375"/>
                <a:gd name="connsiteX1" fmla="*/ 150592 w 164970"/>
                <a:gd name="connsiteY1" fmla="*/ 64698 h 350375"/>
                <a:gd name="connsiteX2" fmla="*/ 143257 w 164970"/>
                <a:gd name="connsiteY2" fmla="*/ 182570 h 350375"/>
                <a:gd name="connsiteX3" fmla="*/ 112574 w 164970"/>
                <a:gd name="connsiteY3" fmla="*/ 247835 h 350375"/>
                <a:gd name="connsiteX4" fmla="*/ 67407 w 164970"/>
                <a:gd name="connsiteY4" fmla="*/ 199669 h 350375"/>
                <a:gd name="connsiteX5" fmla="*/ 65770 w 164970"/>
                <a:gd name="connsiteY5" fmla="*/ 76717 h 350375"/>
                <a:gd name="connsiteX6" fmla="*/ 55805 w 164970"/>
                <a:gd name="connsiteY6" fmla="*/ 324091 h 350375"/>
                <a:gd name="connsiteX7" fmla="*/ 0 w 164970"/>
                <a:gd name="connsiteY7" fmla="*/ 329031 h 350375"/>
                <a:gd name="connsiteX0" fmla="*/ 164970 w 164970"/>
                <a:gd name="connsiteY0" fmla="*/ 0 h 337289"/>
                <a:gd name="connsiteX1" fmla="*/ 150592 w 164970"/>
                <a:gd name="connsiteY1" fmla="*/ 64698 h 337289"/>
                <a:gd name="connsiteX2" fmla="*/ 143257 w 164970"/>
                <a:gd name="connsiteY2" fmla="*/ 182570 h 337289"/>
                <a:gd name="connsiteX3" fmla="*/ 112574 w 164970"/>
                <a:gd name="connsiteY3" fmla="*/ 247835 h 337289"/>
                <a:gd name="connsiteX4" fmla="*/ 67407 w 164970"/>
                <a:gd name="connsiteY4" fmla="*/ 199669 h 337289"/>
                <a:gd name="connsiteX5" fmla="*/ 101521 w 164970"/>
                <a:gd name="connsiteY5" fmla="*/ 326734 h 337289"/>
                <a:gd name="connsiteX6" fmla="*/ 55805 w 164970"/>
                <a:gd name="connsiteY6" fmla="*/ 324091 h 337289"/>
                <a:gd name="connsiteX7" fmla="*/ 0 w 164970"/>
                <a:gd name="connsiteY7" fmla="*/ 329031 h 337289"/>
                <a:gd name="connsiteX0" fmla="*/ 164970 w 164970"/>
                <a:gd name="connsiteY0" fmla="*/ 0 h 337289"/>
                <a:gd name="connsiteX1" fmla="*/ 150592 w 164970"/>
                <a:gd name="connsiteY1" fmla="*/ 64698 h 337289"/>
                <a:gd name="connsiteX2" fmla="*/ 143257 w 164970"/>
                <a:gd name="connsiteY2" fmla="*/ 182570 h 337289"/>
                <a:gd name="connsiteX3" fmla="*/ 112574 w 164970"/>
                <a:gd name="connsiteY3" fmla="*/ 247835 h 337289"/>
                <a:gd name="connsiteX4" fmla="*/ 101521 w 164970"/>
                <a:gd name="connsiteY4" fmla="*/ 326734 h 337289"/>
                <a:gd name="connsiteX5" fmla="*/ 55805 w 164970"/>
                <a:gd name="connsiteY5" fmla="*/ 324091 h 337289"/>
                <a:gd name="connsiteX6" fmla="*/ 0 w 164970"/>
                <a:gd name="connsiteY6" fmla="*/ 329031 h 337289"/>
                <a:gd name="connsiteX0" fmla="*/ 164970 w 164970"/>
                <a:gd name="connsiteY0" fmla="*/ 0 h 337289"/>
                <a:gd name="connsiteX1" fmla="*/ 150592 w 164970"/>
                <a:gd name="connsiteY1" fmla="*/ 64698 h 337289"/>
                <a:gd name="connsiteX2" fmla="*/ 143257 w 164970"/>
                <a:gd name="connsiteY2" fmla="*/ 182570 h 337289"/>
                <a:gd name="connsiteX3" fmla="*/ 119104 w 164970"/>
                <a:gd name="connsiteY3" fmla="*/ 253215 h 337289"/>
                <a:gd name="connsiteX4" fmla="*/ 101521 w 164970"/>
                <a:gd name="connsiteY4" fmla="*/ 326734 h 337289"/>
                <a:gd name="connsiteX5" fmla="*/ 55805 w 164970"/>
                <a:gd name="connsiteY5" fmla="*/ 324091 h 337289"/>
                <a:gd name="connsiteX6" fmla="*/ 0 w 164970"/>
                <a:gd name="connsiteY6" fmla="*/ 329031 h 337289"/>
                <a:gd name="connsiteX0" fmla="*/ 164970 w 164970"/>
                <a:gd name="connsiteY0" fmla="*/ 0 h 338056"/>
                <a:gd name="connsiteX1" fmla="*/ 150592 w 164970"/>
                <a:gd name="connsiteY1" fmla="*/ 64698 h 338056"/>
                <a:gd name="connsiteX2" fmla="*/ 143257 w 164970"/>
                <a:gd name="connsiteY2" fmla="*/ 182570 h 338056"/>
                <a:gd name="connsiteX3" fmla="*/ 119104 w 164970"/>
                <a:gd name="connsiteY3" fmla="*/ 253215 h 338056"/>
                <a:gd name="connsiteX4" fmla="*/ 95472 w 164970"/>
                <a:gd name="connsiteY4" fmla="*/ 302844 h 338056"/>
                <a:gd name="connsiteX5" fmla="*/ 55805 w 164970"/>
                <a:gd name="connsiteY5" fmla="*/ 324091 h 338056"/>
                <a:gd name="connsiteX6" fmla="*/ 0 w 164970"/>
                <a:gd name="connsiteY6" fmla="*/ 329031 h 338056"/>
                <a:gd name="connsiteX0" fmla="*/ 164970 w 164970"/>
                <a:gd name="connsiteY0" fmla="*/ 0 h 338056"/>
                <a:gd name="connsiteX1" fmla="*/ 150592 w 164970"/>
                <a:gd name="connsiteY1" fmla="*/ 64698 h 338056"/>
                <a:gd name="connsiteX2" fmla="*/ 145354 w 164970"/>
                <a:gd name="connsiteY2" fmla="*/ 187449 h 338056"/>
                <a:gd name="connsiteX3" fmla="*/ 119104 w 164970"/>
                <a:gd name="connsiteY3" fmla="*/ 253215 h 338056"/>
                <a:gd name="connsiteX4" fmla="*/ 95472 w 164970"/>
                <a:gd name="connsiteY4" fmla="*/ 302844 h 338056"/>
                <a:gd name="connsiteX5" fmla="*/ 55805 w 164970"/>
                <a:gd name="connsiteY5" fmla="*/ 324091 h 338056"/>
                <a:gd name="connsiteX6" fmla="*/ 0 w 164970"/>
                <a:gd name="connsiteY6" fmla="*/ 329031 h 338056"/>
                <a:gd name="connsiteX0" fmla="*/ 164970 w 164970"/>
                <a:gd name="connsiteY0" fmla="*/ 0 h 338056"/>
                <a:gd name="connsiteX1" fmla="*/ 150592 w 164970"/>
                <a:gd name="connsiteY1" fmla="*/ 64698 h 338056"/>
                <a:gd name="connsiteX2" fmla="*/ 138944 w 164970"/>
                <a:gd name="connsiteY2" fmla="*/ 177442 h 338056"/>
                <a:gd name="connsiteX3" fmla="*/ 119104 w 164970"/>
                <a:gd name="connsiteY3" fmla="*/ 253215 h 338056"/>
                <a:gd name="connsiteX4" fmla="*/ 95472 w 164970"/>
                <a:gd name="connsiteY4" fmla="*/ 302844 h 338056"/>
                <a:gd name="connsiteX5" fmla="*/ 55805 w 164970"/>
                <a:gd name="connsiteY5" fmla="*/ 324091 h 338056"/>
                <a:gd name="connsiteX6" fmla="*/ 0 w 164970"/>
                <a:gd name="connsiteY6" fmla="*/ 329031 h 338056"/>
                <a:gd name="connsiteX0" fmla="*/ 42935 w 156262"/>
                <a:gd name="connsiteY0" fmla="*/ 0 h 347219"/>
                <a:gd name="connsiteX1" fmla="*/ 150592 w 156262"/>
                <a:gd name="connsiteY1" fmla="*/ 73861 h 347219"/>
                <a:gd name="connsiteX2" fmla="*/ 138944 w 156262"/>
                <a:gd name="connsiteY2" fmla="*/ 186605 h 347219"/>
                <a:gd name="connsiteX3" fmla="*/ 119104 w 156262"/>
                <a:gd name="connsiteY3" fmla="*/ 262378 h 347219"/>
                <a:gd name="connsiteX4" fmla="*/ 95472 w 156262"/>
                <a:gd name="connsiteY4" fmla="*/ 312007 h 347219"/>
                <a:gd name="connsiteX5" fmla="*/ 55805 w 156262"/>
                <a:gd name="connsiteY5" fmla="*/ 333254 h 347219"/>
                <a:gd name="connsiteX6" fmla="*/ 0 w 156262"/>
                <a:gd name="connsiteY6" fmla="*/ 338194 h 347219"/>
                <a:gd name="connsiteX0" fmla="*/ 42935 w 142085"/>
                <a:gd name="connsiteY0" fmla="*/ 0 h 347219"/>
                <a:gd name="connsiteX1" fmla="*/ 48802 w 142085"/>
                <a:gd name="connsiteY1" fmla="*/ 141244 h 347219"/>
                <a:gd name="connsiteX2" fmla="*/ 138944 w 142085"/>
                <a:gd name="connsiteY2" fmla="*/ 186605 h 347219"/>
                <a:gd name="connsiteX3" fmla="*/ 119104 w 142085"/>
                <a:gd name="connsiteY3" fmla="*/ 262378 h 347219"/>
                <a:gd name="connsiteX4" fmla="*/ 95472 w 142085"/>
                <a:gd name="connsiteY4" fmla="*/ 312007 h 347219"/>
                <a:gd name="connsiteX5" fmla="*/ 55805 w 142085"/>
                <a:gd name="connsiteY5" fmla="*/ 333254 h 347219"/>
                <a:gd name="connsiteX6" fmla="*/ 0 w 142085"/>
                <a:gd name="connsiteY6" fmla="*/ 338194 h 347219"/>
                <a:gd name="connsiteX0" fmla="*/ 42935 w 119802"/>
                <a:gd name="connsiteY0" fmla="*/ 0 h 347219"/>
                <a:gd name="connsiteX1" fmla="*/ 48802 w 119802"/>
                <a:gd name="connsiteY1" fmla="*/ 141244 h 347219"/>
                <a:gd name="connsiteX2" fmla="*/ 69027 w 119802"/>
                <a:gd name="connsiteY2" fmla="*/ 225106 h 347219"/>
                <a:gd name="connsiteX3" fmla="*/ 119104 w 119802"/>
                <a:gd name="connsiteY3" fmla="*/ 262378 h 347219"/>
                <a:gd name="connsiteX4" fmla="*/ 95472 w 119802"/>
                <a:gd name="connsiteY4" fmla="*/ 312007 h 347219"/>
                <a:gd name="connsiteX5" fmla="*/ 55805 w 119802"/>
                <a:gd name="connsiteY5" fmla="*/ 333254 h 347219"/>
                <a:gd name="connsiteX6" fmla="*/ 0 w 119802"/>
                <a:gd name="connsiteY6" fmla="*/ 338194 h 347219"/>
                <a:gd name="connsiteX0" fmla="*/ 42935 w 119802"/>
                <a:gd name="connsiteY0" fmla="*/ 0 h 338194"/>
                <a:gd name="connsiteX1" fmla="*/ 48802 w 119802"/>
                <a:gd name="connsiteY1" fmla="*/ 141244 h 338194"/>
                <a:gd name="connsiteX2" fmla="*/ 69027 w 119802"/>
                <a:gd name="connsiteY2" fmla="*/ 225106 h 338194"/>
                <a:gd name="connsiteX3" fmla="*/ 119104 w 119802"/>
                <a:gd name="connsiteY3" fmla="*/ 262378 h 338194"/>
                <a:gd name="connsiteX4" fmla="*/ 95472 w 119802"/>
                <a:gd name="connsiteY4" fmla="*/ 312007 h 338194"/>
                <a:gd name="connsiteX5" fmla="*/ 55805 w 119802"/>
                <a:gd name="connsiteY5" fmla="*/ 333254 h 338194"/>
                <a:gd name="connsiteX6" fmla="*/ 0 w 119802"/>
                <a:gd name="connsiteY6" fmla="*/ 338194 h 338194"/>
                <a:gd name="connsiteX0" fmla="*/ 36525 w 113392"/>
                <a:gd name="connsiteY0" fmla="*/ 0 h 348201"/>
                <a:gd name="connsiteX1" fmla="*/ 42392 w 113392"/>
                <a:gd name="connsiteY1" fmla="*/ 141244 h 348201"/>
                <a:gd name="connsiteX2" fmla="*/ 62617 w 113392"/>
                <a:gd name="connsiteY2" fmla="*/ 225106 h 348201"/>
                <a:gd name="connsiteX3" fmla="*/ 112694 w 113392"/>
                <a:gd name="connsiteY3" fmla="*/ 262378 h 348201"/>
                <a:gd name="connsiteX4" fmla="*/ 89062 w 113392"/>
                <a:gd name="connsiteY4" fmla="*/ 312007 h 348201"/>
                <a:gd name="connsiteX5" fmla="*/ 49395 w 113392"/>
                <a:gd name="connsiteY5" fmla="*/ 333254 h 348201"/>
                <a:gd name="connsiteX6" fmla="*/ 0 w 113392"/>
                <a:gd name="connsiteY6" fmla="*/ 348201 h 348201"/>
                <a:gd name="connsiteX0" fmla="*/ 36525 w 113511"/>
                <a:gd name="connsiteY0" fmla="*/ 0 h 348201"/>
                <a:gd name="connsiteX1" fmla="*/ 42392 w 113511"/>
                <a:gd name="connsiteY1" fmla="*/ 141244 h 348201"/>
                <a:gd name="connsiteX2" fmla="*/ 62617 w 113511"/>
                <a:gd name="connsiteY2" fmla="*/ 225106 h 348201"/>
                <a:gd name="connsiteX3" fmla="*/ 112694 w 113511"/>
                <a:gd name="connsiteY3" fmla="*/ 262378 h 348201"/>
                <a:gd name="connsiteX4" fmla="*/ 89062 w 113511"/>
                <a:gd name="connsiteY4" fmla="*/ 312007 h 348201"/>
                <a:gd name="connsiteX5" fmla="*/ 29685 w 113511"/>
                <a:gd name="connsiteY5" fmla="*/ 321742 h 348201"/>
                <a:gd name="connsiteX6" fmla="*/ 0 w 113511"/>
                <a:gd name="connsiteY6" fmla="*/ 348201 h 348201"/>
                <a:gd name="connsiteX0" fmla="*/ 36525 w 112912"/>
                <a:gd name="connsiteY0" fmla="*/ 0 h 367791"/>
                <a:gd name="connsiteX1" fmla="*/ 42392 w 112912"/>
                <a:gd name="connsiteY1" fmla="*/ 141244 h 367791"/>
                <a:gd name="connsiteX2" fmla="*/ 62617 w 112912"/>
                <a:gd name="connsiteY2" fmla="*/ 225106 h 367791"/>
                <a:gd name="connsiteX3" fmla="*/ 112694 w 112912"/>
                <a:gd name="connsiteY3" fmla="*/ 262378 h 367791"/>
                <a:gd name="connsiteX4" fmla="*/ 78754 w 112912"/>
                <a:gd name="connsiteY4" fmla="*/ 366534 h 367791"/>
                <a:gd name="connsiteX5" fmla="*/ 29685 w 112912"/>
                <a:gd name="connsiteY5" fmla="*/ 321742 h 367791"/>
                <a:gd name="connsiteX6" fmla="*/ 0 w 112912"/>
                <a:gd name="connsiteY6" fmla="*/ 348201 h 367791"/>
                <a:gd name="connsiteX0" fmla="*/ 36525 w 112910"/>
                <a:gd name="connsiteY0" fmla="*/ 0 h 370675"/>
                <a:gd name="connsiteX1" fmla="*/ 42392 w 112910"/>
                <a:gd name="connsiteY1" fmla="*/ 141244 h 370675"/>
                <a:gd name="connsiteX2" fmla="*/ 62617 w 112910"/>
                <a:gd name="connsiteY2" fmla="*/ 225106 h 370675"/>
                <a:gd name="connsiteX3" fmla="*/ 112694 w 112910"/>
                <a:gd name="connsiteY3" fmla="*/ 262378 h 370675"/>
                <a:gd name="connsiteX4" fmla="*/ 78754 w 112910"/>
                <a:gd name="connsiteY4" fmla="*/ 366534 h 370675"/>
                <a:gd name="connsiteX5" fmla="*/ 31181 w 112910"/>
                <a:gd name="connsiteY5" fmla="*/ 349756 h 370675"/>
                <a:gd name="connsiteX6" fmla="*/ 0 w 112910"/>
                <a:gd name="connsiteY6" fmla="*/ 348201 h 370675"/>
                <a:gd name="connsiteX0" fmla="*/ 36525 w 112716"/>
                <a:gd name="connsiteY0" fmla="*/ 0 h 418418"/>
                <a:gd name="connsiteX1" fmla="*/ 42392 w 112716"/>
                <a:gd name="connsiteY1" fmla="*/ 141244 h 418418"/>
                <a:gd name="connsiteX2" fmla="*/ 62617 w 112716"/>
                <a:gd name="connsiteY2" fmla="*/ 225106 h 418418"/>
                <a:gd name="connsiteX3" fmla="*/ 112694 w 112716"/>
                <a:gd name="connsiteY3" fmla="*/ 262378 h 418418"/>
                <a:gd name="connsiteX4" fmla="*/ 68566 w 112716"/>
                <a:gd name="connsiteY4" fmla="*/ 416431 h 418418"/>
                <a:gd name="connsiteX5" fmla="*/ 31181 w 112716"/>
                <a:gd name="connsiteY5" fmla="*/ 349756 h 418418"/>
                <a:gd name="connsiteX6" fmla="*/ 0 w 112716"/>
                <a:gd name="connsiteY6" fmla="*/ 348201 h 418418"/>
                <a:gd name="connsiteX0" fmla="*/ 36525 w 112716"/>
                <a:gd name="connsiteY0" fmla="*/ 0 h 419474"/>
                <a:gd name="connsiteX1" fmla="*/ 42392 w 112716"/>
                <a:gd name="connsiteY1" fmla="*/ 141244 h 419474"/>
                <a:gd name="connsiteX2" fmla="*/ 62617 w 112716"/>
                <a:gd name="connsiteY2" fmla="*/ 225106 h 419474"/>
                <a:gd name="connsiteX3" fmla="*/ 112694 w 112716"/>
                <a:gd name="connsiteY3" fmla="*/ 262378 h 419474"/>
                <a:gd name="connsiteX4" fmla="*/ 68566 w 112716"/>
                <a:gd name="connsiteY4" fmla="*/ 416431 h 419474"/>
                <a:gd name="connsiteX5" fmla="*/ 30820 w 112716"/>
                <a:gd name="connsiteY5" fmla="*/ 363638 h 419474"/>
                <a:gd name="connsiteX6" fmla="*/ 0 w 112716"/>
                <a:gd name="connsiteY6" fmla="*/ 348201 h 419474"/>
                <a:gd name="connsiteX0" fmla="*/ 36525 w 112695"/>
                <a:gd name="connsiteY0" fmla="*/ 0 h 450283"/>
                <a:gd name="connsiteX1" fmla="*/ 42392 w 112695"/>
                <a:gd name="connsiteY1" fmla="*/ 141244 h 450283"/>
                <a:gd name="connsiteX2" fmla="*/ 62617 w 112695"/>
                <a:gd name="connsiteY2" fmla="*/ 225106 h 450283"/>
                <a:gd name="connsiteX3" fmla="*/ 112694 w 112695"/>
                <a:gd name="connsiteY3" fmla="*/ 262378 h 450283"/>
                <a:gd name="connsiteX4" fmla="*/ 61075 w 112695"/>
                <a:gd name="connsiteY4" fmla="*/ 448071 h 450283"/>
                <a:gd name="connsiteX5" fmla="*/ 30820 w 112695"/>
                <a:gd name="connsiteY5" fmla="*/ 363638 h 450283"/>
                <a:gd name="connsiteX6" fmla="*/ 0 w 112695"/>
                <a:gd name="connsiteY6" fmla="*/ 348201 h 450283"/>
                <a:gd name="connsiteX0" fmla="*/ 36525 w 72138"/>
                <a:gd name="connsiteY0" fmla="*/ 0 h 448085"/>
                <a:gd name="connsiteX1" fmla="*/ 42392 w 72138"/>
                <a:gd name="connsiteY1" fmla="*/ 141244 h 448085"/>
                <a:gd name="connsiteX2" fmla="*/ 62617 w 72138"/>
                <a:gd name="connsiteY2" fmla="*/ 225106 h 448085"/>
                <a:gd name="connsiteX3" fmla="*/ 72129 w 72138"/>
                <a:gd name="connsiteY3" fmla="*/ 369173 h 448085"/>
                <a:gd name="connsiteX4" fmla="*/ 61075 w 72138"/>
                <a:gd name="connsiteY4" fmla="*/ 448071 h 448085"/>
                <a:gd name="connsiteX5" fmla="*/ 30820 w 72138"/>
                <a:gd name="connsiteY5" fmla="*/ 363638 h 448085"/>
                <a:gd name="connsiteX6" fmla="*/ 0 w 72138"/>
                <a:gd name="connsiteY6" fmla="*/ 348201 h 448085"/>
                <a:gd name="connsiteX0" fmla="*/ 36525 w 72634"/>
                <a:gd name="connsiteY0" fmla="*/ 0 h 441956"/>
                <a:gd name="connsiteX1" fmla="*/ 42392 w 72634"/>
                <a:gd name="connsiteY1" fmla="*/ 141244 h 441956"/>
                <a:gd name="connsiteX2" fmla="*/ 62617 w 72634"/>
                <a:gd name="connsiteY2" fmla="*/ 225106 h 441956"/>
                <a:gd name="connsiteX3" fmla="*/ 72129 w 72634"/>
                <a:gd name="connsiteY3" fmla="*/ 369173 h 441956"/>
                <a:gd name="connsiteX4" fmla="*/ 47895 w 72634"/>
                <a:gd name="connsiteY4" fmla="*/ 441940 h 441956"/>
                <a:gd name="connsiteX5" fmla="*/ 30820 w 72634"/>
                <a:gd name="connsiteY5" fmla="*/ 363638 h 441956"/>
                <a:gd name="connsiteX6" fmla="*/ 0 w 72634"/>
                <a:gd name="connsiteY6" fmla="*/ 348201 h 441956"/>
                <a:gd name="connsiteX0" fmla="*/ 36525 w 72546"/>
                <a:gd name="connsiteY0" fmla="*/ 0 h 460710"/>
                <a:gd name="connsiteX1" fmla="*/ 42392 w 72546"/>
                <a:gd name="connsiteY1" fmla="*/ 141244 h 460710"/>
                <a:gd name="connsiteX2" fmla="*/ 62617 w 72546"/>
                <a:gd name="connsiteY2" fmla="*/ 225106 h 460710"/>
                <a:gd name="connsiteX3" fmla="*/ 72129 w 72546"/>
                <a:gd name="connsiteY3" fmla="*/ 369173 h 460710"/>
                <a:gd name="connsiteX4" fmla="*/ 49631 w 72546"/>
                <a:gd name="connsiteY4" fmla="*/ 460699 h 460710"/>
                <a:gd name="connsiteX5" fmla="*/ 30820 w 72546"/>
                <a:gd name="connsiteY5" fmla="*/ 363638 h 460710"/>
                <a:gd name="connsiteX6" fmla="*/ 0 w 72546"/>
                <a:gd name="connsiteY6" fmla="*/ 348201 h 460710"/>
                <a:gd name="connsiteX0" fmla="*/ 36525 w 72129"/>
                <a:gd name="connsiteY0" fmla="*/ 0 h 462214"/>
                <a:gd name="connsiteX1" fmla="*/ 42392 w 72129"/>
                <a:gd name="connsiteY1" fmla="*/ 141244 h 462214"/>
                <a:gd name="connsiteX2" fmla="*/ 62617 w 72129"/>
                <a:gd name="connsiteY2" fmla="*/ 225106 h 462214"/>
                <a:gd name="connsiteX3" fmla="*/ 72129 w 72129"/>
                <a:gd name="connsiteY3" fmla="*/ 369173 h 462214"/>
                <a:gd name="connsiteX4" fmla="*/ 62930 w 72129"/>
                <a:gd name="connsiteY4" fmla="*/ 462203 h 462214"/>
                <a:gd name="connsiteX5" fmla="*/ 30820 w 72129"/>
                <a:gd name="connsiteY5" fmla="*/ 363638 h 462214"/>
                <a:gd name="connsiteX6" fmla="*/ 0 w 72129"/>
                <a:gd name="connsiteY6" fmla="*/ 348201 h 462214"/>
                <a:gd name="connsiteX0" fmla="*/ 36525 w 73302"/>
                <a:gd name="connsiteY0" fmla="*/ 0 h 459206"/>
                <a:gd name="connsiteX1" fmla="*/ 42392 w 73302"/>
                <a:gd name="connsiteY1" fmla="*/ 141244 h 459206"/>
                <a:gd name="connsiteX2" fmla="*/ 62617 w 73302"/>
                <a:gd name="connsiteY2" fmla="*/ 225106 h 459206"/>
                <a:gd name="connsiteX3" fmla="*/ 72129 w 73302"/>
                <a:gd name="connsiteY3" fmla="*/ 369173 h 459206"/>
                <a:gd name="connsiteX4" fmla="*/ 36330 w 73302"/>
                <a:gd name="connsiteY4" fmla="*/ 459194 h 459206"/>
                <a:gd name="connsiteX5" fmla="*/ 30820 w 73302"/>
                <a:gd name="connsiteY5" fmla="*/ 363638 h 459206"/>
                <a:gd name="connsiteX6" fmla="*/ 0 w 73302"/>
                <a:gd name="connsiteY6" fmla="*/ 348201 h 459206"/>
                <a:gd name="connsiteX0" fmla="*/ 36525 w 73302"/>
                <a:gd name="connsiteY0" fmla="*/ 0 h 459781"/>
                <a:gd name="connsiteX1" fmla="*/ 42392 w 73302"/>
                <a:gd name="connsiteY1" fmla="*/ 141244 h 459781"/>
                <a:gd name="connsiteX2" fmla="*/ 62617 w 73302"/>
                <a:gd name="connsiteY2" fmla="*/ 225106 h 459781"/>
                <a:gd name="connsiteX3" fmla="*/ 72129 w 73302"/>
                <a:gd name="connsiteY3" fmla="*/ 369173 h 459781"/>
                <a:gd name="connsiteX4" fmla="*/ 36330 w 73302"/>
                <a:gd name="connsiteY4" fmla="*/ 459194 h 459781"/>
                <a:gd name="connsiteX5" fmla="*/ 30820 w 73302"/>
                <a:gd name="connsiteY5" fmla="*/ 363638 h 459781"/>
                <a:gd name="connsiteX6" fmla="*/ 0 w 73302"/>
                <a:gd name="connsiteY6" fmla="*/ 348201 h 459781"/>
                <a:gd name="connsiteX0" fmla="*/ 36525 w 72338"/>
                <a:gd name="connsiteY0" fmla="*/ 0 h 457179"/>
                <a:gd name="connsiteX1" fmla="*/ 42392 w 72338"/>
                <a:gd name="connsiteY1" fmla="*/ 141244 h 457179"/>
                <a:gd name="connsiteX2" fmla="*/ 62617 w 72338"/>
                <a:gd name="connsiteY2" fmla="*/ 225106 h 457179"/>
                <a:gd name="connsiteX3" fmla="*/ 72129 w 72338"/>
                <a:gd name="connsiteY3" fmla="*/ 369173 h 457179"/>
                <a:gd name="connsiteX4" fmla="*/ 54183 w 72338"/>
                <a:gd name="connsiteY4" fmla="*/ 456572 h 457179"/>
                <a:gd name="connsiteX5" fmla="*/ 30820 w 72338"/>
                <a:gd name="connsiteY5" fmla="*/ 363638 h 457179"/>
                <a:gd name="connsiteX6" fmla="*/ 0 w 72338"/>
                <a:gd name="connsiteY6" fmla="*/ 348201 h 457179"/>
                <a:gd name="connsiteX0" fmla="*/ 36525 w 72209"/>
                <a:gd name="connsiteY0" fmla="*/ 0 h 457158"/>
                <a:gd name="connsiteX1" fmla="*/ 42392 w 72209"/>
                <a:gd name="connsiteY1" fmla="*/ 141244 h 457158"/>
                <a:gd name="connsiteX2" fmla="*/ 60041 w 72209"/>
                <a:gd name="connsiteY2" fmla="*/ 238737 h 457158"/>
                <a:gd name="connsiteX3" fmla="*/ 72129 w 72209"/>
                <a:gd name="connsiteY3" fmla="*/ 369173 h 457158"/>
                <a:gd name="connsiteX4" fmla="*/ 54183 w 72209"/>
                <a:gd name="connsiteY4" fmla="*/ 456572 h 457158"/>
                <a:gd name="connsiteX5" fmla="*/ 30820 w 72209"/>
                <a:gd name="connsiteY5" fmla="*/ 363638 h 457158"/>
                <a:gd name="connsiteX6" fmla="*/ 0 w 72209"/>
                <a:gd name="connsiteY6" fmla="*/ 348201 h 457158"/>
                <a:gd name="connsiteX0" fmla="*/ 42392 w 72209"/>
                <a:gd name="connsiteY0" fmla="*/ 0 h 315914"/>
                <a:gd name="connsiteX1" fmla="*/ 60041 w 72209"/>
                <a:gd name="connsiteY1" fmla="*/ 97493 h 315914"/>
                <a:gd name="connsiteX2" fmla="*/ 72129 w 72209"/>
                <a:gd name="connsiteY2" fmla="*/ 227929 h 315914"/>
                <a:gd name="connsiteX3" fmla="*/ 54183 w 72209"/>
                <a:gd name="connsiteY3" fmla="*/ 315328 h 315914"/>
                <a:gd name="connsiteX4" fmla="*/ 30820 w 72209"/>
                <a:gd name="connsiteY4" fmla="*/ 222394 h 315914"/>
                <a:gd name="connsiteX5" fmla="*/ 0 w 72209"/>
                <a:gd name="connsiteY5" fmla="*/ 206957 h 315914"/>
                <a:gd name="connsiteX0" fmla="*/ 60041 w 72209"/>
                <a:gd name="connsiteY0" fmla="*/ 0 h 218421"/>
                <a:gd name="connsiteX1" fmla="*/ 72129 w 72209"/>
                <a:gd name="connsiteY1" fmla="*/ 130436 h 218421"/>
                <a:gd name="connsiteX2" fmla="*/ 54183 w 72209"/>
                <a:gd name="connsiteY2" fmla="*/ 217835 h 218421"/>
                <a:gd name="connsiteX3" fmla="*/ 30820 w 72209"/>
                <a:gd name="connsiteY3" fmla="*/ 124901 h 218421"/>
                <a:gd name="connsiteX4" fmla="*/ 0 w 72209"/>
                <a:gd name="connsiteY4" fmla="*/ 109464 h 218421"/>
                <a:gd name="connsiteX0" fmla="*/ 72129 w 72129"/>
                <a:gd name="connsiteY0" fmla="*/ 29528 h 117513"/>
                <a:gd name="connsiteX1" fmla="*/ 54183 w 72129"/>
                <a:gd name="connsiteY1" fmla="*/ 116927 h 117513"/>
                <a:gd name="connsiteX2" fmla="*/ 30820 w 72129"/>
                <a:gd name="connsiteY2" fmla="*/ 23993 h 117513"/>
                <a:gd name="connsiteX3" fmla="*/ 0 w 72129"/>
                <a:gd name="connsiteY3" fmla="*/ 8556 h 117513"/>
                <a:gd name="connsiteX0" fmla="*/ 72129 w 72129"/>
                <a:gd name="connsiteY0" fmla="*/ 20972 h 108957"/>
                <a:gd name="connsiteX1" fmla="*/ 54183 w 72129"/>
                <a:gd name="connsiteY1" fmla="*/ 108371 h 108957"/>
                <a:gd name="connsiteX2" fmla="*/ 30820 w 72129"/>
                <a:gd name="connsiteY2" fmla="*/ 15437 h 108957"/>
                <a:gd name="connsiteX3" fmla="*/ 33006 w 72129"/>
                <a:gd name="connsiteY3" fmla="*/ 22392 h 108957"/>
                <a:gd name="connsiteX4" fmla="*/ 0 w 72129"/>
                <a:gd name="connsiteY4" fmla="*/ 0 h 108957"/>
                <a:gd name="connsiteX0" fmla="*/ 72129 w 72129"/>
                <a:gd name="connsiteY0" fmla="*/ 20972 h 108957"/>
                <a:gd name="connsiteX1" fmla="*/ 54183 w 72129"/>
                <a:gd name="connsiteY1" fmla="*/ 108371 h 108957"/>
                <a:gd name="connsiteX2" fmla="*/ 30820 w 72129"/>
                <a:gd name="connsiteY2" fmla="*/ 15437 h 108957"/>
                <a:gd name="connsiteX3" fmla="*/ 0 w 72129"/>
                <a:gd name="connsiteY3" fmla="*/ 0 h 108957"/>
                <a:gd name="connsiteX0" fmla="*/ 72129 w 72129"/>
                <a:gd name="connsiteY0" fmla="*/ 20972 h 108530"/>
                <a:gd name="connsiteX1" fmla="*/ 54183 w 72129"/>
                <a:gd name="connsiteY1" fmla="*/ 108371 h 108530"/>
                <a:gd name="connsiteX2" fmla="*/ 0 w 72129"/>
                <a:gd name="connsiteY2" fmla="*/ 0 h 108530"/>
                <a:gd name="connsiteX0" fmla="*/ 23428 w 54482"/>
                <a:gd name="connsiteY0" fmla="*/ 0 h 182121"/>
                <a:gd name="connsiteX1" fmla="*/ 54183 w 54482"/>
                <a:gd name="connsiteY1" fmla="*/ 181087 h 182121"/>
                <a:gd name="connsiteX2" fmla="*/ 0 w 54482"/>
                <a:gd name="connsiteY2" fmla="*/ 72716 h 182121"/>
                <a:gd name="connsiteX0" fmla="*/ 23428 w 23428"/>
                <a:gd name="connsiteY0" fmla="*/ 0 h 81357"/>
                <a:gd name="connsiteX1" fmla="*/ 12973 w 23428"/>
                <a:gd name="connsiteY1" fmla="*/ 55759 h 81357"/>
                <a:gd name="connsiteX2" fmla="*/ 0 w 23428"/>
                <a:gd name="connsiteY2" fmla="*/ 72716 h 81357"/>
                <a:gd name="connsiteX0" fmla="*/ 26588 w 26588"/>
                <a:gd name="connsiteY0" fmla="*/ 0 h 98666"/>
                <a:gd name="connsiteX1" fmla="*/ 16133 w 26588"/>
                <a:gd name="connsiteY1" fmla="*/ 55759 h 98666"/>
                <a:gd name="connsiteX2" fmla="*/ 0 w 26588"/>
                <a:gd name="connsiteY2" fmla="*/ 92322 h 98666"/>
                <a:gd name="connsiteX0" fmla="*/ 26588 w 26588"/>
                <a:gd name="connsiteY0" fmla="*/ 0 h 92322"/>
                <a:gd name="connsiteX1" fmla="*/ 16133 w 26588"/>
                <a:gd name="connsiteY1" fmla="*/ 55759 h 92322"/>
                <a:gd name="connsiteX2" fmla="*/ 0 w 26588"/>
                <a:gd name="connsiteY2" fmla="*/ 92322 h 92322"/>
                <a:gd name="connsiteX0" fmla="*/ 29460 w 29460"/>
                <a:gd name="connsiteY0" fmla="*/ 0 h 100548"/>
                <a:gd name="connsiteX1" fmla="*/ 16133 w 29460"/>
                <a:gd name="connsiteY1" fmla="*/ 63985 h 100548"/>
                <a:gd name="connsiteX2" fmla="*/ 0 w 29460"/>
                <a:gd name="connsiteY2" fmla="*/ 100548 h 100548"/>
                <a:gd name="connsiteX0" fmla="*/ 29460 w 29460"/>
                <a:gd name="connsiteY0" fmla="*/ 0 h 100548"/>
                <a:gd name="connsiteX1" fmla="*/ 16133 w 29460"/>
                <a:gd name="connsiteY1" fmla="*/ 63985 h 100548"/>
                <a:gd name="connsiteX2" fmla="*/ 0 w 29460"/>
                <a:gd name="connsiteY2" fmla="*/ 100548 h 100548"/>
                <a:gd name="connsiteX0" fmla="*/ 25547 w 25547"/>
                <a:gd name="connsiteY0" fmla="*/ 0 h 103856"/>
                <a:gd name="connsiteX1" fmla="*/ 12220 w 25547"/>
                <a:gd name="connsiteY1" fmla="*/ 63985 h 103856"/>
                <a:gd name="connsiteX2" fmla="*/ 0 w 25547"/>
                <a:gd name="connsiteY2" fmla="*/ 103856 h 103856"/>
                <a:gd name="connsiteX0" fmla="*/ 25547 w 25547"/>
                <a:gd name="connsiteY0" fmla="*/ 0 h 103856"/>
                <a:gd name="connsiteX1" fmla="*/ 12220 w 25547"/>
                <a:gd name="connsiteY1" fmla="*/ 63985 h 103856"/>
                <a:gd name="connsiteX2" fmla="*/ 0 w 25547"/>
                <a:gd name="connsiteY2" fmla="*/ 103856 h 103856"/>
                <a:gd name="connsiteX0" fmla="*/ 25737 w 25737"/>
                <a:gd name="connsiteY0" fmla="*/ 0 h 113198"/>
                <a:gd name="connsiteX1" fmla="*/ 12220 w 25737"/>
                <a:gd name="connsiteY1" fmla="*/ 73327 h 113198"/>
                <a:gd name="connsiteX2" fmla="*/ 0 w 25737"/>
                <a:gd name="connsiteY2" fmla="*/ 113198 h 113198"/>
                <a:gd name="connsiteX0" fmla="*/ 25737 w 25737"/>
                <a:gd name="connsiteY0" fmla="*/ 0 h 113198"/>
                <a:gd name="connsiteX1" fmla="*/ 12220 w 25737"/>
                <a:gd name="connsiteY1" fmla="*/ 73327 h 113198"/>
                <a:gd name="connsiteX2" fmla="*/ 0 w 25737"/>
                <a:gd name="connsiteY2" fmla="*/ 113198 h 113198"/>
              </a:gdLst>
              <a:ahLst/>
              <a:cxnLst>
                <a:cxn ang="0">
                  <a:pos x="connsiteX0" y="connsiteY0"/>
                </a:cxn>
                <a:cxn ang="0">
                  <a:pos x="connsiteX1" y="connsiteY1"/>
                </a:cxn>
                <a:cxn ang="0">
                  <a:pos x="connsiteX2" y="connsiteY2"/>
                </a:cxn>
              </a:cxnLst>
              <a:rect l="l" t="t" r="r" b="b"/>
              <a:pathLst>
                <a:path w="25737" h="113198">
                  <a:moveTo>
                    <a:pt x="25737" y="0"/>
                  </a:moveTo>
                  <a:cubicBezTo>
                    <a:pt x="19275" y="45570"/>
                    <a:pt x="16510" y="54461"/>
                    <a:pt x="12220" y="73327"/>
                  </a:cubicBezTo>
                  <a:cubicBezTo>
                    <a:pt x="7930" y="92193"/>
                    <a:pt x="6839" y="101020"/>
                    <a:pt x="0" y="113198"/>
                  </a:cubicBez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pic>
        <p:nvPicPr>
          <p:cNvPr id="4" name="図 3" descr="天井, 屋内, 人, 男 が含まれている画像&#10;&#10;自動的に生成された説明">
            <a:extLst>
              <a:ext uri="{FF2B5EF4-FFF2-40B4-BE49-F238E27FC236}">
                <a16:creationId xmlns:a16="http://schemas.microsoft.com/office/drawing/2014/main" id="{DF06F972-F726-EA77-9B5C-EFB33B1275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3011" y="3602562"/>
            <a:ext cx="2791437" cy="2093578"/>
          </a:xfrm>
          <a:prstGeom prst="rect">
            <a:avLst/>
          </a:prstGeom>
        </p:spPr>
      </p:pic>
      <p:pic>
        <p:nvPicPr>
          <p:cNvPr id="6" name="図 5" descr="小さい, 鳥, 座る, 古い が含まれている画像&#10;&#10;自動的に生成された説明">
            <a:extLst>
              <a:ext uri="{FF2B5EF4-FFF2-40B4-BE49-F238E27FC236}">
                <a16:creationId xmlns:a16="http://schemas.microsoft.com/office/drawing/2014/main" id="{9E7EB293-7A4D-3498-BE11-CCF2201471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1016" y="3625936"/>
            <a:ext cx="2791436" cy="2093578"/>
          </a:xfrm>
          <a:prstGeom prst="rect">
            <a:avLst/>
          </a:prstGeom>
        </p:spPr>
      </p:pic>
    </p:spTree>
    <p:extLst>
      <p:ext uri="{BB962C8B-B14F-4D97-AF65-F5344CB8AC3E}">
        <p14:creationId xmlns:p14="http://schemas.microsoft.com/office/powerpoint/2010/main" val="182087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79512" y="1916832"/>
            <a:ext cx="5220580" cy="763583"/>
          </a:xfrm>
        </p:spPr>
        <p:txBody>
          <a:bodyPr/>
          <a:lstStyle/>
          <a:p>
            <a:pPr algn="l"/>
            <a:r>
              <a:rPr lang="ja-JP" altLang="en-US" sz="2000" dirty="0">
                <a:latin typeface="+mn-ea"/>
              </a:rPr>
              <a:t>・天井裏は軽天材やダクトなどの設備が多く構造上足場等の設置が非常に困難な状況である。</a:t>
            </a:r>
            <a:endParaRPr kumimoji="1" lang="en-US" altLang="ja-JP" sz="2400" dirty="0">
              <a:latin typeface="+mn-ea"/>
            </a:endParaRPr>
          </a:p>
          <a:p>
            <a:endParaRPr lang="ja-JP" altLang="ja-JP" sz="2400" dirty="0"/>
          </a:p>
        </p:txBody>
      </p:sp>
      <p:sp>
        <p:nvSpPr>
          <p:cNvPr id="2" name="タイトル 1">
            <a:extLst>
              <a:ext uri="{FF2B5EF4-FFF2-40B4-BE49-F238E27FC236}">
                <a16:creationId xmlns:a16="http://schemas.microsoft.com/office/drawing/2014/main" id="{CA4FE788-9BD6-A83F-9E9F-B8ED20DD6CE2}"/>
              </a:ext>
            </a:extLst>
          </p:cNvPr>
          <p:cNvSpPr txBox="1">
            <a:spLocks/>
          </p:cNvSpPr>
          <p:nvPr/>
        </p:nvSpPr>
        <p:spPr bwMode="auto">
          <a:xfrm>
            <a:off x="6080111" y="3222917"/>
            <a:ext cx="2232248" cy="2160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r>
              <a:rPr lang="en-US" altLang="ja-JP" sz="1400" kern="0" dirty="0"/>
              <a:t>【</a:t>
            </a:r>
            <a:r>
              <a:rPr lang="ja-JP" altLang="en-US" sz="1400" kern="0" dirty="0"/>
              <a:t>　天井裏イメージ　</a:t>
            </a:r>
            <a:r>
              <a:rPr lang="en-US" altLang="ja-JP" sz="1400" kern="0" dirty="0"/>
              <a:t>】</a:t>
            </a:r>
            <a:endParaRPr lang="ja-JP" altLang="en-US" sz="1400" kern="0" dirty="0"/>
          </a:p>
        </p:txBody>
      </p:sp>
      <p:pic>
        <p:nvPicPr>
          <p:cNvPr id="3" name="図 2" descr="屋内, 建物, 座る, テーブル が含まれている画像&#10;&#10;自動的に生成された説明">
            <a:extLst>
              <a:ext uri="{FF2B5EF4-FFF2-40B4-BE49-F238E27FC236}">
                <a16:creationId xmlns:a16="http://schemas.microsoft.com/office/drawing/2014/main" id="{92CC7D2B-8DE7-3EE7-7644-457CA21B1B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2085" y="932355"/>
            <a:ext cx="2871315" cy="2153487"/>
          </a:xfrm>
          <a:prstGeom prst="rect">
            <a:avLst/>
          </a:prstGeom>
        </p:spPr>
      </p:pic>
      <p:sp>
        <p:nvSpPr>
          <p:cNvPr id="5" name="タイトル 1">
            <a:extLst>
              <a:ext uri="{FF2B5EF4-FFF2-40B4-BE49-F238E27FC236}">
                <a16:creationId xmlns:a16="http://schemas.microsoft.com/office/drawing/2014/main" id="{F6DB38D6-1298-4EBF-AD65-4E5F782675C0}"/>
              </a:ext>
            </a:extLst>
          </p:cNvPr>
          <p:cNvSpPr txBox="1">
            <a:spLocks/>
          </p:cNvSpPr>
          <p:nvPr/>
        </p:nvSpPr>
        <p:spPr bwMode="auto">
          <a:xfrm>
            <a:off x="-558824" y="871810"/>
            <a:ext cx="5256584" cy="43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r>
              <a:rPr lang="en-US" altLang="ja-JP" sz="3600" kern="0" dirty="0"/>
              <a:t>【</a:t>
            </a:r>
            <a:r>
              <a:rPr lang="ja-JP" altLang="en-US" sz="3600" kern="0" dirty="0"/>
              <a:t>　問題点　</a:t>
            </a:r>
            <a:r>
              <a:rPr lang="en-US" altLang="ja-JP" sz="3600" kern="0" dirty="0"/>
              <a:t>】</a:t>
            </a:r>
            <a:endParaRPr lang="ja-JP" altLang="en-US" sz="3600" kern="0" dirty="0"/>
          </a:p>
        </p:txBody>
      </p:sp>
      <p:grpSp>
        <p:nvGrpSpPr>
          <p:cNvPr id="6" name="グループ化 5">
            <a:extLst>
              <a:ext uri="{FF2B5EF4-FFF2-40B4-BE49-F238E27FC236}">
                <a16:creationId xmlns:a16="http://schemas.microsoft.com/office/drawing/2014/main" id="{00000000-0008-0000-0000-00008D060000}"/>
              </a:ext>
            </a:extLst>
          </p:cNvPr>
          <p:cNvGrpSpPr/>
          <p:nvPr/>
        </p:nvGrpSpPr>
        <p:grpSpPr>
          <a:xfrm>
            <a:off x="5488121" y="3771983"/>
            <a:ext cx="3420380" cy="1157410"/>
            <a:chOff x="0" y="0"/>
            <a:chExt cx="3507655" cy="1090720"/>
          </a:xfrm>
        </p:grpSpPr>
        <p:grpSp>
          <p:nvGrpSpPr>
            <p:cNvPr id="7" name="グループ化 6">
              <a:extLst>
                <a:ext uri="{FF2B5EF4-FFF2-40B4-BE49-F238E27FC236}">
                  <a16:creationId xmlns:a16="http://schemas.microsoft.com/office/drawing/2014/main" id="{00000000-0008-0000-0000-000066060000}"/>
                </a:ext>
              </a:extLst>
            </p:cNvPr>
            <p:cNvGrpSpPr/>
            <p:nvPr/>
          </p:nvGrpSpPr>
          <p:grpSpPr>
            <a:xfrm>
              <a:off x="449183" y="5765"/>
              <a:ext cx="2673676" cy="1084955"/>
              <a:chOff x="449183" y="5765"/>
              <a:chExt cx="2676604" cy="1086433"/>
            </a:xfrm>
          </p:grpSpPr>
          <p:grpSp>
            <p:nvGrpSpPr>
              <p:cNvPr id="33" name="グループ化 32">
                <a:extLst>
                  <a:ext uri="{FF2B5EF4-FFF2-40B4-BE49-F238E27FC236}">
                    <a16:creationId xmlns:a16="http://schemas.microsoft.com/office/drawing/2014/main" id="{00000000-0008-0000-0000-000065060000}"/>
                  </a:ext>
                </a:extLst>
              </p:cNvPr>
              <p:cNvGrpSpPr/>
              <p:nvPr/>
            </p:nvGrpSpPr>
            <p:grpSpPr>
              <a:xfrm>
                <a:off x="449183" y="211048"/>
                <a:ext cx="2675092" cy="881150"/>
                <a:chOff x="449183" y="211048"/>
                <a:chExt cx="2672316" cy="864497"/>
              </a:xfrm>
            </p:grpSpPr>
            <p:grpSp>
              <p:nvGrpSpPr>
                <p:cNvPr id="38" name="グループ化 37">
                  <a:extLst>
                    <a:ext uri="{FF2B5EF4-FFF2-40B4-BE49-F238E27FC236}">
                      <a16:creationId xmlns:a16="http://schemas.microsoft.com/office/drawing/2014/main" id="{00000000-0008-0000-0000-00005F060000}"/>
                    </a:ext>
                  </a:extLst>
                </p:cNvPr>
                <p:cNvGrpSpPr/>
                <p:nvPr/>
              </p:nvGrpSpPr>
              <p:grpSpPr>
                <a:xfrm>
                  <a:off x="449183" y="211048"/>
                  <a:ext cx="2672316" cy="843493"/>
                  <a:chOff x="449183" y="211048"/>
                  <a:chExt cx="2669886" cy="843269"/>
                </a:xfrm>
              </p:grpSpPr>
              <p:sp>
                <p:nvSpPr>
                  <p:cNvPr id="53" name="正方形/長方形 52">
                    <a:extLst>
                      <a:ext uri="{FF2B5EF4-FFF2-40B4-BE49-F238E27FC236}">
                        <a16:creationId xmlns:a16="http://schemas.microsoft.com/office/drawing/2014/main" id="{00000000-0008-0000-0000-00005E060000}"/>
                      </a:ext>
                    </a:extLst>
                  </p:cNvPr>
                  <p:cNvSpPr/>
                  <p:nvPr/>
                </p:nvSpPr>
                <p:spPr bwMode="auto">
                  <a:xfrm>
                    <a:off x="463008" y="211048"/>
                    <a:ext cx="2643369" cy="296755"/>
                  </a:xfrm>
                  <a:prstGeom prst="rect">
                    <a:avLst/>
                  </a:prstGeom>
                  <a:solidFill>
                    <a:srgbClr val="66FFFF"/>
                  </a:solidFill>
                  <a:ln w="9525" cap="flat" cmpd="sng" algn="ctr">
                    <a:no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grpSp>
                <p:nvGrpSpPr>
                  <p:cNvPr id="54" name="グループ化 53">
                    <a:extLst>
                      <a:ext uri="{FF2B5EF4-FFF2-40B4-BE49-F238E27FC236}">
                        <a16:creationId xmlns:a16="http://schemas.microsoft.com/office/drawing/2014/main" id="{00000000-0008-0000-0000-000054060000}"/>
                      </a:ext>
                    </a:extLst>
                  </p:cNvPr>
                  <p:cNvGrpSpPr/>
                  <p:nvPr/>
                </p:nvGrpSpPr>
                <p:grpSpPr>
                  <a:xfrm>
                    <a:off x="449183" y="250468"/>
                    <a:ext cx="2669886" cy="803849"/>
                    <a:chOff x="449183" y="250468"/>
                    <a:chExt cx="2677716" cy="805792"/>
                  </a:xfrm>
                </p:grpSpPr>
                <p:sp>
                  <p:nvSpPr>
                    <p:cNvPr id="55" name="正方形/長方形 54">
                      <a:extLst>
                        <a:ext uri="{FF2B5EF4-FFF2-40B4-BE49-F238E27FC236}">
                          <a16:creationId xmlns:a16="http://schemas.microsoft.com/office/drawing/2014/main" id="{00000000-0008-0000-0000-00004A060000}"/>
                        </a:ext>
                      </a:extLst>
                    </p:cNvPr>
                    <p:cNvSpPr/>
                    <p:nvPr/>
                  </p:nvSpPr>
                  <p:spPr bwMode="auto">
                    <a:xfrm>
                      <a:off x="452810" y="257472"/>
                      <a:ext cx="2667349" cy="798788"/>
                    </a:xfrm>
                    <a:prstGeom prst="rect">
                      <a:avLst/>
                    </a:prstGeom>
                    <a:blipFill>
                      <a:blip r:embed="rId3">
                        <a:extLst>
                          <a:ext uri="{BEBA8EAE-BF5A-486C-A8C5-ECC9F3942E4B}">
                            <a14:imgProps xmlns:a14="http://schemas.microsoft.com/office/drawing/2010/main">
                              <a14:imgLayer r:embed="rId4">
                                <a14:imgEffect>
                                  <a14:brightnessContrast contrast="40000"/>
                                </a14:imgEffect>
                              </a14:imgLayer>
                            </a14:imgProps>
                          </a:ext>
                        </a:extLst>
                      </a:blip>
                      <a:tile tx="0" ty="0" sx="100000" sy="100000" flip="none" algn="tl"/>
                    </a:bli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6" name="フリーフォーム 1">
                      <a:extLst>
                        <a:ext uri="{FF2B5EF4-FFF2-40B4-BE49-F238E27FC236}">
                          <a16:creationId xmlns:a16="http://schemas.microsoft.com/office/drawing/2014/main" id="{00000000-0008-0000-0000-00004F060000}"/>
                        </a:ext>
                      </a:extLst>
                    </p:cNvPr>
                    <p:cNvSpPr/>
                    <p:nvPr/>
                  </p:nvSpPr>
                  <p:spPr bwMode="auto">
                    <a:xfrm>
                      <a:off x="449183" y="1055225"/>
                      <a:ext cx="2677716" cy="0"/>
                    </a:xfrm>
                    <a:custGeom>
                      <a:avLst/>
                      <a:gdLst>
                        <a:gd name="connsiteX0" fmla="*/ 0 w 1169276"/>
                        <a:gd name="connsiteY0" fmla="*/ 0 h 0"/>
                        <a:gd name="connsiteX1" fmla="*/ 1169276 w 1169276"/>
                        <a:gd name="connsiteY1" fmla="*/ 0 h 0"/>
                      </a:gdLst>
                      <a:ahLst/>
                      <a:cxnLst>
                        <a:cxn ang="0">
                          <a:pos x="connsiteX0" y="connsiteY0"/>
                        </a:cxn>
                        <a:cxn ang="0">
                          <a:pos x="connsiteX1" y="connsiteY1"/>
                        </a:cxn>
                      </a:cxnLst>
                      <a:rect l="l" t="t" r="r" b="b"/>
                      <a:pathLst>
                        <a:path w="1169276">
                          <a:moveTo>
                            <a:pt x="0" y="0"/>
                          </a:moveTo>
                          <a:lnTo>
                            <a:pt x="1169276" y="0"/>
                          </a:lnTo>
                        </a:path>
                      </a:pathLst>
                    </a:cu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7" name="フリーフォーム 1">
                      <a:extLst>
                        <a:ext uri="{FF2B5EF4-FFF2-40B4-BE49-F238E27FC236}">
                          <a16:creationId xmlns:a16="http://schemas.microsoft.com/office/drawing/2014/main" id="{00000000-0008-0000-0000-000053060000}"/>
                        </a:ext>
                      </a:extLst>
                    </p:cNvPr>
                    <p:cNvSpPr/>
                    <p:nvPr/>
                  </p:nvSpPr>
                  <p:spPr bwMode="auto">
                    <a:xfrm>
                      <a:off x="449674" y="250468"/>
                      <a:ext cx="2675849" cy="0"/>
                    </a:xfrm>
                    <a:custGeom>
                      <a:avLst/>
                      <a:gdLst>
                        <a:gd name="connsiteX0" fmla="*/ 0 w 1169276"/>
                        <a:gd name="connsiteY0" fmla="*/ 0 h 0"/>
                        <a:gd name="connsiteX1" fmla="*/ 1169276 w 1169276"/>
                        <a:gd name="connsiteY1" fmla="*/ 0 h 0"/>
                      </a:gdLst>
                      <a:ahLst/>
                      <a:cxnLst>
                        <a:cxn ang="0">
                          <a:pos x="connsiteX0" y="connsiteY0"/>
                        </a:cxn>
                        <a:cxn ang="0">
                          <a:pos x="connsiteX1" y="connsiteY1"/>
                        </a:cxn>
                      </a:cxnLst>
                      <a:rect l="l" t="t" r="r" b="b"/>
                      <a:pathLst>
                        <a:path w="1169276">
                          <a:moveTo>
                            <a:pt x="0" y="0"/>
                          </a:moveTo>
                          <a:lnTo>
                            <a:pt x="1169276" y="0"/>
                          </a:lnTo>
                        </a:path>
                      </a:pathLst>
                    </a:cu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nvGrpSpPr>
                <p:cNvPr id="39" name="グループ化 38">
                  <a:extLst>
                    <a:ext uri="{FF2B5EF4-FFF2-40B4-BE49-F238E27FC236}">
                      <a16:creationId xmlns:a16="http://schemas.microsoft.com/office/drawing/2014/main" id="{00000000-0008-0000-0000-000064060000}"/>
                    </a:ext>
                  </a:extLst>
                </p:cNvPr>
                <p:cNvGrpSpPr/>
                <p:nvPr/>
              </p:nvGrpSpPr>
              <p:grpSpPr>
                <a:xfrm>
                  <a:off x="668892" y="242522"/>
                  <a:ext cx="1998720" cy="833023"/>
                  <a:chOff x="668892" y="242522"/>
                  <a:chExt cx="1998720" cy="833023"/>
                </a:xfrm>
              </p:grpSpPr>
              <p:grpSp>
                <p:nvGrpSpPr>
                  <p:cNvPr id="40" name="グループ化 39">
                    <a:extLst>
                      <a:ext uri="{FF2B5EF4-FFF2-40B4-BE49-F238E27FC236}">
                        <a16:creationId xmlns:a16="http://schemas.microsoft.com/office/drawing/2014/main" id="{00000000-0008-0000-0000-00005B060000}"/>
                      </a:ext>
                    </a:extLst>
                  </p:cNvPr>
                  <p:cNvGrpSpPr/>
                  <p:nvPr/>
                </p:nvGrpSpPr>
                <p:grpSpPr>
                  <a:xfrm rot="10800000">
                    <a:off x="1847996" y="245475"/>
                    <a:ext cx="44903" cy="816179"/>
                    <a:chOff x="1847996" y="245475"/>
                    <a:chExt cx="44903" cy="811192"/>
                  </a:xfrm>
                </p:grpSpPr>
                <p:sp>
                  <p:nvSpPr>
                    <p:cNvPr id="51" name="フリーフォーム: 図形 50">
                      <a:extLst>
                        <a:ext uri="{FF2B5EF4-FFF2-40B4-BE49-F238E27FC236}">
                          <a16:creationId xmlns:a16="http://schemas.microsoft.com/office/drawing/2014/main" id="{00000000-0008-0000-0000-00005C060000}"/>
                        </a:ext>
                      </a:extLst>
                    </p:cNvPr>
                    <p:cNvSpPr/>
                    <p:nvPr/>
                  </p:nvSpPr>
                  <p:spPr bwMode="auto">
                    <a:xfrm>
                      <a:off x="1847996" y="253636"/>
                      <a:ext cx="44433" cy="803031"/>
                    </a:xfrm>
                    <a:custGeom>
                      <a:avLst/>
                      <a:gdLst>
                        <a:gd name="connsiteX0" fmla="*/ 23917 w 44433"/>
                        <a:gd name="connsiteY0" fmla="*/ 0 h 805962"/>
                        <a:gd name="connsiteX1" fmla="*/ 20987 w 44433"/>
                        <a:gd name="connsiteY1" fmla="*/ 32239 h 805962"/>
                        <a:gd name="connsiteX2" fmla="*/ 15125 w 44433"/>
                        <a:gd name="connsiteY2" fmla="*/ 46893 h 805962"/>
                        <a:gd name="connsiteX3" fmla="*/ 12194 w 44433"/>
                        <a:gd name="connsiteY3" fmla="*/ 114300 h 805962"/>
                        <a:gd name="connsiteX4" fmla="*/ 9264 w 44433"/>
                        <a:gd name="connsiteY4" fmla="*/ 149469 h 805962"/>
                        <a:gd name="connsiteX5" fmla="*/ 12194 w 44433"/>
                        <a:gd name="connsiteY5" fmla="*/ 158262 h 805962"/>
                        <a:gd name="connsiteX6" fmla="*/ 9264 w 44433"/>
                        <a:gd name="connsiteY6" fmla="*/ 205154 h 805962"/>
                        <a:gd name="connsiteX7" fmla="*/ 35640 w 44433"/>
                        <a:gd name="connsiteY7" fmla="*/ 287216 h 805962"/>
                        <a:gd name="connsiteX8" fmla="*/ 32710 w 44433"/>
                        <a:gd name="connsiteY8" fmla="*/ 348762 h 805962"/>
                        <a:gd name="connsiteX9" fmla="*/ 29779 w 44433"/>
                        <a:gd name="connsiteY9" fmla="*/ 366346 h 805962"/>
                        <a:gd name="connsiteX10" fmla="*/ 44433 w 44433"/>
                        <a:gd name="connsiteY10" fmla="*/ 474785 h 805962"/>
                        <a:gd name="connsiteX11" fmla="*/ 41502 w 44433"/>
                        <a:gd name="connsiteY11" fmla="*/ 518746 h 805962"/>
                        <a:gd name="connsiteX12" fmla="*/ 35640 w 44433"/>
                        <a:gd name="connsiteY12" fmla="*/ 530469 h 805962"/>
                        <a:gd name="connsiteX13" fmla="*/ 38571 w 44433"/>
                        <a:gd name="connsiteY13" fmla="*/ 594946 h 805962"/>
                        <a:gd name="connsiteX14" fmla="*/ 32710 w 44433"/>
                        <a:gd name="connsiteY14" fmla="*/ 679939 h 805962"/>
                        <a:gd name="connsiteX15" fmla="*/ 20987 w 44433"/>
                        <a:gd name="connsiteY15" fmla="*/ 688731 h 805962"/>
                        <a:gd name="connsiteX16" fmla="*/ 15125 w 44433"/>
                        <a:gd name="connsiteY16" fmla="*/ 709246 h 805962"/>
                        <a:gd name="connsiteX17" fmla="*/ 9264 w 44433"/>
                        <a:gd name="connsiteY17" fmla="*/ 723900 h 805962"/>
                        <a:gd name="connsiteX18" fmla="*/ 6333 w 44433"/>
                        <a:gd name="connsiteY18" fmla="*/ 779585 h 805962"/>
                        <a:gd name="connsiteX19" fmla="*/ 471 w 44433"/>
                        <a:gd name="connsiteY19" fmla="*/ 791308 h 805962"/>
                        <a:gd name="connsiteX20" fmla="*/ 471 w 44433"/>
                        <a:gd name="connsiteY20" fmla="*/ 805962 h 80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433" h="805962">
                          <a:moveTo>
                            <a:pt x="23917" y="0"/>
                          </a:moveTo>
                          <a:cubicBezTo>
                            <a:pt x="22940" y="10746"/>
                            <a:pt x="22975" y="21633"/>
                            <a:pt x="20987" y="32239"/>
                          </a:cubicBezTo>
                          <a:cubicBezTo>
                            <a:pt x="20018" y="37410"/>
                            <a:pt x="15686" y="41662"/>
                            <a:pt x="15125" y="46893"/>
                          </a:cubicBezTo>
                          <a:cubicBezTo>
                            <a:pt x="12729" y="69255"/>
                            <a:pt x="13477" y="91846"/>
                            <a:pt x="12194" y="114300"/>
                          </a:cubicBezTo>
                          <a:cubicBezTo>
                            <a:pt x="11523" y="126044"/>
                            <a:pt x="10241" y="137746"/>
                            <a:pt x="9264" y="149469"/>
                          </a:cubicBezTo>
                          <a:cubicBezTo>
                            <a:pt x="10241" y="152400"/>
                            <a:pt x="12194" y="155173"/>
                            <a:pt x="12194" y="158262"/>
                          </a:cubicBezTo>
                          <a:cubicBezTo>
                            <a:pt x="12194" y="173923"/>
                            <a:pt x="6462" y="189745"/>
                            <a:pt x="9264" y="205154"/>
                          </a:cubicBezTo>
                          <a:cubicBezTo>
                            <a:pt x="14404" y="233423"/>
                            <a:pt x="26848" y="259862"/>
                            <a:pt x="35640" y="287216"/>
                          </a:cubicBezTo>
                          <a:cubicBezTo>
                            <a:pt x="34663" y="307731"/>
                            <a:pt x="34227" y="328280"/>
                            <a:pt x="32710" y="348762"/>
                          </a:cubicBezTo>
                          <a:cubicBezTo>
                            <a:pt x="32271" y="354688"/>
                            <a:pt x="29599" y="360407"/>
                            <a:pt x="29779" y="366346"/>
                          </a:cubicBezTo>
                          <a:cubicBezTo>
                            <a:pt x="32045" y="441156"/>
                            <a:pt x="29716" y="425732"/>
                            <a:pt x="44433" y="474785"/>
                          </a:cubicBezTo>
                          <a:cubicBezTo>
                            <a:pt x="43456" y="489439"/>
                            <a:pt x="43793" y="504240"/>
                            <a:pt x="41502" y="518746"/>
                          </a:cubicBezTo>
                          <a:cubicBezTo>
                            <a:pt x="40821" y="523062"/>
                            <a:pt x="35808" y="526103"/>
                            <a:pt x="35640" y="530469"/>
                          </a:cubicBezTo>
                          <a:cubicBezTo>
                            <a:pt x="34813" y="551968"/>
                            <a:pt x="37594" y="573454"/>
                            <a:pt x="38571" y="594946"/>
                          </a:cubicBezTo>
                          <a:cubicBezTo>
                            <a:pt x="36617" y="623277"/>
                            <a:pt x="37943" y="652027"/>
                            <a:pt x="32710" y="679939"/>
                          </a:cubicBezTo>
                          <a:cubicBezTo>
                            <a:pt x="31810" y="684740"/>
                            <a:pt x="23500" y="684543"/>
                            <a:pt x="20987" y="688731"/>
                          </a:cubicBezTo>
                          <a:cubicBezTo>
                            <a:pt x="17328" y="694829"/>
                            <a:pt x="17374" y="702499"/>
                            <a:pt x="15125" y="709246"/>
                          </a:cubicBezTo>
                          <a:cubicBezTo>
                            <a:pt x="13461" y="714237"/>
                            <a:pt x="11218" y="719015"/>
                            <a:pt x="9264" y="723900"/>
                          </a:cubicBezTo>
                          <a:cubicBezTo>
                            <a:pt x="8287" y="742462"/>
                            <a:pt x="8737" y="761154"/>
                            <a:pt x="6333" y="779585"/>
                          </a:cubicBezTo>
                          <a:cubicBezTo>
                            <a:pt x="5768" y="783917"/>
                            <a:pt x="1419" y="787043"/>
                            <a:pt x="471" y="791308"/>
                          </a:cubicBezTo>
                          <a:cubicBezTo>
                            <a:pt x="-589" y="796076"/>
                            <a:pt x="471" y="801077"/>
                            <a:pt x="471" y="805962"/>
                          </a:cubicBezTo>
                        </a:path>
                      </a:pathLst>
                    </a:custGeom>
                    <a:noFill/>
                    <a:ln w="34925" cap="flat" cmpd="sng" algn="ctr">
                      <a:solidFill>
                        <a:srgbClr val="000000"/>
                      </a:solid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52" name="フリーフォーム: 図形 51">
                      <a:extLst>
                        <a:ext uri="{FF2B5EF4-FFF2-40B4-BE49-F238E27FC236}">
                          <a16:creationId xmlns:a16="http://schemas.microsoft.com/office/drawing/2014/main" id="{00000000-0008-0000-0000-00005D060000}"/>
                        </a:ext>
                      </a:extLst>
                    </p:cNvPr>
                    <p:cNvSpPr/>
                    <p:nvPr/>
                  </p:nvSpPr>
                  <p:spPr bwMode="auto">
                    <a:xfrm>
                      <a:off x="1848466" y="245475"/>
                      <a:ext cx="44433" cy="810090"/>
                    </a:xfrm>
                    <a:custGeom>
                      <a:avLst/>
                      <a:gdLst>
                        <a:gd name="connsiteX0" fmla="*/ 23917 w 44433"/>
                        <a:gd name="connsiteY0" fmla="*/ 0 h 805962"/>
                        <a:gd name="connsiteX1" fmla="*/ 20987 w 44433"/>
                        <a:gd name="connsiteY1" fmla="*/ 32239 h 805962"/>
                        <a:gd name="connsiteX2" fmla="*/ 15125 w 44433"/>
                        <a:gd name="connsiteY2" fmla="*/ 46893 h 805962"/>
                        <a:gd name="connsiteX3" fmla="*/ 12194 w 44433"/>
                        <a:gd name="connsiteY3" fmla="*/ 114300 h 805962"/>
                        <a:gd name="connsiteX4" fmla="*/ 9264 w 44433"/>
                        <a:gd name="connsiteY4" fmla="*/ 149469 h 805962"/>
                        <a:gd name="connsiteX5" fmla="*/ 12194 w 44433"/>
                        <a:gd name="connsiteY5" fmla="*/ 158262 h 805962"/>
                        <a:gd name="connsiteX6" fmla="*/ 9264 w 44433"/>
                        <a:gd name="connsiteY6" fmla="*/ 205154 h 805962"/>
                        <a:gd name="connsiteX7" fmla="*/ 35640 w 44433"/>
                        <a:gd name="connsiteY7" fmla="*/ 287216 h 805962"/>
                        <a:gd name="connsiteX8" fmla="*/ 32710 w 44433"/>
                        <a:gd name="connsiteY8" fmla="*/ 348762 h 805962"/>
                        <a:gd name="connsiteX9" fmla="*/ 29779 w 44433"/>
                        <a:gd name="connsiteY9" fmla="*/ 366346 h 805962"/>
                        <a:gd name="connsiteX10" fmla="*/ 44433 w 44433"/>
                        <a:gd name="connsiteY10" fmla="*/ 474785 h 805962"/>
                        <a:gd name="connsiteX11" fmla="*/ 41502 w 44433"/>
                        <a:gd name="connsiteY11" fmla="*/ 518746 h 805962"/>
                        <a:gd name="connsiteX12" fmla="*/ 35640 w 44433"/>
                        <a:gd name="connsiteY12" fmla="*/ 530469 h 805962"/>
                        <a:gd name="connsiteX13" fmla="*/ 38571 w 44433"/>
                        <a:gd name="connsiteY13" fmla="*/ 594946 h 805962"/>
                        <a:gd name="connsiteX14" fmla="*/ 32710 w 44433"/>
                        <a:gd name="connsiteY14" fmla="*/ 679939 h 805962"/>
                        <a:gd name="connsiteX15" fmla="*/ 20987 w 44433"/>
                        <a:gd name="connsiteY15" fmla="*/ 688731 h 805962"/>
                        <a:gd name="connsiteX16" fmla="*/ 15125 w 44433"/>
                        <a:gd name="connsiteY16" fmla="*/ 709246 h 805962"/>
                        <a:gd name="connsiteX17" fmla="*/ 9264 w 44433"/>
                        <a:gd name="connsiteY17" fmla="*/ 723900 h 805962"/>
                        <a:gd name="connsiteX18" fmla="*/ 6333 w 44433"/>
                        <a:gd name="connsiteY18" fmla="*/ 779585 h 805962"/>
                        <a:gd name="connsiteX19" fmla="*/ 471 w 44433"/>
                        <a:gd name="connsiteY19" fmla="*/ 791308 h 805962"/>
                        <a:gd name="connsiteX20" fmla="*/ 471 w 44433"/>
                        <a:gd name="connsiteY20" fmla="*/ 805962 h 805962"/>
                        <a:gd name="connsiteX0" fmla="*/ 23917 w 44433"/>
                        <a:gd name="connsiteY0" fmla="*/ 0 h 815407"/>
                        <a:gd name="connsiteX1" fmla="*/ 20987 w 44433"/>
                        <a:gd name="connsiteY1" fmla="*/ 41684 h 815407"/>
                        <a:gd name="connsiteX2" fmla="*/ 15125 w 44433"/>
                        <a:gd name="connsiteY2" fmla="*/ 56338 h 815407"/>
                        <a:gd name="connsiteX3" fmla="*/ 12194 w 44433"/>
                        <a:gd name="connsiteY3" fmla="*/ 123745 h 815407"/>
                        <a:gd name="connsiteX4" fmla="*/ 9264 w 44433"/>
                        <a:gd name="connsiteY4" fmla="*/ 158914 h 815407"/>
                        <a:gd name="connsiteX5" fmla="*/ 12194 w 44433"/>
                        <a:gd name="connsiteY5" fmla="*/ 167707 h 815407"/>
                        <a:gd name="connsiteX6" fmla="*/ 9264 w 44433"/>
                        <a:gd name="connsiteY6" fmla="*/ 214599 h 815407"/>
                        <a:gd name="connsiteX7" fmla="*/ 35640 w 44433"/>
                        <a:gd name="connsiteY7" fmla="*/ 296661 h 815407"/>
                        <a:gd name="connsiteX8" fmla="*/ 32710 w 44433"/>
                        <a:gd name="connsiteY8" fmla="*/ 358207 h 815407"/>
                        <a:gd name="connsiteX9" fmla="*/ 29779 w 44433"/>
                        <a:gd name="connsiteY9" fmla="*/ 375791 h 815407"/>
                        <a:gd name="connsiteX10" fmla="*/ 44433 w 44433"/>
                        <a:gd name="connsiteY10" fmla="*/ 484230 h 815407"/>
                        <a:gd name="connsiteX11" fmla="*/ 41502 w 44433"/>
                        <a:gd name="connsiteY11" fmla="*/ 528191 h 815407"/>
                        <a:gd name="connsiteX12" fmla="*/ 35640 w 44433"/>
                        <a:gd name="connsiteY12" fmla="*/ 539914 h 815407"/>
                        <a:gd name="connsiteX13" fmla="*/ 38571 w 44433"/>
                        <a:gd name="connsiteY13" fmla="*/ 604391 h 815407"/>
                        <a:gd name="connsiteX14" fmla="*/ 32710 w 44433"/>
                        <a:gd name="connsiteY14" fmla="*/ 689384 h 815407"/>
                        <a:gd name="connsiteX15" fmla="*/ 20987 w 44433"/>
                        <a:gd name="connsiteY15" fmla="*/ 698176 h 815407"/>
                        <a:gd name="connsiteX16" fmla="*/ 15125 w 44433"/>
                        <a:gd name="connsiteY16" fmla="*/ 718691 h 815407"/>
                        <a:gd name="connsiteX17" fmla="*/ 9264 w 44433"/>
                        <a:gd name="connsiteY17" fmla="*/ 733345 h 815407"/>
                        <a:gd name="connsiteX18" fmla="*/ 6333 w 44433"/>
                        <a:gd name="connsiteY18" fmla="*/ 789030 h 815407"/>
                        <a:gd name="connsiteX19" fmla="*/ 471 w 44433"/>
                        <a:gd name="connsiteY19" fmla="*/ 800753 h 815407"/>
                        <a:gd name="connsiteX20" fmla="*/ 471 w 44433"/>
                        <a:gd name="connsiteY20" fmla="*/ 815407 h 815407"/>
                        <a:gd name="connsiteX0" fmla="*/ 23917 w 44433"/>
                        <a:gd name="connsiteY0" fmla="*/ 0 h 813046"/>
                        <a:gd name="connsiteX1" fmla="*/ 20987 w 44433"/>
                        <a:gd name="connsiteY1" fmla="*/ 39323 h 813046"/>
                        <a:gd name="connsiteX2" fmla="*/ 15125 w 44433"/>
                        <a:gd name="connsiteY2" fmla="*/ 53977 h 813046"/>
                        <a:gd name="connsiteX3" fmla="*/ 12194 w 44433"/>
                        <a:gd name="connsiteY3" fmla="*/ 121384 h 813046"/>
                        <a:gd name="connsiteX4" fmla="*/ 9264 w 44433"/>
                        <a:gd name="connsiteY4" fmla="*/ 156553 h 813046"/>
                        <a:gd name="connsiteX5" fmla="*/ 12194 w 44433"/>
                        <a:gd name="connsiteY5" fmla="*/ 165346 h 813046"/>
                        <a:gd name="connsiteX6" fmla="*/ 9264 w 44433"/>
                        <a:gd name="connsiteY6" fmla="*/ 212238 h 813046"/>
                        <a:gd name="connsiteX7" fmla="*/ 35640 w 44433"/>
                        <a:gd name="connsiteY7" fmla="*/ 294300 h 813046"/>
                        <a:gd name="connsiteX8" fmla="*/ 32710 w 44433"/>
                        <a:gd name="connsiteY8" fmla="*/ 355846 h 813046"/>
                        <a:gd name="connsiteX9" fmla="*/ 29779 w 44433"/>
                        <a:gd name="connsiteY9" fmla="*/ 373430 h 813046"/>
                        <a:gd name="connsiteX10" fmla="*/ 44433 w 44433"/>
                        <a:gd name="connsiteY10" fmla="*/ 481869 h 813046"/>
                        <a:gd name="connsiteX11" fmla="*/ 41502 w 44433"/>
                        <a:gd name="connsiteY11" fmla="*/ 525830 h 813046"/>
                        <a:gd name="connsiteX12" fmla="*/ 35640 w 44433"/>
                        <a:gd name="connsiteY12" fmla="*/ 537553 h 813046"/>
                        <a:gd name="connsiteX13" fmla="*/ 38571 w 44433"/>
                        <a:gd name="connsiteY13" fmla="*/ 602030 h 813046"/>
                        <a:gd name="connsiteX14" fmla="*/ 32710 w 44433"/>
                        <a:gd name="connsiteY14" fmla="*/ 687023 h 813046"/>
                        <a:gd name="connsiteX15" fmla="*/ 20987 w 44433"/>
                        <a:gd name="connsiteY15" fmla="*/ 695815 h 813046"/>
                        <a:gd name="connsiteX16" fmla="*/ 15125 w 44433"/>
                        <a:gd name="connsiteY16" fmla="*/ 716330 h 813046"/>
                        <a:gd name="connsiteX17" fmla="*/ 9264 w 44433"/>
                        <a:gd name="connsiteY17" fmla="*/ 730984 h 813046"/>
                        <a:gd name="connsiteX18" fmla="*/ 6333 w 44433"/>
                        <a:gd name="connsiteY18" fmla="*/ 786669 h 813046"/>
                        <a:gd name="connsiteX19" fmla="*/ 471 w 44433"/>
                        <a:gd name="connsiteY19" fmla="*/ 798392 h 813046"/>
                        <a:gd name="connsiteX20" fmla="*/ 471 w 44433"/>
                        <a:gd name="connsiteY20" fmla="*/ 813046 h 81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433" h="813046">
                          <a:moveTo>
                            <a:pt x="23917" y="0"/>
                          </a:moveTo>
                          <a:cubicBezTo>
                            <a:pt x="22940" y="10746"/>
                            <a:pt x="22452" y="30327"/>
                            <a:pt x="20987" y="39323"/>
                          </a:cubicBezTo>
                          <a:cubicBezTo>
                            <a:pt x="19522" y="48319"/>
                            <a:pt x="15686" y="48746"/>
                            <a:pt x="15125" y="53977"/>
                          </a:cubicBezTo>
                          <a:cubicBezTo>
                            <a:pt x="12729" y="76339"/>
                            <a:pt x="13477" y="98930"/>
                            <a:pt x="12194" y="121384"/>
                          </a:cubicBezTo>
                          <a:cubicBezTo>
                            <a:pt x="11523" y="133128"/>
                            <a:pt x="10241" y="144830"/>
                            <a:pt x="9264" y="156553"/>
                          </a:cubicBezTo>
                          <a:cubicBezTo>
                            <a:pt x="10241" y="159484"/>
                            <a:pt x="12194" y="162257"/>
                            <a:pt x="12194" y="165346"/>
                          </a:cubicBezTo>
                          <a:cubicBezTo>
                            <a:pt x="12194" y="181007"/>
                            <a:pt x="6462" y="196829"/>
                            <a:pt x="9264" y="212238"/>
                          </a:cubicBezTo>
                          <a:cubicBezTo>
                            <a:pt x="14404" y="240507"/>
                            <a:pt x="26848" y="266946"/>
                            <a:pt x="35640" y="294300"/>
                          </a:cubicBezTo>
                          <a:cubicBezTo>
                            <a:pt x="34663" y="314815"/>
                            <a:pt x="34227" y="335364"/>
                            <a:pt x="32710" y="355846"/>
                          </a:cubicBezTo>
                          <a:cubicBezTo>
                            <a:pt x="32271" y="361772"/>
                            <a:pt x="29599" y="367491"/>
                            <a:pt x="29779" y="373430"/>
                          </a:cubicBezTo>
                          <a:cubicBezTo>
                            <a:pt x="32045" y="448240"/>
                            <a:pt x="29716" y="432816"/>
                            <a:pt x="44433" y="481869"/>
                          </a:cubicBezTo>
                          <a:cubicBezTo>
                            <a:pt x="43456" y="496523"/>
                            <a:pt x="43793" y="511324"/>
                            <a:pt x="41502" y="525830"/>
                          </a:cubicBezTo>
                          <a:cubicBezTo>
                            <a:pt x="40821" y="530146"/>
                            <a:pt x="35808" y="533187"/>
                            <a:pt x="35640" y="537553"/>
                          </a:cubicBezTo>
                          <a:cubicBezTo>
                            <a:pt x="34813" y="559052"/>
                            <a:pt x="37594" y="580538"/>
                            <a:pt x="38571" y="602030"/>
                          </a:cubicBezTo>
                          <a:cubicBezTo>
                            <a:pt x="36617" y="630361"/>
                            <a:pt x="37943" y="659111"/>
                            <a:pt x="32710" y="687023"/>
                          </a:cubicBezTo>
                          <a:cubicBezTo>
                            <a:pt x="31810" y="691824"/>
                            <a:pt x="23500" y="691627"/>
                            <a:pt x="20987" y="695815"/>
                          </a:cubicBezTo>
                          <a:cubicBezTo>
                            <a:pt x="17328" y="701913"/>
                            <a:pt x="17374" y="709583"/>
                            <a:pt x="15125" y="716330"/>
                          </a:cubicBezTo>
                          <a:cubicBezTo>
                            <a:pt x="13461" y="721321"/>
                            <a:pt x="11218" y="726099"/>
                            <a:pt x="9264" y="730984"/>
                          </a:cubicBezTo>
                          <a:cubicBezTo>
                            <a:pt x="8287" y="749546"/>
                            <a:pt x="8737" y="768238"/>
                            <a:pt x="6333" y="786669"/>
                          </a:cubicBezTo>
                          <a:cubicBezTo>
                            <a:pt x="5768" y="791001"/>
                            <a:pt x="1419" y="794127"/>
                            <a:pt x="471" y="798392"/>
                          </a:cubicBezTo>
                          <a:cubicBezTo>
                            <a:pt x="-589" y="803160"/>
                            <a:pt x="471" y="808161"/>
                            <a:pt x="471" y="813046"/>
                          </a:cubicBezTo>
                        </a:path>
                      </a:pathLst>
                    </a:custGeom>
                    <a:noFill/>
                    <a:ln w="25400" cap="flat" cmpd="sng" algn="ctr">
                      <a:solidFill>
                        <a:srgbClr val="FFC000"/>
                      </a:solid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grpSp>
              <p:grpSp>
                <p:nvGrpSpPr>
                  <p:cNvPr id="41" name="グループ化 40">
                    <a:extLst>
                      <a:ext uri="{FF2B5EF4-FFF2-40B4-BE49-F238E27FC236}">
                        <a16:creationId xmlns:a16="http://schemas.microsoft.com/office/drawing/2014/main" id="{00000000-0008-0000-0000-000062060000}"/>
                      </a:ext>
                    </a:extLst>
                  </p:cNvPr>
                  <p:cNvGrpSpPr/>
                  <p:nvPr/>
                </p:nvGrpSpPr>
                <p:grpSpPr>
                  <a:xfrm>
                    <a:off x="668892" y="242522"/>
                    <a:ext cx="48724" cy="833023"/>
                    <a:chOff x="668892" y="242522"/>
                    <a:chExt cx="48724" cy="837852"/>
                  </a:xfrm>
                </p:grpSpPr>
                <p:grpSp>
                  <p:nvGrpSpPr>
                    <p:cNvPr id="47" name="グループ化 46">
                      <a:extLst>
                        <a:ext uri="{FF2B5EF4-FFF2-40B4-BE49-F238E27FC236}">
                          <a16:creationId xmlns:a16="http://schemas.microsoft.com/office/drawing/2014/main" id="{00000000-0008-0000-0000-000057060000}"/>
                        </a:ext>
                      </a:extLst>
                    </p:cNvPr>
                    <p:cNvGrpSpPr/>
                    <p:nvPr/>
                  </p:nvGrpSpPr>
                  <p:grpSpPr>
                    <a:xfrm>
                      <a:off x="668892" y="246387"/>
                      <a:ext cx="48724" cy="833987"/>
                      <a:chOff x="668892" y="246387"/>
                      <a:chExt cx="48724" cy="833987"/>
                    </a:xfrm>
                  </p:grpSpPr>
                  <p:sp>
                    <p:nvSpPr>
                      <p:cNvPr id="49" name="フリーフォーム: 図形 48">
                        <a:extLst>
                          <a:ext uri="{FF2B5EF4-FFF2-40B4-BE49-F238E27FC236}">
                            <a16:creationId xmlns:a16="http://schemas.microsoft.com/office/drawing/2014/main" id="{00000000-0008-0000-0000-000055060000}"/>
                          </a:ext>
                        </a:extLst>
                      </p:cNvPr>
                      <p:cNvSpPr/>
                      <p:nvPr/>
                    </p:nvSpPr>
                    <p:spPr bwMode="auto">
                      <a:xfrm>
                        <a:off x="672713" y="254629"/>
                        <a:ext cx="44433" cy="803031"/>
                      </a:xfrm>
                      <a:custGeom>
                        <a:avLst/>
                        <a:gdLst>
                          <a:gd name="connsiteX0" fmla="*/ 23917 w 44433"/>
                          <a:gd name="connsiteY0" fmla="*/ 0 h 805962"/>
                          <a:gd name="connsiteX1" fmla="*/ 20987 w 44433"/>
                          <a:gd name="connsiteY1" fmla="*/ 32239 h 805962"/>
                          <a:gd name="connsiteX2" fmla="*/ 15125 w 44433"/>
                          <a:gd name="connsiteY2" fmla="*/ 46893 h 805962"/>
                          <a:gd name="connsiteX3" fmla="*/ 12194 w 44433"/>
                          <a:gd name="connsiteY3" fmla="*/ 114300 h 805962"/>
                          <a:gd name="connsiteX4" fmla="*/ 9264 w 44433"/>
                          <a:gd name="connsiteY4" fmla="*/ 149469 h 805962"/>
                          <a:gd name="connsiteX5" fmla="*/ 12194 w 44433"/>
                          <a:gd name="connsiteY5" fmla="*/ 158262 h 805962"/>
                          <a:gd name="connsiteX6" fmla="*/ 9264 w 44433"/>
                          <a:gd name="connsiteY6" fmla="*/ 205154 h 805962"/>
                          <a:gd name="connsiteX7" fmla="*/ 35640 w 44433"/>
                          <a:gd name="connsiteY7" fmla="*/ 287216 h 805962"/>
                          <a:gd name="connsiteX8" fmla="*/ 32710 w 44433"/>
                          <a:gd name="connsiteY8" fmla="*/ 348762 h 805962"/>
                          <a:gd name="connsiteX9" fmla="*/ 29779 w 44433"/>
                          <a:gd name="connsiteY9" fmla="*/ 366346 h 805962"/>
                          <a:gd name="connsiteX10" fmla="*/ 44433 w 44433"/>
                          <a:gd name="connsiteY10" fmla="*/ 474785 h 805962"/>
                          <a:gd name="connsiteX11" fmla="*/ 41502 w 44433"/>
                          <a:gd name="connsiteY11" fmla="*/ 518746 h 805962"/>
                          <a:gd name="connsiteX12" fmla="*/ 35640 w 44433"/>
                          <a:gd name="connsiteY12" fmla="*/ 530469 h 805962"/>
                          <a:gd name="connsiteX13" fmla="*/ 38571 w 44433"/>
                          <a:gd name="connsiteY13" fmla="*/ 594946 h 805962"/>
                          <a:gd name="connsiteX14" fmla="*/ 32710 w 44433"/>
                          <a:gd name="connsiteY14" fmla="*/ 679939 h 805962"/>
                          <a:gd name="connsiteX15" fmla="*/ 20987 w 44433"/>
                          <a:gd name="connsiteY15" fmla="*/ 688731 h 805962"/>
                          <a:gd name="connsiteX16" fmla="*/ 15125 w 44433"/>
                          <a:gd name="connsiteY16" fmla="*/ 709246 h 805962"/>
                          <a:gd name="connsiteX17" fmla="*/ 9264 w 44433"/>
                          <a:gd name="connsiteY17" fmla="*/ 723900 h 805962"/>
                          <a:gd name="connsiteX18" fmla="*/ 6333 w 44433"/>
                          <a:gd name="connsiteY18" fmla="*/ 779585 h 805962"/>
                          <a:gd name="connsiteX19" fmla="*/ 471 w 44433"/>
                          <a:gd name="connsiteY19" fmla="*/ 791308 h 805962"/>
                          <a:gd name="connsiteX20" fmla="*/ 471 w 44433"/>
                          <a:gd name="connsiteY20" fmla="*/ 805962 h 80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433" h="805962">
                            <a:moveTo>
                              <a:pt x="23917" y="0"/>
                            </a:moveTo>
                            <a:cubicBezTo>
                              <a:pt x="22940" y="10746"/>
                              <a:pt x="22975" y="21633"/>
                              <a:pt x="20987" y="32239"/>
                            </a:cubicBezTo>
                            <a:cubicBezTo>
                              <a:pt x="20018" y="37410"/>
                              <a:pt x="15686" y="41662"/>
                              <a:pt x="15125" y="46893"/>
                            </a:cubicBezTo>
                            <a:cubicBezTo>
                              <a:pt x="12729" y="69255"/>
                              <a:pt x="13477" y="91846"/>
                              <a:pt x="12194" y="114300"/>
                            </a:cubicBezTo>
                            <a:cubicBezTo>
                              <a:pt x="11523" y="126044"/>
                              <a:pt x="10241" y="137746"/>
                              <a:pt x="9264" y="149469"/>
                            </a:cubicBezTo>
                            <a:cubicBezTo>
                              <a:pt x="10241" y="152400"/>
                              <a:pt x="12194" y="155173"/>
                              <a:pt x="12194" y="158262"/>
                            </a:cubicBezTo>
                            <a:cubicBezTo>
                              <a:pt x="12194" y="173923"/>
                              <a:pt x="6462" y="189745"/>
                              <a:pt x="9264" y="205154"/>
                            </a:cubicBezTo>
                            <a:cubicBezTo>
                              <a:pt x="14404" y="233423"/>
                              <a:pt x="26848" y="259862"/>
                              <a:pt x="35640" y="287216"/>
                            </a:cubicBezTo>
                            <a:cubicBezTo>
                              <a:pt x="34663" y="307731"/>
                              <a:pt x="34227" y="328280"/>
                              <a:pt x="32710" y="348762"/>
                            </a:cubicBezTo>
                            <a:cubicBezTo>
                              <a:pt x="32271" y="354688"/>
                              <a:pt x="29599" y="360407"/>
                              <a:pt x="29779" y="366346"/>
                            </a:cubicBezTo>
                            <a:cubicBezTo>
                              <a:pt x="32045" y="441156"/>
                              <a:pt x="29716" y="425732"/>
                              <a:pt x="44433" y="474785"/>
                            </a:cubicBezTo>
                            <a:cubicBezTo>
                              <a:pt x="43456" y="489439"/>
                              <a:pt x="43793" y="504240"/>
                              <a:pt x="41502" y="518746"/>
                            </a:cubicBezTo>
                            <a:cubicBezTo>
                              <a:pt x="40821" y="523062"/>
                              <a:pt x="35808" y="526103"/>
                              <a:pt x="35640" y="530469"/>
                            </a:cubicBezTo>
                            <a:cubicBezTo>
                              <a:pt x="34813" y="551968"/>
                              <a:pt x="37594" y="573454"/>
                              <a:pt x="38571" y="594946"/>
                            </a:cubicBezTo>
                            <a:cubicBezTo>
                              <a:pt x="36617" y="623277"/>
                              <a:pt x="37943" y="652027"/>
                              <a:pt x="32710" y="679939"/>
                            </a:cubicBezTo>
                            <a:cubicBezTo>
                              <a:pt x="31810" y="684740"/>
                              <a:pt x="23500" y="684543"/>
                              <a:pt x="20987" y="688731"/>
                            </a:cubicBezTo>
                            <a:cubicBezTo>
                              <a:pt x="17328" y="694829"/>
                              <a:pt x="17374" y="702499"/>
                              <a:pt x="15125" y="709246"/>
                            </a:cubicBezTo>
                            <a:cubicBezTo>
                              <a:pt x="13461" y="714237"/>
                              <a:pt x="11218" y="719015"/>
                              <a:pt x="9264" y="723900"/>
                            </a:cubicBezTo>
                            <a:cubicBezTo>
                              <a:pt x="8287" y="742462"/>
                              <a:pt x="8737" y="761154"/>
                              <a:pt x="6333" y="779585"/>
                            </a:cubicBezTo>
                            <a:cubicBezTo>
                              <a:pt x="5768" y="783917"/>
                              <a:pt x="1419" y="787043"/>
                              <a:pt x="471" y="791308"/>
                            </a:cubicBezTo>
                            <a:cubicBezTo>
                              <a:pt x="-589" y="796076"/>
                              <a:pt x="471" y="801077"/>
                              <a:pt x="471" y="805962"/>
                            </a:cubicBezTo>
                          </a:path>
                        </a:pathLst>
                      </a:custGeom>
                      <a:noFill/>
                      <a:ln w="22225" cap="flat" cmpd="sng" algn="ctr">
                        <a:solidFill>
                          <a:srgbClr val="000000"/>
                        </a:solid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50" name="フリーフォーム: 図形 49">
                        <a:extLst>
                          <a:ext uri="{FF2B5EF4-FFF2-40B4-BE49-F238E27FC236}">
                            <a16:creationId xmlns:a16="http://schemas.microsoft.com/office/drawing/2014/main" id="{00000000-0008-0000-0000-000056060000}"/>
                          </a:ext>
                        </a:extLst>
                      </p:cNvPr>
                      <p:cNvSpPr/>
                      <p:nvPr/>
                    </p:nvSpPr>
                    <p:spPr bwMode="auto">
                      <a:xfrm>
                        <a:off x="668892" y="246387"/>
                        <a:ext cx="48724" cy="833987"/>
                      </a:xfrm>
                      <a:custGeom>
                        <a:avLst/>
                        <a:gdLst>
                          <a:gd name="connsiteX0" fmla="*/ 23917 w 44433"/>
                          <a:gd name="connsiteY0" fmla="*/ 0 h 805962"/>
                          <a:gd name="connsiteX1" fmla="*/ 20987 w 44433"/>
                          <a:gd name="connsiteY1" fmla="*/ 32239 h 805962"/>
                          <a:gd name="connsiteX2" fmla="*/ 15125 w 44433"/>
                          <a:gd name="connsiteY2" fmla="*/ 46893 h 805962"/>
                          <a:gd name="connsiteX3" fmla="*/ 12194 w 44433"/>
                          <a:gd name="connsiteY3" fmla="*/ 114300 h 805962"/>
                          <a:gd name="connsiteX4" fmla="*/ 9264 w 44433"/>
                          <a:gd name="connsiteY4" fmla="*/ 149469 h 805962"/>
                          <a:gd name="connsiteX5" fmla="*/ 12194 w 44433"/>
                          <a:gd name="connsiteY5" fmla="*/ 158262 h 805962"/>
                          <a:gd name="connsiteX6" fmla="*/ 9264 w 44433"/>
                          <a:gd name="connsiteY6" fmla="*/ 205154 h 805962"/>
                          <a:gd name="connsiteX7" fmla="*/ 35640 w 44433"/>
                          <a:gd name="connsiteY7" fmla="*/ 287216 h 805962"/>
                          <a:gd name="connsiteX8" fmla="*/ 32710 w 44433"/>
                          <a:gd name="connsiteY8" fmla="*/ 348762 h 805962"/>
                          <a:gd name="connsiteX9" fmla="*/ 29779 w 44433"/>
                          <a:gd name="connsiteY9" fmla="*/ 366346 h 805962"/>
                          <a:gd name="connsiteX10" fmla="*/ 44433 w 44433"/>
                          <a:gd name="connsiteY10" fmla="*/ 474785 h 805962"/>
                          <a:gd name="connsiteX11" fmla="*/ 41502 w 44433"/>
                          <a:gd name="connsiteY11" fmla="*/ 518746 h 805962"/>
                          <a:gd name="connsiteX12" fmla="*/ 35640 w 44433"/>
                          <a:gd name="connsiteY12" fmla="*/ 530469 h 805962"/>
                          <a:gd name="connsiteX13" fmla="*/ 38571 w 44433"/>
                          <a:gd name="connsiteY13" fmla="*/ 594946 h 805962"/>
                          <a:gd name="connsiteX14" fmla="*/ 32710 w 44433"/>
                          <a:gd name="connsiteY14" fmla="*/ 679939 h 805962"/>
                          <a:gd name="connsiteX15" fmla="*/ 20987 w 44433"/>
                          <a:gd name="connsiteY15" fmla="*/ 688731 h 805962"/>
                          <a:gd name="connsiteX16" fmla="*/ 15125 w 44433"/>
                          <a:gd name="connsiteY16" fmla="*/ 709246 h 805962"/>
                          <a:gd name="connsiteX17" fmla="*/ 9264 w 44433"/>
                          <a:gd name="connsiteY17" fmla="*/ 723900 h 805962"/>
                          <a:gd name="connsiteX18" fmla="*/ 6333 w 44433"/>
                          <a:gd name="connsiteY18" fmla="*/ 779585 h 805962"/>
                          <a:gd name="connsiteX19" fmla="*/ 471 w 44433"/>
                          <a:gd name="connsiteY19" fmla="*/ 791308 h 805962"/>
                          <a:gd name="connsiteX20" fmla="*/ 471 w 44433"/>
                          <a:gd name="connsiteY20" fmla="*/ 805962 h 805962"/>
                          <a:gd name="connsiteX0" fmla="*/ 23917 w 44433"/>
                          <a:gd name="connsiteY0" fmla="*/ 0 h 813132"/>
                          <a:gd name="connsiteX1" fmla="*/ 20987 w 44433"/>
                          <a:gd name="connsiteY1" fmla="*/ 39409 h 813132"/>
                          <a:gd name="connsiteX2" fmla="*/ 15125 w 44433"/>
                          <a:gd name="connsiteY2" fmla="*/ 54063 h 813132"/>
                          <a:gd name="connsiteX3" fmla="*/ 12194 w 44433"/>
                          <a:gd name="connsiteY3" fmla="*/ 121470 h 813132"/>
                          <a:gd name="connsiteX4" fmla="*/ 9264 w 44433"/>
                          <a:gd name="connsiteY4" fmla="*/ 156639 h 813132"/>
                          <a:gd name="connsiteX5" fmla="*/ 12194 w 44433"/>
                          <a:gd name="connsiteY5" fmla="*/ 165432 h 813132"/>
                          <a:gd name="connsiteX6" fmla="*/ 9264 w 44433"/>
                          <a:gd name="connsiteY6" fmla="*/ 212324 h 813132"/>
                          <a:gd name="connsiteX7" fmla="*/ 35640 w 44433"/>
                          <a:gd name="connsiteY7" fmla="*/ 294386 h 813132"/>
                          <a:gd name="connsiteX8" fmla="*/ 32710 w 44433"/>
                          <a:gd name="connsiteY8" fmla="*/ 355932 h 813132"/>
                          <a:gd name="connsiteX9" fmla="*/ 29779 w 44433"/>
                          <a:gd name="connsiteY9" fmla="*/ 373516 h 813132"/>
                          <a:gd name="connsiteX10" fmla="*/ 44433 w 44433"/>
                          <a:gd name="connsiteY10" fmla="*/ 481955 h 813132"/>
                          <a:gd name="connsiteX11" fmla="*/ 41502 w 44433"/>
                          <a:gd name="connsiteY11" fmla="*/ 525916 h 813132"/>
                          <a:gd name="connsiteX12" fmla="*/ 35640 w 44433"/>
                          <a:gd name="connsiteY12" fmla="*/ 537639 h 813132"/>
                          <a:gd name="connsiteX13" fmla="*/ 38571 w 44433"/>
                          <a:gd name="connsiteY13" fmla="*/ 602116 h 813132"/>
                          <a:gd name="connsiteX14" fmla="*/ 32710 w 44433"/>
                          <a:gd name="connsiteY14" fmla="*/ 687109 h 813132"/>
                          <a:gd name="connsiteX15" fmla="*/ 20987 w 44433"/>
                          <a:gd name="connsiteY15" fmla="*/ 695901 h 813132"/>
                          <a:gd name="connsiteX16" fmla="*/ 15125 w 44433"/>
                          <a:gd name="connsiteY16" fmla="*/ 716416 h 813132"/>
                          <a:gd name="connsiteX17" fmla="*/ 9264 w 44433"/>
                          <a:gd name="connsiteY17" fmla="*/ 731070 h 813132"/>
                          <a:gd name="connsiteX18" fmla="*/ 6333 w 44433"/>
                          <a:gd name="connsiteY18" fmla="*/ 786755 h 813132"/>
                          <a:gd name="connsiteX19" fmla="*/ 471 w 44433"/>
                          <a:gd name="connsiteY19" fmla="*/ 798478 h 813132"/>
                          <a:gd name="connsiteX20" fmla="*/ 471 w 44433"/>
                          <a:gd name="connsiteY20" fmla="*/ 813132 h 813132"/>
                          <a:gd name="connsiteX0" fmla="*/ 23881 w 44397"/>
                          <a:gd name="connsiteY0" fmla="*/ 0 h 820301"/>
                          <a:gd name="connsiteX1" fmla="*/ 20951 w 44397"/>
                          <a:gd name="connsiteY1" fmla="*/ 39409 h 820301"/>
                          <a:gd name="connsiteX2" fmla="*/ 15089 w 44397"/>
                          <a:gd name="connsiteY2" fmla="*/ 54063 h 820301"/>
                          <a:gd name="connsiteX3" fmla="*/ 12158 w 44397"/>
                          <a:gd name="connsiteY3" fmla="*/ 121470 h 820301"/>
                          <a:gd name="connsiteX4" fmla="*/ 9228 w 44397"/>
                          <a:gd name="connsiteY4" fmla="*/ 156639 h 820301"/>
                          <a:gd name="connsiteX5" fmla="*/ 12158 w 44397"/>
                          <a:gd name="connsiteY5" fmla="*/ 165432 h 820301"/>
                          <a:gd name="connsiteX6" fmla="*/ 9228 w 44397"/>
                          <a:gd name="connsiteY6" fmla="*/ 212324 h 820301"/>
                          <a:gd name="connsiteX7" fmla="*/ 35604 w 44397"/>
                          <a:gd name="connsiteY7" fmla="*/ 294386 h 820301"/>
                          <a:gd name="connsiteX8" fmla="*/ 32674 w 44397"/>
                          <a:gd name="connsiteY8" fmla="*/ 355932 h 820301"/>
                          <a:gd name="connsiteX9" fmla="*/ 29743 w 44397"/>
                          <a:gd name="connsiteY9" fmla="*/ 373516 h 820301"/>
                          <a:gd name="connsiteX10" fmla="*/ 44397 w 44397"/>
                          <a:gd name="connsiteY10" fmla="*/ 481955 h 820301"/>
                          <a:gd name="connsiteX11" fmla="*/ 41466 w 44397"/>
                          <a:gd name="connsiteY11" fmla="*/ 525916 h 820301"/>
                          <a:gd name="connsiteX12" fmla="*/ 35604 w 44397"/>
                          <a:gd name="connsiteY12" fmla="*/ 537639 h 820301"/>
                          <a:gd name="connsiteX13" fmla="*/ 38535 w 44397"/>
                          <a:gd name="connsiteY13" fmla="*/ 602116 h 820301"/>
                          <a:gd name="connsiteX14" fmla="*/ 32674 w 44397"/>
                          <a:gd name="connsiteY14" fmla="*/ 687109 h 820301"/>
                          <a:gd name="connsiteX15" fmla="*/ 20951 w 44397"/>
                          <a:gd name="connsiteY15" fmla="*/ 695901 h 820301"/>
                          <a:gd name="connsiteX16" fmla="*/ 15089 w 44397"/>
                          <a:gd name="connsiteY16" fmla="*/ 716416 h 820301"/>
                          <a:gd name="connsiteX17" fmla="*/ 9228 w 44397"/>
                          <a:gd name="connsiteY17" fmla="*/ 731070 h 820301"/>
                          <a:gd name="connsiteX18" fmla="*/ 6297 w 44397"/>
                          <a:gd name="connsiteY18" fmla="*/ 786755 h 820301"/>
                          <a:gd name="connsiteX19" fmla="*/ 435 w 44397"/>
                          <a:gd name="connsiteY19" fmla="*/ 798478 h 820301"/>
                          <a:gd name="connsiteX20" fmla="*/ 435 w 44397"/>
                          <a:gd name="connsiteY20" fmla="*/ 820301 h 820301"/>
                          <a:gd name="connsiteX0" fmla="*/ 28208 w 48724"/>
                          <a:gd name="connsiteY0" fmla="*/ 0 h 837031"/>
                          <a:gd name="connsiteX1" fmla="*/ 25278 w 48724"/>
                          <a:gd name="connsiteY1" fmla="*/ 39409 h 837031"/>
                          <a:gd name="connsiteX2" fmla="*/ 19416 w 48724"/>
                          <a:gd name="connsiteY2" fmla="*/ 54063 h 837031"/>
                          <a:gd name="connsiteX3" fmla="*/ 16485 w 48724"/>
                          <a:gd name="connsiteY3" fmla="*/ 121470 h 837031"/>
                          <a:gd name="connsiteX4" fmla="*/ 13555 w 48724"/>
                          <a:gd name="connsiteY4" fmla="*/ 156639 h 837031"/>
                          <a:gd name="connsiteX5" fmla="*/ 16485 w 48724"/>
                          <a:gd name="connsiteY5" fmla="*/ 165432 h 837031"/>
                          <a:gd name="connsiteX6" fmla="*/ 13555 w 48724"/>
                          <a:gd name="connsiteY6" fmla="*/ 212324 h 837031"/>
                          <a:gd name="connsiteX7" fmla="*/ 39931 w 48724"/>
                          <a:gd name="connsiteY7" fmla="*/ 294386 h 837031"/>
                          <a:gd name="connsiteX8" fmla="*/ 37001 w 48724"/>
                          <a:gd name="connsiteY8" fmla="*/ 355932 h 837031"/>
                          <a:gd name="connsiteX9" fmla="*/ 34070 w 48724"/>
                          <a:gd name="connsiteY9" fmla="*/ 373516 h 837031"/>
                          <a:gd name="connsiteX10" fmla="*/ 48724 w 48724"/>
                          <a:gd name="connsiteY10" fmla="*/ 481955 h 837031"/>
                          <a:gd name="connsiteX11" fmla="*/ 45793 w 48724"/>
                          <a:gd name="connsiteY11" fmla="*/ 525916 h 837031"/>
                          <a:gd name="connsiteX12" fmla="*/ 39931 w 48724"/>
                          <a:gd name="connsiteY12" fmla="*/ 537639 h 837031"/>
                          <a:gd name="connsiteX13" fmla="*/ 42862 w 48724"/>
                          <a:gd name="connsiteY13" fmla="*/ 602116 h 837031"/>
                          <a:gd name="connsiteX14" fmla="*/ 37001 w 48724"/>
                          <a:gd name="connsiteY14" fmla="*/ 687109 h 837031"/>
                          <a:gd name="connsiteX15" fmla="*/ 25278 w 48724"/>
                          <a:gd name="connsiteY15" fmla="*/ 695901 h 837031"/>
                          <a:gd name="connsiteX16" fmla="*/ 19416 w 48724"/>
                          <a:gd name="connsiteY16" fmla="*/ 716416 h 837031"/>
                          <a:gd name="connsiteX17" fmla="*/ 13555 w 48724"/>
                          <a:gd name="connsiteY17" fmla="*/ 731070 h 837031"/>
                          <a:gd name="connsiteX18" fmla="*/ 10624 w 48724"/>
                          <a:gd name="connsiteY18" fmla="*/ 786755 h 837031"/>
                          <a:gd name="connsiteX19" fmla="*/ 4762 w 48724"/>
                          <a:gd name="connsiteY19" fmla="*/ 798478 h 837031"/>
                          <a:gd name="connsiteX20" fmla="*/ 0 w 48724"/>
                          <a:gd name="connsiteY20" fmla="*/ 837031 h 83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24" h="837031">
                            <a:moveTo>
                              <a:pt x="28208" y="0"/>
                            </a:moveTo>
                            <a:cubicBezTo>
                              <a:pt x="27231" y="10746"/>
                              <a:pt x="26743" y="30399"/>
                              <a:pt x="25278" y="39409"/>
                            </a:cubicBezTo>
                            <a:cubicBezTo>
                              <a:pt x="23813" y="48419"/>
                              <a:pt x="19977" y="48832"/>
                              <a:pt x="19416" y="54063"/>
                            </a:cubicBezTo>
                            <a:cubicBezTo>
                              <a:pt x="17020" y="76425"/>
                              <a:pt x="17768" y="99016"/>
                              <a:pt x="16485" y="121470"/>
                            </a:cubicBezTo>
                            <a:cubicBezTo>
                              <a:pt x="15814" y="133214"/>
                              <a:pt x="14532" y="144916"/>
                              <a:pt x="13555" y="156639"/>
                            </a:cubicBezTo>
                            <a:cubicBezTo>
                              <a:pt x="14532" y="159570"/>
                              <a:pt x="16485" y="162343"/>
                              <a:pt x="16485" y="165432"/>
                            </a:cubicBezTo>
                            <a:cubicBezTo>
                              <a:pt x="16485" y="181093"/>
                              <a:pt x="10753" y="196915"/>
                              <a:pt x="13555" y="212324"/>
                            </a:cubicBezTo>
                            <a:cubicBezTo>
                              <a:pt x="18695" y="240593"/>
                              <a:pt x="31139" y="267032"/>
                              <a:pt x="39931" y="294386"/>
                            </a:cubicBezTo>
                            <a:cubicBezTo>
                              <a:pt x="38954" y="314901"/>
                              <a:pt x="38518" y="335450"/>
                              <a:pt x="37001" y="355932"/>
                            </a:cubicBezTo>
                            <a:cubicBezTo>
                              <a:pt x="36562" y="361858"/>
                              <a:pt x="33890" y="367577"/>
                              <a:pt x="34070" y="373516"/>
                            </a:cubicBezTo>
                            <a:cubicBezTo>
                              <a:pt x="36336" y="448326"/>
                              <a:pt x="34007" y="432902"/>
                              <a:pt x="48724" y="481955"/>
                            </a:cubicBezTo>
                            <a:cubicBezTo>
                              <a:pt x="47747" y="496609"/>
                              <a:pt x="48084" y="511410"/>
                              <a:pt x="45793" y="525916"/>
                            </a:cubicBezTo>
                            <a:cubicBezTo>
                              <a:pt x="45112" y="530232"/>
                              <a:pt x="40099" y="533273"/>
                              <a:pt x="39931" y="537639"/>
                            </a:cubicBezTo>
                            <a:cubicBezTo>
                              <a:pt x="39104" y="559138"/>
                              <a:pt x="41885" y="580624"/>
                              <a:pt x="42862" y="602116"/>
                            </a:cubicBezTo>
                            <a:cubicBezTo>
                              <a:pt x="40908" y="630447"/>
                              <a:pt x="42234" y="659197"/>
                              <a:pt x="37001" y="687109"/>
                            </a:cubicBezTo>
                            <a:cubicBezTo>
                              <a:pt x="36101" y="691910"/>
                              <a:pt x="27791" y="691713"/>
                              <a:pt x="25278" y="695901"/>
                            </a:cubicBezTo>
                            <a:cubicBezTo>
                              <a:pt x="21619" y="701999"/>
                              <a:pt x="21665" y="709669"/>
                              <a:pt x="19416" y="716416"/>
                            </a:cubicBezTo>
                            <a:cubicBezTo>
                              <a:pt x="17752" y="721407"/>
                              <a:pt x="15509" y="726185"/>
                              <a:pt x="13555" y="731070"/>
                            </a:cubicBezTo>
                            <a:cubicBezTo>
                              <a:pt x="12578" y="749632"/>
                              <a:pt x="13028" y="768324"/>
                              <a:pt x="10624" y="786755"/>
                            </a:cubicBezTo>
                            <a:cubicBezTo>
                              <a:pt x="10059" y="791087"/>
                              <a:pt x="6533" y="790099"/>
                              <a:pt x="4762" y="798478"/>
                            </a:cubicBezTo>
                            <a:cubicBezTo>
                              <a:pt x="2991" y="806857"/>
                              <a:pt x="0" y="832146"/>
                              <a:pt x="0" y="837031"/>
                            </a:cubicBezTo>
                          </a:path>
                        </a:pathLst>
                      </a:custGeom>
                      <a:noFill/>
                      <a:ln w="12700" cap="flat" cmpd="sng" algn="ctr">
                        <a:solidFill>
                          <a:schemeClr val="bg1"/>
                        </a:solid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grpSp>
                <p:sp>
                  <p:nvSpPr>
                    <p:cNvPr id="48" name="フリーフォーム: 図形 47">
                      <a:extLst>
                        <a:ext uri="{FF2B5EF4-FFF2-40B4-BE49-F238E27FC236}">
                          <a16:creationId xmlns:a16="http://schemas.microsoft.com/office/drawing/2014/main" id="{00000000-0008-0000-0000-000060060000}"/>
                        </a:ext>
                      </a:extLst>
                    </p:cNvPr>
                    <p:cNvSpPr/>
                    <p:nvPr/>
                  </p:nvSpPr>
                  <p:spPr bwMode="auto">
                    <a:xfrm>
                      <a:off x="682374" y="242522"/>
                      <a:ext cx="27148" cy="379568"/>
                    </a:xfrm>
                    <a:custGeom>
                      <a:avLst/>
                      <a:gdLst>
                        <a:gd name="connsiteX0" fmla="*/ 23917 w 44433"/>
                        <a:gd name="connsiteY0" fmla="*/ 0 h 805962"/>
                        <a:gd name="connsiteX1" fmla="*/ 20987 w 44433"/>
                        <a:gd name="connsiteY1" fmla="*/ 32239 h 805962"/>
                        <a:gd name="connsiteX2" fmla="*/ 15125 w 44433"/>
                        <a:gd name="connsiteY2" fmla="*/ 46893 h 805962"/>
                        <a:gd name="connsiteX3" fmla="*/ 12194 w 44433"/>
                        <a:gd name="connsiteY3" fmla="*/ 114300 h 805962"/>
                        <a:gd name="connsiteX4" fmla="*/ 9264 w 44433"/>
                        <a:gd name="connsiteY4" fmla="*/ 149469 h 805962"/>
                        <a:gd name="connsiteX5" fmla="*/ 12194 w 44433"/>
                        <a:gd name="connsiteY5" fmla="*/ 158262 h 805962"/>
                        <a:gd name="connsiteX6" fmla="*/ 9264 w 44433"/>
                        <a:gd name="connsiteY6" fmla="*/ 205154 h 805962"/>
                        <a:gd name="connsiteX7" fmla="*/ 35640 w 44433"/>
                        <a:gd name="connsiteY7" fmla="*/ 287216 h 805962"/>
                        <a:gd name="connsiteX8" fmla="*/ 32710 w 44433"/>
                        <a:gd name="connsiteY8" fmla="*/ 348762 h 805962"/>
                        <a:gd name="connsiteX9" fmla="*/ 29779 w 44433"/>
                        <a:gd name="connsiteY9" fmla="*/ 366346 h 805962"/>
                        <a:gd name="connsiteX10" fmla="*/ 44433 w 44433"/>
                        <a:gd name="connsiteY10" fmla="*/ 474785 h 805962"/>
                        <a:gd name="connsiteX11" fmla="*/ 41502 w 44433"/>
                        <a:gd name="connsiteY11" fmla="*/ 518746 h 805962"/>
                        <a:gd name="connsiteX12" fmla="*/ 35640 w 44433"/>
                        <a:gd name="connsiteY12" fmla="*/ 530469 h 805962"/>
                        <a:gd name="connsiteX13" fmla="*/ 38571 w 44433"/>
                        <a:gd name="connsiteY13" fmla="*/ 594946 h 805962"/>
                        <a:gd name="connsiteX14" fmla="*/ 32710 w 44433"/>
                        <a:gd name="connsiteY14" fmla="*/ 679939 h 805962"/>
                        <a:gd name="connsiteX15" fmla="*/ 20987 w 44433"/>
                        <a:gd name="connsiteY15" fmla="*/ 688731 h 805962"/>
                        <a:gd name="connsiteX16" fmla="*/ 15125 w 44433"/>
                        <a:gd name="connsiteY16" fmla="*/ 709246 h 805962"/>
                        <a:gd name="connsiteX17" fmla="*/ 9264 w 44433"/>
                        <a:gd name="connsiteY17" fmla="*/ 723900 h 805962"/>
                        <a:gd name="connsiteX18" fmla="*/ 6333 w 44433"/>
                        <a:gd name="connsiteY18" fmla="*/ 779585 h 805962"/>
                        <a:gd name="connsiteX19" fmla="*/ 471 w 44433"/>
                        <a:gd name="connsiteY19" fmla="*/ 791308 h 805962"/>
                        <a:gd name="connsiteX20" fmla="*/ 471 w 44433"/>
                        <a:gd name="connsiteY20" fmla="*/ 805962 h 805962"/>
                        <a:gd name="connsiteX0" fmla="*/ 23917 w 44433"/>
                        <a:gd name="connsiteY0" fmla="*/ 0 h 813132"/>
                        <a:gd name="connsiteX1" fmla="*/ 20987 w 44433"/>
                        <a:gd name="connsiteY1" fmla="*/ 39409 h 813132"/>
                        <a:gd name="connsiteX2" fmla="*/ 15125 w 44433"/>
                        <a:gd name="connsiteY2" fmla="*/ 54063 h 813132"/>
                        <a:gd name="connsiteX3" fmla="*/ 12194 w 44433"/>
                        <a:gd name="connsiteY3" fmla="*/ 121470 h 813132"/>
                        <a:gd name="connsiteX4" fmla="*/ 9264 w 44433"/>
                        <a:gd name="connsiteY4" fmla="*/ 156639 h 813132"/>
                        <a:gd name="connsiteX5" fmla="*/ 12194 w 44433"/>
                        <a:gd name="connsiteY5" fmla="*/ 165432 h 813132"/>
                        <a:gd name="connsiteX6" fmla="*/ 9264 w 44433"/>
                        <a:gd name="connsiteY6" fmla="*/ 212324 h 813132"/>
                        <a:gd name="connsiteX7" fmla="*/ 35640 w 44433"/>
                        <a:gd name="connsiteY7" fmla="*/ 294386 h 813132"/>
                        <a:gd name="connsiteX8" fmla="*/ 32710 w 44433"/>
                        <a:gd name="connsiteY8" fmla="*/ 355932 h 813132"/>
                        <a:gd name="connsiteX9" fmla="*/ 29779 w 44433"/>
                        <a:gd name="connsiteY9" fmla="*/ 373516 h 813132"/>
                        <a:gd name="connsiteX10" fmla="*/ 44433 w 44433"/>
                        <a:gd name="connsiteY10" fmla="*/ 481955 h 813132"/>
                        <a:gd name="connsiteX11" fmla="*/ 41502 w 44433"/>
                        <a:gd name="connsiteY11" fmla="*/ 525916 h 813132"/>
                        <a:gd name="connsiteX12" fmla="*/ 35640 w 44433"/>
                        <a:gd name="connsiteY12" fmla="*/ 537639 h 813132"/>
                        <a:gd name="connsiteX13" fmla="*/ 38571 w 44433"/>
                        <a:gd name="connsiteY13" fmla="*/ 602116 h 813132"/>
                        <a:gd name="connsiteX14" fmla="*/ 32710 w 44433"/>
                        <a:gd name="connsiteY14" fmla="*/ 687109 h 813132"/>
                        <a:gd name="connsiteX15" fmla="*/ 20987 w 44433"/>
                        <a:gd name="connsiteY15" fmla="*/ 695901 h 813132"/>
                        <a:gd name="connsiteX16" fmla="*/ 15125 w 44433"/>
                        <a:gd name="connsiteY16" fmla="*/ 716416 h 813132"/>
                        <a:gd name="connsiteX17" fmla="*/ 9264 w 44433"/>
                        <a:gd name="connsiteY17" fmla="*/ 731070 h 813132"/>
                        <a:gd name="connsiteX18" fmla="*/ 6333 w 44433"/>
                        <a:gd name="connsiteY18" fmla="*/ 786755 h 813132"/>
                        <a:gd name="connsiteX19" fmla="*/ 471 w 44433"/>
                        <a:gd name="connsiteY19" fmla="*/ 798478 h 813132"/>
                        <a:gd name="connsiteX20" fmla="*/ 471 w 44433"/>
                        <a:gd name="connsiteY20" fmla="*/ 813132 h 813132"/>
                        <a:gd name="connsiteX0" fmla="*/ 23881 w 44397"/>
                        <a:gd name="connsiteY0" fmla="*/ 0 h 820301"/>
                        <a:gd name="connsiteX1" fmla="*/ 20951 w 44397"/>
                        <a:gd name="connsiteY1" fmla="*/ 39409 h 820301"/>
                        <a:gd name="connsiteX2" fmla="*/ 15089 w 44397"/>
                        <a:gd name="connsiteY2" fmla="*/ 54063 h 820301"/>
                        <a:gd name="connsiteX3" fmla="*/ 12158 w 44397"/>
                        <a:gd name="connsiteY3" fmla="*/ 121470 h 820301"/>
                        <a:gd name="connsiteX4" fmla="*/ 9228 w 44397"/>
                        <a:gd name="connsiteY4" fmla="*/ 156639 h 820301"/>
                        <a:gd name="connsiteX5" fmla="*/ 12158 w 44397"/>
                        <a:gd name="connsiteY5" fmla="*/ 165432 h 820301"/>
                        <a:gd name="connsiteX6" fmla="*/ 9228 w 44397"/>
                        <a:gd name="connsiteY6" fmla="*/ 212324 h 820301"/>
                        <a:gd name="connsiteX7" fmla="*/ 35604 w 44397"/>
                        <a:gd name="connsiteY7" fmla="*/ 294386 h 820301"/>
                        <a:gd name="connsiteX8" fmla="*/ 32674 w 44397"/>
                        <a:gd name="connsiteY8" fmla="*/ 355932 h 820301"/>
                        <a:gd name="connsiteX9" fmla="*/ 29743 w 44397"/>
                        <a:gd name="connsiteY9" fmla="*/ 373516 h 820301"/>
                        <a:gd name="connsiteX10" fmla="*/ 44397 w 44397"/>
                        <a:gd name="connsiteY10" fmla="*/ 481955 h 820301"/>
                        <a:gd name="connsiteX11" fmla="*/ 41466 w 44397"/>
                        <a:gd name="connsiteY11" fmla="*/ 525916 h 820301"/>
                        <a:gd name="connsiteX12" fmla="*/ 35604 w 44397"/>
                        <a:gd name="connsiteY12" fmla="*/ 537639 h 820301"/>
                        <a:gd name="connsiteX13" fmla="*/ 38535 w 44397"/>
                        <a:gd name="connsiteY13" fmla="*/ 602116 h 820301"/>
                        <a:gd name="connsiteX14" fmla="*/ 32674 w 44397"/>
                        <a:gd name="connsiteY14" fmla="*/ 687109 h 820301"/>
                        <a:gd name="connsiteX15" fmla="*/ 20951 w 44397"/>
                        <a:gd name="connsiteY15" fmla="*/ 695901 h 820301"/>
                        <a:gd name="connsiteX16" fmla="*/ 15089 w 44397"/>
                        <a:gd name="connsiteY16" fmla="*/ 716416 h 820301"/>
                        <a:gd name="connsiteX17" fmla="*/ 9228 w 44397"/>
                        <a:gd name="connsiteY17" fmla="*/ 731070 h 820301"/>
                        <a:gd name="connsiteX18" fmla="*/ 6297 w 44397"/>
                        <a:gd name="connsiteY18" fmla="*/ 786755 h 820301"/>
                        <a:gd name="connsiteX19" fmla="*/ 435 w 44397"/>
                        <a:gd name="connsiteY19" fmla="*/ 798478 h 820301"/>
                        <a:gd name="connsiteX20" fmla="*/ 435 w 44397"/>
                        <a:gd name="connsiteY20" fmla="*/ 820301 h 820301"/>
                        <a:gd name="connsiteX0" fmla="*/ 28208 w 48724"/>
                        <a:gd name="connsiteY0" fmla="*/ 0 h 837031"/>
                        <a:gd name="connsiteX1" fmla="*/ 25278 w 48724"/>
                        <a:gd name="connsiteY1" fmla="*/ 39409 h 837031"/>
                        <a:gd name="connsiteX2" fmla="*/ 19416 w 48724"/>
                        <a:gd name="connsiteY2" fmla="*/ 54063 h 837031"/>
                        <a:gd name="connsiteX3" fmla="*/ 16485 w 48724"/>
                        <a:gd name="connsiteY3" fmla="*/ 121470 h 837031"/>
                        <a:gd name="connsiteX4" fmla="*/ 13555 w 48724"/>
                        <a:gd name="connsiteY4" fmla="*/ 156639 h 837031"/>
                        <a:gd name="connsiteX5" fmla="*/ 16485 w 48724"/>
                        <a:gd name="connsiteY5" fmla="*/ 165432 h 837031"/>
                        <a:gd name="connsiteX6" fmla="*/ 13555 w 48724"/>
                        <a:gd name="connsiteY6" fmla="*/ 212324 h 837031"/>
                        <a:gd name="connsiteX7" fmla="*/ 39931 w 48724"/>
                        <a:gd name="connsiteY7" fmla="*/ 294386 h 837031"/>
                        <a:gd name="connsiteX8" fmla="*/ 37001 w 48724"/>
                        <a:gd name="connsiteY8" fmla="*/ 355932 h 837031"/>
                        <a:gd name="connsiteX9" fmla="*/ 34070 w 48724"/>
                        <a:gd name="connsiteY9" fmla="*/ 373516 h 837031"/>
                        <a:gd name="connsiteX10" fmla="*/ 48724 w 48724"/>
                        <a:gd name="connsiteY10" fmla="*/ 481955 h 837031"/>
                        <a:gd name="connsiteX11" fmla="*/ 45793 w 48724"/>
                        <a:gd name="connsiteY11" fmla="*/ 525916 h 837031"/>
                        <a:gd name="connsiteX12" fmla="*/ 39931 w 48724"/>
                        <a:gd name="connsiteY12" fmla="*/ 537639 h 837031"/>
                        <a:gd name="connsiteX13" fmla="*/ 42862 w 48724"/>
                        <a:gd name="connsiteY13" fmla="*/ 602116 h 837031"/>
                        <a:gd name="connsiteX14" fmla="*/ 37001 w 48724"/>
                        <a:gd name="connsiteY14" fmla="*/ 687109 h 837031"/>
                        <a:gd name="connsiteX15" fmla="*/ 25278 w 48724"/>
                        <a:gd name="connsiteY15" fmla="*/ 695901 h 837031"/>
                        <a:gd name="connsiteX16" fmla="*/ 19416 w 48724"/>
                        <a:gd name="connsiteY16" fmla="*/ 716416 h 837031"/>
                        <a:gd name="connsiteX17" fmla="*/ 13555 w 48724"/>
                        <a:gd name="connsiteY17" fmla="*/ 731070 h 837031"/>
                        <a:gd name="connsiteX18" fmla="*/ 10624 w 48724"/>
                        <a:gd name="connsiteY18" fmla="*/ 786755 h 837031"/>
                        <a:gd name="connsiteX19" fmla="*/ 4762 w 48724"/>
                        <a:gd name="connsiteY19" fmla="*/ 798478 h 837031"/>
                        <a:gd name="connsiteX20" fmla="*/ 0 w 48724"/>
                        <a:gd name="connsiteY20" fmla="*/ 837031 h 837031"/>
                        <a:gd name="connsiteX0" fmla="*/ 23446 w 43962"/>
                        <a:gd name="connsiteY0" fmla="*/ 0 h 798478"/>
                        <a:gd name="connsiteX1" fmla="*/ 20516 w 43962"/>
                        <a:gd name="connsiteY1" fmla="*/ 39409 h 798478"/>
                        <a:gd name="connsiteX2" fmla="*/ 14654 w 43962"/>
                        <a:gd name="connsiteY2" fmla="*/ 54063 h 798478"/>
                        <a:gd name="connsiteX3" fmla="*/ 11723 w 43962"/>
                        <a:gd name="connsiteY3" fmla="*/ 121470 h 798478"/>
                        <a:gd name="connsiteX4" fmla="*/ 8793 w 43962"/>
                        <a:gd name="connsiteY4" fmla="*/ 156639 h 798478"/>
                        <a:gd name="connsiteX5" fmla="*/ 11723 w 43962"/>
                        <a:gd name="connsiteY5" fmla="*/ 165432 h 798478"/>
                        <a:gd name="connsiteX6" fmla="*/ 8793 w 43962"/>
                        <a:gd name="connsiteY6" fmla="*/ 212324 h 798478"/>
                        <a:gd name="connsiteX7" fmla="*/ 35169 w 43962"/>
                        <a:gd name="connsiteY7" fmla="*/ 294386 h 798478"/>
                        <a:gd name="connsiteX8" fmla="*/ 32239 w 43962"/>
                        <a:gd name="connsiteY8" fmla="*/ 355932 h 798478"/>
                        <a:gd name="connsiteX9" fmla="*/ 29308 w 43962"/>
                        <a:gd name="connsiteY9" fmla="*/ 373516 h 798478"/>
                        <a:gd name="connsiteX10" fmla="*/ 43962 w 43962"/>
                        <a:gd name="connsiteY10" fmla="*/ 481955 h 798478"/>
                        <a:gd name="connsiteX11" fmla="*/ 41031 w 43962"/>
                        <a:gd name="connsiteY11" fmla="*/ 525916 h 798478"/>
                        <a:gd name="connsiteX12" fmla="*/ 35169 w 43962"/>
                        <a:gd name="connsiteY12" fmla="*/ 537639 h 798478"/>
                        <a:gd name="connsiteX13" fmla="*/ 38100 w 43962"/>
                        <a:gd name="connsiteY13" fmla="*/ 602116 h 798478"/>
                        <a:gd name="connsiteX14" fmla="*/ 32239 w 43962"/>
                        <a:gd name="connsiteY14" fmla="*/ 687109 h 798478"/>
                        <a:gd name="connsiteX15" fmla="*/ 20516 w 43962"/>
                        <a:gd name="connsiteY15" fmla="*/ 695901 h 798478"/>
                        <a:gd name="connsiteX16" fmla="*/ 14654 w 43962"/>
                        <a:gd name="connsiteY16" fmla="*/ 716416 h 798478"/>
                        <a:gd name="connsiteX17" fmla="*/ 8793 w 43962"/>
                        <a:gd name="connsiteY17" fmla="*/ 731070 h 798478"/>
                        <a:gd name="connsiteX18" fmla="*/ 5862 w 43962"/>
                        <a:gd name="connsiteY18" fmla="*/ 786755 h 798478"/>
                        <a:gd name="connsiteX19" fmla="*/ 0 w 43962"/>
                        <a:gd name="connsiteY19" fmla="*/ 798478 h 798478"/>
                        <a:gd name="connsiteX0" fmla="*/ 17584 w 38100"/>
                        <a:gd name="connsiteY0" fmla="*/ 0 h 786755"/>
                        <a:gd name="connsiteX1" fmla="*/ 14654 w 38100"/>
                        <a:gd name="connsiteY1" fmla="*/ 39409 h 786755"/>
                        <a:gd name="connsiteX2" fmla="*/ 8792 w 38100"/>
                        <a:gd name="connsiteY2" fmla="*/ 54063 h 786755"/>
                        <a:gd name="connsiteX3" fmla="*/ 5861 w 38100"/>
                        <a:gd name="connsiteY3" fmla="*/ 121470 h 786755"/>
                        <a:gd name="connsiteX4" fmla="*/ 2931 w 38100"/>
                        <a:gd name="connsiteY4" fmla="*/ 156639 h 786755"/>
                        <a:gd name="connsiteX5" fmla="*/ 5861 w 38100"/>
                        <a:gd name="connsiteY5" fmla="*/ 165432 h 786755"/>
                        <a:gd name="connsiteX6" fmla="*/ 2931 w 38100"/>
                        <a:gd name="connsiteY6" fmla="*/ 212324 h 786755"/>
                        <a:gd name="connsiteX7" fmla="*/ 29307 w 38100"/>
                        <a:gd name="connsiteY7" fmla="*/ 294386 h 786755"/>
                        <a:gd name="connsiteX8" fmla="*/ 26377 w 38100"/>
                        <a:gd name="connsiteY8" fmla="*/ 355932 h 786755"/>
                        <a:gd name="connsiteX9" fmla="*/ 23446 w 38100"/>
                        <a:gd name="connsiteY9" fmla="*/ 373516 h 786755"/>
                        <a:gd name="connsiteX10" fmla="*/ 38100 w 38100"/>
                        <a:gd name="connsiteY10" fmla="*/ 481955 h 786755"/>
                        <a:gd name="connsiteX11" fmla="*/ 35169 w 38100"/>
                        <a:gd name="connsiteY11" fmla="*/ 525916 h 786755"/>
                        <a:gd name="connsiteX12" fmla="*/ 29307 w 38100"/>
                        <a:gd name="connsiteY12" fmla="*/ 537639 h 786755"/>
                        <a:gd name="connsiteX13" fmla="*/ 32238 w 38100"/>
                        <a:gd name="connsiteY13" fmla="*/ 602116 h 786755"/>
                        <a:gd name="connsiteX14" fmla="*/ 26377 w 38100"/>
                        <a:gd name="connsiteY14" fmla="*/ 687109 h 786755"/>
                        <a:gd name="connsiteX15" fmla="*/ 14654 w 38100"/>
                        <a:gd name="connsiteY15" fmla="*/ 695901 h 786755"/>
                        <a:gd name="connsiteX16" fmla="*/ 8792 w 38100"/>
                        <a:gd name="connsiteY16" fmla="*/ 716416 h 786755"/>
                        <a:gd name="connsiteX17" fmla="*/ 2931 w 38100"/>
                        <a:gd name="connsiteY17" fmla="*/ 731070 h 786755"/>
                        <a:gd name="connsiteX18" fmla="*/ 0 w 38100"/>
                        <a:gd name="connsiteY18" fmla="*/ 786755 h 786755"/>
                        <a:gd name="connsiteX0" fmla="*/ 15425 w 35941"/>
                        <a:gd name="connsiteY0" fmla="*/ 0 h 731070"/>
                        <a:gd name="connsiteX1" fmla="*/ 12495 w 35941"/>
                        <a:gd name="connsiteY1" fmla="*/ 39409 h 731070"/>
                        <a:gd name="connsiteX2" fmla="*/ 6633 w 35941"/>
                        <a:gd name="connsiteY2" fmla="*/ 54063 h 731070"/>
                        <a:gd name="connsiteX3" fmla="*/ 3702 w 35941"/>
                        <a:gd name="connsiteY3" fmla="*/ 121470 h 731070"/>
                        <a:gd name="connsiteX4" fmla="*/ 772 w 35941"/>
                        <a:gd name="connsiteY4" fmla="*/ 156639 h 731070"/>
                        <a:gd name="connsiteX5" fmla="*/ 3702 w 35941"/>
                        <a:gd name="connsiteY5" fmla="*/ 165432 h 731070"/>
                        <a:gd name="connsiteX6" fmla="*/ 772 w 35941"/>
                        <a:gd name="connsiteY6" fmla="*/ 212324 h 731070"/>
                        <a:gd name="connsiteX7" fmla="*/ 27148 w 35941"/>
                        <a:gd name="connsiteY7" fmla="*/ 294386 h 731070"/>
                        <a:gd name="connsiteX8" fmla="*/ 24218 w 35941"/>
                        <a:gd name="connsiteY8" fmla="*/ 355932 h 731070"/>
                        <a:gd name="connsiteX9" fmla="*/ 21287 w 35941"/>
                        <a:gd name="connsiteY9" fmla="*/ 373516 h 731070"/>
                        <a:gd name="connsiteX10" fmla="*/ 35941 w 35941"/>
                        <a:gd name="connsiteY10" fmla="*/ 481955 h 731070"/>
                        <a:gd name="connsiteX11" fmla="*/ 33010 w 35941"/>
                        <a:gd name="connsiteY11" fmla="*/ 525916 h 731070"/>
                        <a:gd name="connsiteX12" fmla="*/ 27148 w 35941"/>
                        <a:gd name="connsiteY12" fmla="*/ 537639 h 731070"/>
                        <a:gd name="connsiteX13" fmla="*/ 30079 w 35941"/>
                        <a:gd name="connsiteY13" fmla="*/ 602116 h 731070"/>
                        <a:gd name="connsiteX14" fmla="*/ 24218 w 35941"/>
                        <a:gd name="connsiteY14" fmla="*/ 687109 h 731070"/>
                        <a:gd name="connsiteX15" fmla="*/ 12495 w 35941"/>
                        <a:gd name="connsiteY15" fmla="*/ 695901 h 731070"/>
                        <a:gd name="connsiteX16" fmla="*/ 6633 w 35941"/>
                        <a:gd name="connsiteY16" fmla="*/ 716416 h 731070"/>
                        <a:gd name="connsiteX17" fmla="*/ 772 w 35941"/>
                        <a:gd name="connsiteY17" fmla="*/ 731070 h 731070"/>
                        <a:gd name="connsiteX0" fmla="*/ 15425 w 35941"/>
                        <a:gd name="connsiteY0" fmla="*/ 0 h 716416"/>
                        <a:gd name="connsiteX1" fmla="*/ 12495 w 35941"/>
                        <a:gd name="connsiteY1" fmla="*/ 39409 h 716416"/>
                        <a:gd name="connsiteX2" fmla="*/ 6633 w 35941"/>
                        <a:gd name="connsiteY2" fmla="*/ 54063 h 716416"/>
                        <a:gd name="connsiteX3" fmla="*/ 3702 w 35941"/>
                        <a:gd name="connsiteY3" fmla="*/ 121470 h 716416"/>
                        <a:gd name="connsiteX4" fmla="*/ 772 w 35941"/>
                        <a:gd name="connsiteY4" fmla="*/ 156639 h 716416"/>
                        <a:gd name="connsiteX5" fmla="*/ 3702 w 35941"/>
                        <a:gd name="connsiteY5" fmla="*/ 165432 h 716416"/>
                        <a:gd name="connsiteX6" fmla="*/ 772 w 35941"/>
                        <a:gd name="connsiteY6" fmla="*/ 212324 h 716416"/>
                        <a:gd name="connsiteX7" fmla="*/ 27148 w 35941"/>
                        <a:gd name="connsiteY7" fmla="*/ 294386 h 716416"/>
                        <a:gd name="connsiteX8" fmla="*/ 24218 w 35941"/>
                        <a:gd name="connsiteY8" fmla="*/ 355932 h 716416"/>
                        <a:gd name="connsiteX9" fmla="*/ 21287 w 35941"/>
                        <a:gd name="connsiteY9" fmla="*/ 373516 h 716416"/>
                        <a:gd name="connsiteX10" fmla="*/ 35941 w 35941"/>
                        <a:gd name="connsiteY10" fmla="*/ 481955 h 716416"/>
                        <a:gd name="connsiteX11" fmla="*/ 33010 w 35941"/>
                        <a:gd name="connsiteY11" fmla="*/ 525916 h 716416"/>
                        <a:gd name="connsiteX12" fmla="*/ 27148 w 35941"/>
                        <a:gd name="connsiteY12" fmla="*/ 537639 h 716416"/>
                        <a:gd name="connsiteX13" fmla="*/ 30079 w 35941"/>
                        <a:gd name="connsiteY13" fmla="*/ 602116 h 716416"/>
                        <a:gd name="connsiteX14" fmla="*/ 24218 w 35941"/>
                        <a:gd name="connsiteY14" fmla="*/ 687109 h 716416"/>
                        <a:gd name="connsiteX15" fmla="*/ 12495 w 35941"/>
                        <a:gd name="connsiteY15" fmla="*/ 695901 h 716416"/>
                        <a:gd name="connsiteX16" fmla="*/ 6633 w 35941"/>
                        <a:gd name="connsiteY16" fmla="*/ 716416 h 716416"/>
                        <a:gd name="connsiteX0" fmla="*/ 15425 w 35941"/>
                        <a:gd name="connsiteY0" fmla="*/ 0 h 695901"/>
                        <a:gd name="connsiteX1" fmla="*/ 12495 w 35941"/>
                        <a:gd name="connsiteY1" fmla="*/ 39409 h 695901"/>
                        <a:gd name="connsiteX2" fmla="*/ 6633 w 35941"/>
                        <a:gd name="connsiteY2" fmla="*/ 54063 h 695901"/>
                        <a:gd name="connsiteX3" fmla="*/ 3702 w 35941"/>
                        <a:gd name="connsiteY3" fmla="*/ 121470 h 695901"/>
                        <a:gd name="connsiteX4" fmla="*/ 772 w 35941"/>
                        <a:gd name="connsiteY4" fmla="*/ 156639 h 695901"/>
                        <a:gd name="connsiteX5" fmla="*/ 3702 w 35941"/>
                        <a:gd name="connsiteY5" fmla="*/ 165432 h 695901"/>
                        <a:gd name="connsiteX6" fmla="*/ 772 w 35941"/>
                        <a:gd name="connsiteY6" fmla="*/ 212324 h 695901"/>
                        <a:gd name="connsiteX7" fmla="*/ 27148 w 35941"/>
                        <a:gd name="connsiteY7" fmla="*/ 294386 h 695901"/>
                        <a:gd name="connsiteX8" fmla="*/ 24218 w 35941"/>
                        <a:gd name="connsiteY8" fmla="*/ 355932 h 695901"/>
                        <a:gd name="connsiteX9" fmla="*/ 21287 w 35941"/>
                        <a:gd name="connsiteY9" fmla="*/ 373516 h 695901"/>
                        <a:gd name="connsiteX10" fmla="*/ 35941 w 35941"/>
                        <a:gd name="connsiteY10" fmla="*/ 481955 h 695901"/>
                        <a:gd name="connsiteX11" fmla="*/ 33010 w 35941"/>
                        <a:gd name="connsiteY11" fmla="*/ 525916 h 695901"/>
                        <a:gd name="connsiteX12" fmla="*/ 27148 w 35941"/>
                        <a:gd name="connsiteY12" fmla="*/ 537639 h 695901"/>
                        <a:gd name="connsiteX13" fmla="*/ 30079 w 35941"/>
                        <a:gd name="connsiteY13" fmla="*/ 602116 h 695901"/>
                        <a:gd name="connsiteX14" fmla="*/ 24218 w 35941"/>
                        <a:gd name="connsiteY14" fmla="*/ 687109 h 695901"/>
                        <a:gd name="connsiteX15" fmla="*/ 12495 w 35941"/>
                        <a:gd name="connsiteY15" fmla="*/ 695901 h 695901"/>
                        <a:gd name="connsiteX0" fmla="*/ 15425 w 35941"/>
                        <a:gd name="connsiteY0" fmla="*/ 0 h 687109"/>
                        <a:gd name="connsiteX1" fmla="*/ 12495 w 35941"/>
                        <a:gd name="connsiteY1" fmla="*/ 39409 h 687109"/>
                        <a:gd name="connsiteX2" fmla="*/ 6633 w 35941"/>
                        <a:gd name="connsiteY2" fmla="*/ 54063 h 687109"/>
                        <a:gd name="connsiteX3" fmla="*/ 3702 w 35941"/>
                        <a:gd name="connsiteY3" fmla="*/ 121470 h 687109"/>
                        <a:gd name="connsiteX4" fmla="*/ 772 w 35941"/>
                        <a:gd name="connsiteY4" fmla="*/ 156639 h 687109"/>
                        <a:gd name="connsiteX5" fmla="*/ 3702 w 35941"/>
                        <a:gd name="connsiteY5" fmla="*/ 165432 h 687109"/>
                        <a:gd name="connsiteX6" fmla="*/ 772 w 35941"/>
                        <a:gd name="connsiteY6" fmla="*/ 212324 h 687109"/>
                        <a:gd name="connsiteX7" fmla="*/ 27148 w 35941"/>
                        <a:gd name="connsiteY7" fmla="*/ 294386 h 687109"/>
                        <a:gd name="connsiteX8" fmla="*/ 24218 w 35941"/>
                        <a:gd name="connsiteY8" fmla="*/ 355932 h 687109"/>
                        <a:gd name="connsiteX9" fmla="*/ 21287 w 35941"/>
                        <a:gd name="connsiteY9" fmla="*/ 373516 h 687109"/>
                        <a:gd name="connsiteX10" fmla="*/ 35941 w 35941"/>
                        <a:gd name="connsiteY10" fmla="*/ 481955 h 687109"/>
                        <a:gd name="connsiteX11" fmla="*/ 33010 w 35941"/>
                        <a:gd name="connsiteY11" fmla="*/ 525916 h 687109"/>
                        <a:gd name="connsiteX12" fmla="*/ 27148 w 35941"/>
                        <a:gd name="connsiteY12" fmla="*/ 537639 h 687109"/>
                        <a:gd name="connsiteX13" fmla="*/ 30079 w 35941"/>
                        <a:gd name="connsiteY13" fmla="*/ 602116 h 687109"/>
                        <a:gd name="connsiteX14" fmla="*/ 24218 w 35941"/>
                        <a:gd name="connsiteY14" fmla="*/ 687109 h 687109"/>
                        <a:gd name="connsiteX0" fmla="*/ 15425 w 35941"/>
                        <a:gd name="connsiteY0" fmla="*/ 0 h 602116"/>
                        <a:gd name="connsiteX1" fmla="*/ 12495 w 35941"/>
                        <a:gd name="connsiteY1" fmla="*/ 39409 h 602116"/>
                        <a:gd name="connsiteX2" fmla="*/ 6633 w 35941"/>
                        <a:gd name="connsiteY2" fmla="*/ 54063 h 602116"/>
                        <a:gd name="connsiteX3" fmla="*/ 3702 w 35941"/>
                        <a:gd name="connsiteY3" fmla="*/ 121470 h 602116"/>
                        <a:gd name="connsiteX4" fmla="*/ 772 w 35941"/>
                        <a:gd name="connsiteY4" fmla="*/ 156639 h 602116"/>
                        <a:gd name="connsiteX5" fmla="*/ 3702 w 35941"/>
                        <a:gd name="connsiteY5" fmla="*/ 165432 h 602116"/>
                        <a:gd name="connsiteX6" fmla="*/ 772 w 35941"/>
                        <a:gd name="connsiteY6" fmla="*/ 212324 h 602116"/>
                        <a:gd name="connsiteX7" fmla="*/ 27148 w 35941"/>
                        <a:gd name="connsiteY7" fmla="*/ 294386 h 602116"/>
                        <a:gd name="connsiteX8" fmla="*/ 24218 w 35941"/>
                        <a:gd name="connsiteY8" fmla="*/ 355932 h 602116"/>
                        <a:gd name="connsiteX9" fmla="*/ 21287 w 35941"/>
                        <a:gd name="connsiteY9" fmla="*/ 373516 h 602116"/>
                        <a:gd name="connsiteX10" fmla="*/ 35941 w 35941"/>
                        <a:gd name="connsiteY10" fmla="*/ 481955 h 602116"/>
                        <a:gd name="connsiteX11" fmla="*/ 33010 w 35941"/>
                        <a:gd name="connsiteY11" fmla="*/ 525916 h 602116"/>
                        <a:gd name="connsiteX12" fmla="*/ 27148 w 35941"/>
                        <a:gd name="connsiteY12" fmla="*/ 537639 h 602116"/>
                        <a:gd name="connsiteX13" fmla="*/ 30079 w 35941"/>
                        <a:gd name="connsiteY13" fmla="*/ 602116 h 602116"/>
                        <a:gd name="connsiteX0" fmla="*/ 15425 w 35941"/>
                        <a:gd name="connsiteY0" fmla="*/ 0 h 537639"/>
                        <a:gd name="connsiteX1" fmla="*/ 12495 w 35941"/>
                        <a:gd name="connsiteY1" fmla="*/ 39409 h 537639"/>
                        <a:gd name="connsiteX2" fmla="*/ 6633 w 35941"/>
                        <a:gd name="connsiteY2" fmla="*/ 54063 h 537639"/>
                        <a:gd name="connsiteX3" fmla="*/ 3702 w 35941"/>
                        <a:gd name="connsiteY3" fmla="*/ 121470 h 537639"/>
                        <a:gd name="connsiteX4" fmla="*/ 772 w 35941"/>
                        <a:gd name="connsiteY4" fmla="*/ 156639 h 537639"/>
                        <a:gd name="connsiteX5" fmla="*/ 3702 w 35941"/>
                        <a:gd name="connsiteY5" fmla="*/ 165432 h 537639"/>
                        <a:gd name="connsiteX6" fmla="*/ 772 w 35941"/>
                        <a:gd name="connsiteY6" fmla="*/ 212324 h 537639"/>
                        <a:gd name="connsiteX7" fmla="*/ 27148 w 35941"/>
                        <a:gd name="connsiteY7" fmla="*/ 294386 h 537639"/>
                        <a:gd name="connsiteX8" fmla="*/ 24218 w 35941"/>
                        <a:gd name="connsiteY8" fmla="*/ 355932 h 537639"/>
                        <a:gd name="connsiteX9" fmla="*/ 21287 w 35941"/>
                        <a:gd name="connsiteY9" fmla="*/ 373516 h 537639"/>
                        <a:gd name="connsiteX10" fmla="*/ 35941 w 35941"/>
                        <a:gd name="connsiteY10" fmla="*/ 481955 h 537639"/>
                        <a:gd name="connsiteX11" fmla="*/ 33010 w 35941"/>
                        <a:gd name="connsiteY11" fmla="*/ 525916 h 537639"/>
                        <a:gd name="connsiteX12" fmla="*/ 27148 w 35941"/>
                        <a:gd name="connsiteY12" fmla="*/ 537639 h 537639"/>
                        <a:gd name="connsiteX0" fmla="*/ 15425 w 35941"/>
                        <a:gd name="connsiteY0" fmla="*/ 0 h 525916"/>
                        <a:gd name="connsiteX1" fmla="*/ 12495 w 35941"/>
                        <a:gd name="connsiteY1" fmla="*/ 39409 h 525916"/>
                        <a:gd name="connsiteX2" fmla="*/ 6633 w 35941"/>
                        <a:gd name="connsiteY2" fmla="*/ 54063 h 525916"/>
                        <a:gd name="connsiteX3" fmla="*/ 3702 w 35941"/>
                        <a:gd name="connsiteY3" fmla="*/ 121470 h 525916"/>
                        <a:gd name="connsiteX4" fmla="*/ 772 w 35941"/>
                        <a:gd name="connsiteY4" fmla="*/ 156639 h 525916"/>
                        <a:gd name="connsiteX5" fmla="*/ 3702 w 35941"/>
                        <a:gd name="connsiteY5" fmla="*/ 165432 h 525916"/>
                        <a:gd name="connsiteX6" fmla="*/ 772 w 35941"/>
                        <a:gd name="connsiteY6" fmla="*/ 212324 h 525916"/>
                        <a:gd name="connsiteX7" fmla="*/ 27148 w 35941"/>
                        <a:gd name="connsiteY7" fmla="*/ 294386 h 525916"/>
                        <a:gd name="connsiteX8" fmla="*/ 24218 w 35941"/>
                        <a:gd name="connsiteY8" fmla="*/ 355932 h 525916"/>
                        <a:gd name="connsiteX9" fmla="*/ 21287 w 35941"/>
                        <a:gd name="connsiteY9" fmla="*/ 373516 h 525916"/>
                        <a:gd name="connsiteX10" fmla="*/ 35941 w 35941"/>
                        <a:gd name="connsiteY10" fmla="*/ 481955 h 525916"/>
                        <a:gd name="connsiteX11" fmla="*/ 33010 w 35941"/>
                        <a:gd name="connsiteY11" fmla="*/ 525916 h 525916"/>
                        <a:gd name="connsiteX0" fmla="*/ 15425 w 35941"/>
                        <a:gd name="connsiteY0" fmla="*/ 0 h 533081"/>
                        <a:gd name="connsiteX1" fmla="*/ 12495 w 35941"/>
                        <a:gd name="connsiteY1" fmla="*/ 46574 h 533081"/>
                        <a:gd name="connsiteX2" fmla="*/ 6633 w 35941"/>
                        <a:gd name="connsiteY2" fmla="*/ 61228 h 533081"/>
                        <a:gd name="connsiteX3" fmla="*/ 3702 w 35941"/>
                        <a:gd name="connsiteY3" fmla="*/ 128635 h 533081"/>
                        <a:gd name="connsiteX4" fmla="*/ 772 w 35941"/>
                        <a:gd name="connsiteY4" fmla="*/ 163804 h 533081"/>
                        <a:gd name="connsiteX5" fmla="*/ 3702 w 35941"/>
                        <a:gd name="connsiteY5" fmla="*/ 172597 h 533081"/>
                        <a:gd name="connsiteX6" fmla="*/ 772 w 35941"/>
                        <a:gd name="connsiteY6" fmla="*/ 219489 h 533081"/>
                        <a:gd name="connsiteX7" fmla="*/ 27148 w 35941"/>
                        <a:gd name="connsiteY7" fmla="*/ 301551 h 533081"/>
                        <a:gd name="connsiteX8" fmla="*/ 24218 w 35941"/>
                        <a:gd name="connsiteY8" fmla="*/ 363097 h 533081"/>
                        <a:gd name="connsiteX9" fmla="*/ 21287 w 35941"/>
                        <a:gd name="connsiteY9" fmla="*/ 380681 h 533081"/>
                        <a:gd name="connsiteX10" fmla="*/ 35941 w 35941"/>
                        <a:gd name="connsiteY10" fmla="*/ 489120 h 533081"/>
                        <a:gd name="connsiteX11" fmla="*/ 33010 w 35941"/>
                        <a:gd name="connsiteY11" fmla="*/ 533081 h 533081"/>
                        <a:gd name="connsiteX0" fmla="*/ 15425 w 35941"/>
                        <a:gd name="connsiteY0" fmla="*/ 0 h 489120"/>
                        <a:gd name="connsiteX1" fmla="*/ 12495 w 35941"/>
                        <a:gd name="connsiteY1" fmla="*/ 46574 h 489120"/>
                        <a:gd name="connsiteX2" fmla="*/ 6633 w 35941"/>
                        <a:gd name="connsiteY2" fmla="*/ 61228 h 489120"/>
                        <a:gd name="connsiteX3" fmla="*/ 3702 w 35941"/>
                        <a:gd name="connsiteY3" fmla="*/ 128635 h 489120"/>
                        <a:gd name="connsiteX4" fmla="*/ 772 w 35941"/>
                        <a:gd name="connsiteY4" fmla="*/ 163804 h 489120"/>
                        <a:gd name="connsiteX5" fmla="*/ 3702 w 35941"/>
                        <a:gd name="connsiteY5" fmla="*/ 172597 h 489120"/>
                        <a:gd name="connsiteX6" fmla="*/ 772 w 35941"/>
                        <a:gd name="connsiteY6" fmla="*/ 219489 h 489120"/>
                        <a:gd name="connsiteX7" fmla="*/ 27148 w 35941"/>
                        <a:gd name="connsiteY7" fmla="*/ 301551 h 489120"/>
                        <a:gd name="connsiteX8" fmla="*/ 24218 w 35941"/>
                        <a:gd name="connsiteY8" fmla="*/ 363097 h 489120"/>
                        <a:gd name="connsiteX9" fmla="*/ 21287 w 35941"/>
                        <a:gd name="connsiteY9" fmla="*/ 380681 h 489120"/>
                        <a:gd name="connsiteX10" fmla="*/ 35941 w 35941"/>
                        <a:gd name="connsiteY10" fmla="*/ 489120 h 489120"/>
                        <a:gd name="connsiteX0" fmla="*/ 15425 w 27148"/>
                        <a:gd name="connsiteY0" fmla="*/ 0 h 380681"/>
                        <a:gd name="connsiteX1" fmla="*/ 12495 w 27148"/>
                        <a:gd name="connsiteY1" fmla="*/ 46574 h 380681"/>
                        <a:gd name="connsiteX2" fmla="*/ 6633 w 27148"/>
                        <a:gd name="connsiteY2" fmla="*/ 61228 h 380681"/>
                        <a:gd name="connsiteX3" fmla="*/ 3702 w 27148"/>
                        <a:gd name="connsiteY3" fmla="*/ 128635 h 380681"/>
                        <a:gd name="connsiteX4" fmla="*/ 772 w 27148"/>
                        <a:gd name="connsiteY4" fmla="*/ 163804 h 380681"/>
                        <a:gd name="connsiteX5" fmla="*/ 3702 w 27148"/>
                        <a:gd name="connsiteY5" fmla="*/ 172597 h 380681"/>
                        <a:gd name="connsiteX6" fmla="*/ 772 w 27148"/>
                        <a:gd name="connsiteY6" fmla="*/ 219489 h 380681"/>
                        <a:gd name="connsiteX7" fmla="*/ 27148 w 27148"/>
                        <a:gd name="connsiteY7" fmla="*/ 301551 h 380681"/>
                        <a:gd name="connsiteX8" fmla="*/ 24218 w 27148"/>
                        <a:gd name="connsiteY8" fmla="*/ 363097 h 380681"/>
                        <a:gd name="connsiteX9" fmla="*/ 21287 w 27148"/>
                        <a:gd name="connsiteY9" fmla="*/ 380681 h 38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8" h="380681">
                          <a:moveTo>
                            <a:pt x="15425" y="0"/>
                          </a:moveTo>
                          <a:cubicBezTo>
                            <a:pt x="14448" y="10746"/>
                            <a:pt x="13960" y="36369"/>
                            <a:pt x="12495" y="46574"/>
                          </a:cubicBezTo>
                          <a:cubicBezTo>
                            <a:pt x="11030" y="56779"/>
                            <a:pt x="7194" y="55997"/>
                            <a:pt x="6633" y="61228"/>
                          </a:cubicBezTo>
                          <a:cubicBezTo>
                            <a:pt x="4237" y="83590"/>
                            <a:pt x="4985" y="106181"/>
                            <a:pt x="3702" y="128635"/>
                          </a:cubicBezTo>
                          <a:cubicBezTo>
                            <a:pt x="3031" y="140379"/>
                            <a:pt x="1749" y="152081"/>
                            <a:pt x="772" y="163804"/>
                          </a:cubicBezTo>
                          <a:cubicBezTo>
                            <a:pt x="1749" y="166735"/>
                            <a:pt x="3702" y="169508"/>
                            <a:pt x="3702" y="172597"/>
                          </a:cubicBezTo>
                          <a:cubicBezTo>
                            <a:pt x="3702" y="188258"/>
                            <a:pt x="-2030" y="204080"/>
                            <a:pt x="772" y="219489"/>
                          </a:cubicBezTo>
                          <a:cubicBezTo>
                            <a:pt x="5912" y="247758"/>
                            <a:pt x="18356" y="274197"/>
                            <a:pt x="27148" y="301551"/>
                          </a:cubicBezTo>
                          <a:cubicBezTo>
                            <a:pt x="26171" y="322066"/>
                            <a:pt x="25735" y="342615"/>
                            <a:pt x="24218" y="363097"/>
                          </a:cubicBezTo>
                          <a:cubicBezTo>
                            <a:pt x="23779" y="369023"/>
                            <a:pt x="21107" y="374742"/>
                            <a:pt x="21287" y="380681"/>
                          </a:cubicBezTo>
                        </a:path>
                      </a:pathLst>
                    </a:custGeom>
                    <a:noFill/>
                    <a:ln w="12700" cap="flat" cmpd="sng" algn="ctr">
                      <a:solidFill>
                        <a:srgbClr val="66FFFF"/>
                      </a:solid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grpSp>
              <p:grpSp>
                <p:nvGrpSpPr>
                  <p:cNvPr id="42" name="グループ化 41">
                    <a:extLst>
                      <a:ext uri="{FF2B5EF4-FFF2-40B4-BE49-F238E27FC236}">
                        <a16:creationId xmlns:a16="http://schemas.microsoft.com/office/drawing/2014/main" id="{00000000-0008-0000-0000-000063060000}"/>
                      </a:ext>
                    </a:extLst>
                  </p:cNvPr>
                  <p:cNvGrpSpPr/>
                  <p:nvPr/>
                </p:nvGrpSpPr>
                <p:grpSpPr>
                  <a:xfrm>
                    <a:off x="2622709" y="244519"/>
                    <a:ext cx="44903" cy="821501"/>
                    <a:chOff x="2622709" y="244519"/>
                    <a:chExt cx="44903" cy="826330"/>
                  </a:xfrm>
                </p:grpSpPr>
                <p:grpSp>
                  <p:nvGrpSpPr>
                    <p:cNvPr id="43" name="グループ化 42">
                      <a:extLst>
                        <a:ext uri="{FF2B5EF4-FFF2-40B4-BE49-F238E27FC236}">
                          <a16:creationId xmlns:a16="http://schemas.microsoft.com/office/drawing/2014/main" id="{00000000-0008-0000-0000-000058060000}"/>
                        </a:ext>
                      </a:extLst>
                    </p:cNvPr>
                    <p:cNvGrpSpPr/>
                    <p:nvPr/>
                  </p:nvGrpSpPr>
                  <p:grpSpPr>
                    <a:xfrm>
                      <a:off x="2622709" y="248768"/>
                      <a:ext cx="44903" cy="822081"/>
                      <a:chOff x="2622709" y="248768"/>
                      <a:chExt cx="44903" cy="822081"/>
                    </a:xfrm>
                  </p:grpSpPr>
                  <p:sp>
                    <p:nvSpPr>
                      <p:cNvPr id="45" name="フリーフォーム: 図形 44">
                        <a:extLst>
                          <a:ext uri="{FF2B5EF4-FFF2-40B4-BE49-F238E27FC236}">
                            <a16:creationId xmlns:a16="http://schemas.microsoft.com/office/drawing/2014/main" id="{00000000-0008-0000-0000-000059060000}"/>
                          </a:ext>
                        </a:extLst>
                      </p:cNvPr>
                      <p:cNvSpPr/>
                      <p:nvPr/>
                    </p:nvSpPr>
                    <p:spPr bwMode="auto">
                      <a:xfrm>
                        <a:off x="2622709" y="257011"/>
                        <a:ext cx="44433" cy="803031"/>
                      </a:xfrm>
                      <a:custGeom>
                        <a:avLst/>
                        <a:gdLst>
                          <a:gd name="connsiteX0" fmla="*/ 23917 w 44433"/>
                          <a:gd name="connsiteY0" fmla="*/ 0 h 805962"/>
                          <a:gd name="connsiteX1" fmla="*/ 20987 w 44433"/>
                          <a:gd name="connsiteY1" fmla="*/ 32239 h 805962"/>
                          <a:gd name="connsiteX2" fmla="*/ 15125 w 44433"/>
                          <a:gd name="connsiteY2" fmla="*/ 46893 h 805962"/>
                          <a:gd name="connsiteX3" fmla="*/ 12194 w 44433"/>
                          <a:gd name="connsiteY3" fmla="*/ 114300 h 805962"/>
                          <a:gd name="connsiteX4" fmla="*/ 9264 w 44433"/>
                          <a:gd name="connsiteY4" fmla="*/ 149469 h 805962"/>
                          <a:gd name="connsiteX5" fmla="*/ 12194 w 44433"/>
                          <a:gd name="connsiteY5" fmla="*/ 158262 h 805962"/>
                          <a:gd name="connsiteX6" fmla="*/ 9264 w 44433"/>
                          <a:gd name="connsiteY6" fmla="*/ 205154 h 805962"/>
                          <a:gd name="connsiteX7" fmla="*/ 35640 w 44433"/>
                          <a:gd name="connsiteY7" fmla="*/ 287216 h 805962"/>
                          <a:gd name="connsiteX8" fmla="*/ 32710 w 44433"/>
                          <a:gd name="connsiteY8" fmla="*/ 348762 h 805962"/>
                          <a:gd name="connsiteX9" fmla="*/ 29779 w 44433"/>
                          <a:gd name="connsiteY9" fmla="*/ 366346 h 805962"/>
                          <a:gd name="connsiteX10" fmla="*/ 44433 w 44433"/>
                          <a:gd name="connsiteY10" fmla="*/ 474785 h 805962"/>
                          <a:gd name="connsiteX11" fmla="*/ 41502 w 44433"/>
                          <a:gd name="connsiteY11" fmla="*/ 518746 h 805962"/>
                          <a:gd name="connsiteX12" fmla="*/ 35640 w 44433"/>
                          <a:gd name="connsiteY12" fmla="*/ 530469 h 805962"/>
                          <a:gd name="connsiteX13" fmla="*/ 38571 w 44433"/>
                          <a:gd name="connsiteY13" fmla="*/ 594946 h 805962"/>
                          <a:gd name="connsiteX14" fmla="*/ 32710 w 44433"/>
                          <a:gd name="connsiteY14" fmla="*/ 679939 h 805962"/>
                          <a:gd name="connsiteX15" fmla="*/ 20987 w 44433"/>
                          <a:gd name="connsiteY15" fmla="*/ 688731 h 805962"/>
                          <a:gd name="connsiteX16" fmla="*/ 15125 w 44433"/>
                          <a:gd name="connsiteY16" fmla="*/ 709246 h 805962"/>
                          <a:gd name="connsiteX17" fmla="*/ 9264 w 44433"/>
                          <a:gd name="connsiteY17" fmla="*/ 723900 h 805962"/>
                          <a:gd name="connsiteX18" fmla="*/ 6333 w 44433"/>
                          <a:gd name="connsiteY18" fmla="*/ 779585 h 805962"/>
                          <a:gd name="connsiteX19" fmla="*/ 471 w 44433"/>
                          <a:gd name="connsiteY19" fmla="*/ 791308 h 805962"/>
                          <a:gd name="connsiteX20" fmla="*/ 471 w 44433"/>
                          <a:gd name="connsiteY20" fmla="*/ 805962 h 80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433" h="805962">
                            <a:moveTo>
                              <a:pt x="23917" y="0"/>
                            </a:moveTo>
                            <a:cubicBezTo>
                              <a:pt x="22940" y="10746"/>
                              <a:pt x="22975" y="21633"/>
                              <a:pt x="20987" y="32239"/>
                            </a:cubicBezTo>
                            <a:cubicBezTo>
                              <a:pt x="20018" y="37410"/>
                              <a:pt x="15686" y="41662"/>
                              <a:pt x="15125" y="46893"/>
                            </a:cubicBezTo>
                            <a:cubicBezTo>
                              <a:pt x="12729" y="69255"/>
                              <a:pt x="13477" y="91846"/>
                              <a:pt x="12194" y="114300"/>
                            </a:cubicBezTo>
                            <a:cubicBezTo>
                              <a:pt x="11523" y="126044"/>
                              <a:pt x="10241" y="137746"/>
                              <a:pt x="9264" y="149469"/>
                            </a:cubicBezTo>
                            <a:cubicBezTo>
                              <a:pt x="10241" y="152400"/>
                              <a:pt x="12194" y="155173"/>
                              <a:pt x="12194" y="158262"/>
                            </a:cubicBezTo>
                            <a:cubicBezTo>
                              <a:pt x="12194" y="173923"/>
                              <a:pt x="6462" y="189745"/>
                              <a:pt x="9264" y="205154"/>
                            </a:cubicBezTo>
                            <a:cubicBezTo>
                              <a:pt x="14404" y="233423"/>
                              <a:pt x="26848" y="259862"/>
                              <a:pt x="35640" y="287216"/>
                            </a:cubicBezTo>
                            <a:cubicBezTo>
                              <a:pt x="34663" y="307731"/>
                              <a:pt x="34227" y="328280"/>
                              <a:pt x="32710" y="348762"/>
                            </a:cubicBezTo>
                            <a:cubicBezTo>
                              <a:pt x="32271" y="354688"/>
                              <a:pt x="29599" y="360407"/>
                              <a:pt x="29779" y="366346"/>
                            </a:cubicBezTo>
                            <a:cubicBezTo>
                              <a:pt x="32045" y="441156"/>
                              <a:pt x="29716" y="425732"/>
                              <a:pt x="44433" y="474785"/>
                            </a:cubicBezTo>
                            <a:cubicBezTo>
                              <a:pt x="43456" y="489439"/>
                              <a:pt x="43793" y="504240"/>
                              <a:pt x="41502" y="518746"/>
                            </a:cubicBezTo>
                            <a:cubicBezTo>
                              <a:pt x="40821" y="523062"/>
                              <a:pt x="35808" y="526103"/>
                              <a:pt x="35640" y="530469"/>
                            </a:cubicBezTo>
                            <a:cubicBezTo>
                              <a:pt x="34813" y="551968"/>
                              <a:pt x="37594" y="573454"/>
                              <a:pt x="38571" y="594946"/>
                            </a:cubicBezTo>
                            <a:cubicBezTo>
                              <a:pt x="36617" y="623277"/>
                              <a:pt x="37943" y="652027"/>
                              <a:pt x="32710" y="679939"/>
                            </a:cubicBezTo>
                            <a:cubicBezTo>
                              <a:pt x="31810" y="684740"/>
                              <a:pt x="23500" y="684543"/>
                              <a:pt x="20987" y="688731"/>
                            </a:cubicBezTo>
                            <a:cubicBezTo>
                              <a:pt x="17328" y="694829"/>
                              <a:pt x="17374" y="702499"/>
                              <a:pt x="15125" y="709246"/>
                            </a:cubicBezTo>
                            <a:cubicBezTo>
                              <a:pt x="13461" y="714237"/>
                              <a:pt x="11218" y="719015"/>
                              <a:pt x="9264" y="723900"/>
                            </a:cubicBezTo>
                            <a:cubicBezTo>
                              <a:pt x="8287" y="742462"/>
                              <a:pt x="8737" y="761154"/>
                              <a:pt x="6333" y="779585"/>
                            </a:cubicBezTo>
                            <a:cubicBezTo>
                              <a:pt x="5768" y="783917"/>
                              <a:pt x="1419" y="787043"/>
                              <a:pt x="471" y="791308"/>
                            </a:cubicBezTo>
                            <a:cubicBezTo>
                              <a:pt x="-589" y="796076"/>
                              <a:pt x="471" y="801077"/>
                              <a:pt x="471" y="805962"/>
                            </a:cubicBezTo>
                          </a:path>
                        </a:pathLst>
                      </a:custGeom>
                      <a:noFill/>
                      <a:ln w="22225" cap="flat" cmpd="sng" algn="ctr">
                        <a:solidFill>
                          <a:srgbClr val="000000"/>
                        </a:solid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46" name="フリーフォーム: 図形 45">
                        <a:extLst>
                          <a:ext uri="{FF2B5EF4-FFF2-40B4-BE49-F238E27FC236}">
                            <a16:creationId xmlns:a16="http://schemas.microsoft.com/office/drawing/2014/main" id="{00000000-0008-0000-0000-00005A060000}"/>
                          </a:ext>
                        </a:extLst>
                      </p:cNvPr>
                      <p:cNvSpPr/>
                      <p:nvPr/>
                    </p:nvSpPr>
                    <p:spPr bwMode="auto">
                      <a:xfrm>
                        <a:off x="2623215" y="248768"/>
                        <a:ext cx="44397" cy="822081"/>
                      </a:xfrm>
                      <a:custGeom>
                        <a:avLst/>
                        <a:gdLst>
                          <a:gd name="connsiteX0" fmla="*/ 23917 w 44433"/>
                          <a:gd name="connsiteY0" fmla="*/ 0 h 805962"/>
                          <a:gd name="connsiteX1" fmla="*/ 20987 w 44433"/>
                          <a:gd name="connsiteY1" fmla="*/ 32239 h 805962"/>
                          <a:gd name="connsiteX2" fmla="*/ 15125 w 44433"/>
                          <a:gd name="connsiteY2" fmla="*/ 46893 h 805962"/>
                          <a:gd name="connsiteX3" fmla="*/ 12194 w 44433"/>
                          <a:gd name="connsiteY3" fmla="*/ 114300 h 805962"/>
                          <a:gd name="connsiteX4" fmla="*/ 9264 w 44433"/>
                          <a:gd name="connsiteY4" fmla="*/ 149469 h 805962"/>
                          <a:gd name="connsiteX5" fmla="*/ 12194 w 44433"/>
                          <a:gd name="connsiteY5" fmla="*/ 158262 h 805962"/>
                          <a:gd name="connsiteX6" fmla="*/ 9264 w 44433"/>
                          <a:gd name="connsiteY6" fmla="*/ 205154 h 805962"/>
                          <a:gd name="connsiteX7" fmla="*/ 35640 w 44433"/>
                          <a:gd name="connsiteY7" fmla="*/ 287216 h 805962"/>
                          <a:gd name="connsiteX8" fmla="*/ 32710 w 44433"/>
                          <a:gd name="connsiteY8" fmla="*/ 348762 h 805962"/>
                          <a:gd name="connsiteX9" fmla="*/ 29779 w 44433"/>
                          <a:gd name="connsiteY9" fmla="*/ 366346 h 805962"/>
                          <a:gd name="connsiteX10" fmla="*/ 44433 w 44433"/>
                          <a:gd name="connsiteY10" fmla="*/ 474785 h 805962"/>
                          <a:gd name="connsiteX11" fmla="*/ 41502 w 44433"/>
                          <a:gd name="connsiteY11" fmla="*/ 518746 h 805962"/>
                          <a:gd name="connsiteX12" fmla="*/ 35640 w 44433"/>
                          <a:gd name="connsiteY12" fmla="*/ 530469 h 805962"/>
                          <a:gd name="connsiteX13" fmla="*/ 38571 w 44433"/>
                          <a:gd name="connsiteY13" fmla="*/ 594946 h 805962"/>
                          <a:gd name="connsiteX14" fmla="*/ 32710 w 44433"/>
                          <a:gd name="connsiteY14" fmla="*/ 679939 h 805962"/>
                          <a:gd name="connsiteX15" fmla="*/ 20987 w 44433"/>
                          <a:gd name="connsiteY15" fmla="*/ 688731 h 805962"/>
                          <a:gd name="connsiteX16" fmla="*/ 15125 w 44433"/>
                          <a:gd name="connsiteY16" fmla="*/ 709246 h 805962"/>
                          <a:gd name="connsiteX17" fmla="*/ 9264 w 44433"/>
                          <a:gd name="connsiteY17" fmla="*/ 723900 h 805962"/>
                          <a:gd name="connsiteX18" fmla="*/ 6333 w 44433"/>
                          <a:gd name="connsiteY18" fmla="*/ 779585 h 805962"/>
                          <a:gd name="connsiteX19" fmla="*/ 471 w 44433"/>
                          <a:gd name="connsiteY19" fmla="*/ 791308 h 805962"/>
                          <a:gd name="connsiteX20" fmla="*/ 471 w 44433"/>
                          <a:gd name="connsiteY20" fmla="*/ 805962 h 805962"/>
                          <a:gd name="connsiteX0" fmla="*/ 23917 w 44433"/>
                          <a:gd name="connsiteY0" fmla="*/ 0 h 813132"/>
                          <a:gd name="connsiteX1" fmla="*/ 20987 w 44433"/>
                          <a:gd name="connsiteY1" fmla="*/ 39409 h 813132"/>
                          <a:gd name="connsiteX2" fmla="*/ 15125 w 44433"/>
                          <a:gd name="connsiteY2" fmla="*/ 54063 h 813132"/>
                          <a:gd name="connsiteX3" fmla="*/ 12194 w 44433"/>
                          <a:gd name="connsiteY3" fmla="*/ 121470 h 813132"/>
                          <a:gd name="connsiteX4" fmla="*/ 9264 w 44433"/>
                          <a:gd name="connsiteY4" fmla="*/ 156639 h 813132"/>
                          <a:gd name="connsiteX5" fmla="*/ 12194 w 44433"/>
                          <a:gd name="connsiteY5" fmla="*/ 165432 h 813132"/>
                          <a:gd name="connsiteX6" fmla="*/ 9264 w 44433"/>
                          <a:gd name="connsiteY6" fmla="*/ 212324 h 813132"/>
                          <a:gd name="connsiteX7" fmla="*/ 35640 w 44433"/>
                          <a:gd name="connsiteY7" fmla="*/ 294386 h 813132"/>
                          <a:gd name="connsiteX8" fmla="*/ 32710 w 44433"/>
                          <a:gd name="connsiteY8" fmla="*/ 355932 h 813132"/>
                          <a:gd name="connsiteX9" fmla="*/ 29779 w 44433"/>
                          <a:gd name="connsiteY9" fmla="*/ 373516 h 813132"/>
                          <a:gd name="connsiteX10" fmla="*/ 44433 w 44433"/>
                          <a:gd name="connsiteY10" fmla="*/ 481955 h 813132"/>
                          <a:gd name="connsiteX11" fmla="*/ 41502 w 44433"/>
                          <a:gd name="connsiteY11" fmla="*/ 525916 h 813132"/>
                          <a:gd name="connsiteX12" fmla="*/ 35640 w 44433"/>
                          <a:gd name="connsiteY12" fmla="*/ 537639 h 813132"/>
                          <a:gd name="connsiteX13" fmla="*/ 38571 w 44433"/>
                          <a:gd name="connsiteY13" fmla="*/ 602116 h 813132"/>
                          <a:gd name="connsiteX14" fmla="*/ 32710 w 44433"/>
                          <a:gd name="connsiteY14" fmla="*/ 687109 h 813132"/>
                          <a:gd name="connsiteX15" fmla="*/ 20987 w 44433"/>
                          <a:gd name="connsiteY15" fmla="*/ 695901 h 813132"/>
                          <a:gd name="connsiteX16" fmla="*/ 15125 w 44433"/>
                          <a:gd name="connsiteY16" fmla="*/ 716416 h 813132"/>
                          <a:gd name="connsiteX17" fmla="*/ 9264 w 44433"/>
                          <a:gd name="connsiteY17" fmla="*/ 731070 h 813132"/>
                          <a:gd name="connsiteX18" fmla="*/ 6333 w 44433"/>
                          <a:gd name="connsiteY18" fmla="*/ 786755 h 813132"/>
                          <a:gd name="connsiteX19" fmla="*/ 471 w 44433"/>
                          <a:gd name="connsiteY19" fmla="*/ 798478 h 813132"/>
                          <a:gd name="connsiteX20" fmla="*/ 471 w 44433"/>
                          <a:gd name="connsiteY20" fmla="*/ 813132 h 813132"/>
                          <a:gd name="connsiteX0" fmla="*/ 23881 w 44397"/>
                          <a:gd name="connsiteY0" fmla="*/ 0 h 825081"/>
                          <a:gd name="connsiteX1" fmla="*/ 20951 w 44397"/>
                          <a:gd name="connsiteY1" fmla="*/ 39409 h 825081"/>
                          <a:gd name="connsiteX2" fmla="*/ 15089 w 44397"/>
                          <a:gd name="connsiteY2" fmla="*/ 54063 h 825081"/>
                          <a:gd name="connsiteX3" fmla="*/ 12158 w 44397"/>
                          <a:gd name="connsiteY3" fmla="*/ 121470 h 825081"/>
                          <a:gd name="connsiteX4" fmla="*/ 9228 w 44397"/>
                          <a:gd name="connsiteY4" fmla="*/ 156639 h 825081"/>
                          <a:gd name="connsiteX5" fmla="*/ 12158 w 44397"/>
                          <a:gd name="connsiteY5" fmla="*/ 165432 h 825081"/>
                          <a:gd name="connsiteX6" fmla="*/ 9228 w 44397"/>
                          <a:gd name="connsiteY6" fmla="*/ 212324 h 825081"/>
                          <a:gd name="connsiteX7" fmla="*/ 35604 w 44397"/>
                          <a:gd name="connsiteY7" fmla="*/ 294386 h 825081"/>
                          <a:gd name="connsiteX8" fmla="*/ 32674 w 44397"/>
                          <a:gd name="connsiteY8" fmla="*/ 355932 h 825081"/>
                          <a:gd name="connsiteX9" fmla="*/ 29743 w 44397"/>
                          <a:gd name="connsiteY9" fmla="*/ 373516 h 825081"/>
                          <a:gd name="connsiteX10" fmla="*/ 44397 w 44397"/>
                          <a:gd name="connsiteY10" fmla="*/ 481955 h 825081"/>
                          <a:gd name="connsiteX11" fmla="*/ 41466 w 44397"/>
                          <a:gd name="connsiteY11" fmla="*/ 525916 h 825081"/>
                          <a:gd name="connsiteX12" fmla="*/ 35604 w 44397"/>
                          <a:gd name="connsiteY12" fmla="*/ 537639 h 825081"/>
                          <a:gd name="connsiteX13" fmla="*/ 38535 w 44397"/>
                          <a:gd name="connsiteY13" fmla="*/ 602116 h 825081"/>
                          <a:gd name="connsiteX14" fmla="*/ 32674 w 44397"/>
                          <a:gd name="connsiteY14" fmla="*/ 687109 h 825081"/>
                          <a:gd name="connsiteX15" fmla="*/ 20951 w 44397"/>
                          <a:gd name="connsiteY15" fmla="*/ 695901 h 825081"/>
                          <a:gd name="connsiteX16" fmla="*/ 15089 w 44397"/>
                          <a:gd name="connsiteY16" fmla="*/ 716416 h 825081"/>
                          <a:gd name="connsiteX17" fmla="*/ 9228 w 44397"/>
                          <a:gd name="connsiteY17" fmla="*/ 731070 h 825081"/>
                          <a:gd name="connsiteX18" fmla="*/ 6297 w 44397"/>
                          <a:gd name="connsiteY18" fmla="*/ 786755 h 825081"/>
                          <a:gd name="connsiteX19" fmla="*/ 435 w 44397"/>
                          <a:gd name="connsiteY19" fmla="*/ 798478 h 825081"/>
                          <a:gd name="connsiteX20" fmla="*/ 435 w 44397"/>
                          <a:gd name="connsiteY20" fmla="*/ 825081 h 82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397" h="825081">
                            <a:moveTo>
                              <a:pt x="23881" y="0"/>
                            </a:moveTo>
                            <a:cubicBezTo>
                              <a:pt x="22904" y="10746"/>
                              <a:pt x="22416" y="30399"/>
                              <a:pt x="20951" y="39409"/>
                            </a:cubicBezTo>
                            <a:cubicBezTo>
                              <a:pt x="19486" y="48419"/>
                              <a:pt x="15650" y="48832"/>
                              <a:pt x="15089" y="54063"/>
                            </a:cubicBezTo>
                            <a:cubicBezTo>
                              <a:pt x="12693" y="76425"/>
                              <a:pt x="13441" y="99016"/>
                              <a:pt x="12158" y="121470"/>
                            </a:cubicBezTo>
                            <a:cubicBezTo>
                              <a:pt x="11487" y="133214"/>
                              <a:pt x="10205" y="144916"/>
                              <a:pt x="9228" y="156639"/>
                            </a:cubicBezTo>
                            <a:cubicBezTo>
                              <a:pt x="10205" y="159570"/>
                              <a:pt x="12158" y="162343"/>
                              <a:pt x="12158" y="165432"/>
                            </a:cubicBezTo>
                            <a:cubicBezTo>
                              <a:pt x="12158" y="181093"/>
                              <a:pt x="6426" y="196915"/>
                              <a:pt x="9228" y="212324"/>
                            </a:cubicBezTo>
                            <a:cubicBezTo>
                              <a:pt x="14368" y="240593"/>
                              <a:pt x="26812" y="267032"/>
                              <a:pt x="35604" y="294386"/>
                            </a:cubicBezTo>
                            <a:cubicBezTo>
                              <a:pt x="34627" y="314901"/>
                              <a:pt x="34191" y="335450"/>
                              <a:pt x="32674" y="355932"/>
                            </a:cubicBezTo>
                            <a:cubicBezTo>
                              <a:pt x="32235" y="361858"/>
                              <a:pt x="29563" y="367577"/>
                              <a:pt x="29743" y="373516"/>
                            </a:cubicBezTo>
                            <a:cubicBezTo>
                              <a:pt x="32009" y="448326"/>
                              <a:pt x="29680" y="432902"/>
                              <a:pt x="44397" y="481955"/>
                            </a:cubicBezTo>
                            <a:cubicBezTo>
                              <a:pt x="43420" y="496609"/>
                              <a:pt x="43757" y="511410"/>
                              <a:pt x="41466" y="525916"/>
                            </a:cubicBezTo>
                            <a:cubicBezTo>
                              <a:pt x="40785" y="530232"/>
                              <a:pt x="35772" y="533273"/>
                              <a:pt x="35604" y="537639"/>
                            </a:cubicBezTo>
                            <a:cubicBezTo>
                              <a:pt x="34777" y="559138"/>
                              <a:pt x="37558" y="580624"/>
                              <a:pt x="38535" y="602116"/>
                            </a:cubicBezTo>
                            <a:cubicBezTo>
                              <a:pt x="36581" y="630447"/>
                              <a:pt x="37907" y="659197"/>
                              <a:pt x="32674" y="687109"/>
                            </a:cubicBezTo>
                            <a:cubicBezTo>
                              <a:pt x="31774" y="691910"/>
                              <a:pt x="23464" y="691713"/>
                              <a:pt x="20951" y="695901"/>
                            </a:cubicBezTo>
                            <a:cubicBezTo>
                              <a:pt x="17292" y="701999"/>
                              <a:pt x="17338" y="709669"/>
                              <a:pt x="15089" y="716416"/>
                            </a:cubicBezTo>
                            <a:cubicBezTo>
                              <a:pt x="13425" y="721407"/>
                              <a:pt x="11182" y="726185"/>
                              <a:pt x="9228" y="731070"/>
                            </a:cubicBezTo>
                            <a:cubicBezTo>
                              <a:pt x="8251" y="749632"/>
                              <a:pt x="8701" y="768324"/>
                              <a:pt x="6297" y="786755"/>
                            </a:cubicBezTo>
                            <a:cubicBezTo>
                              <a:pt x="5732" y="791087"/>
                              <a:pt x="1412" y="792090"/>
                              <a:pt x="435" y="798478"/>
                            </a:cubicBezTo>
                            <a:cubicBezTo>
                              <a:pt x="-542" y="804866"/>
                              <a:pt x="435" y="820196"/>
                              <a:pt x="435" y="825081"/>
                            </a:cubicBezTo>
                          </a:path>
                        </a:pathLst>
                      </a:custGeom>
                      <a:noFill/>
                      <a:ln w="12700" cap="flat" cmpd="sng" algn="ctr">
                        <a:solidFill>
                          <a:schemeClr val="bg1"/>
                        </a:solid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grpSp>
                <p:sp>
                  <p:nvSpPr>
                    <p:cNvPr id="44" name="フリーフォーム: 図形 43">
                      <a:extLst>
                        <a:ext uri="{FF2B5EF4-FFF2-40B4-BE49-F238E27FC236}">
                          <a16:creationId xmlns:a16="http://schemas.microsoft.com/office/drawing/2014/main" id="{00000000-0008-0000-0000-000061060000}"/>
                        </a:ext>
                      </a:extLst>
                    </p:cNvPr>
                    <p:cNvSpPr/>
                    <p:nvPr/>
                  </p:nvSpPr>
                  <p:spPr bwMode="auto">
                    <a:xfrm>
                      <a:off x="2632748" y="244519"/>
                      <a:ext cx="15425" cy="211540"/>
                    </a:xfrm>
                    <a:custGeom>
                      <a:avLst/>
                      <a:gdLst>
                        <a:gd name="connsiteX0" fmla="*/ 23917 w 44433"/>
                        <a:gd name="connsiteY0" fmla="*/ 0 h 805962"/>
                        <a:gd name="connsiteX1" fmla="*/ 20987 w 44433"/>
                        <a:gd name="connsiteY1" fmla="*/ 32239 h 805962"/>
                        <a:gd name="connsiteX2" fmla="*/ 15125 w 44433"/>
                        <a:gd name="connsiteY2" fmla="*/ 46893 h 805962"/>
                        <a:gd name="connsiteX3" fmla="*/ 12194 w 44433"/>
                        <a:gd name="connsiteY3" fmla="*/ 114300 h 805962"/>
                        <a:gd name="connsiteX4" fmla="*/ 9264 w 44433"/>
                        <a:gd name="connsiteY4" fmla="*/ 149469 h 805962"/>
                        <a:gd name="connsiteX5" fmla="*/ 12194 w 44433"/>
                        <a:gd name="connsiteY5" fmla="*/ 158262 h 805962"/>
                        <a:gd name="connsiteX6" fmla="*/ 9264 w 44433"/>
                        <a:gd name="connsiteY6" fmla="*/ 205154 h 805962"/>
                        <a:gd name="connsiteX7" fmla="*/ 35640 w 44433"/>
                        <a:gd name="connsiteY7" fmla="*/ 287216 h 805962"/>
                        <a:gd name="connsiteX8" fmla="*/ 32710 w 44433"/>
                        <a:gd name="connsiteY8" fmla="*/ 348762 h 805962"/>
                        <a:gd name="connsiteX9" fmla="*/ 29779 w 44433"/>
                        <a:gd name="connsiteY9" fmla="*/ 366346 h 805962"/>
                        <a:gd name="connsiteX10" fmla="*/ 44433 w 44433"/>
                        <a:gd name="connsiteY10" fmla="*/ 474785 h 805962"/>
                        <a:gd name="connsiteX11" fmla="*/ 41502 w 44433"/>
                        <a:gd name="connsiteY11" fmla="*/ 518746 h 805962"/>
                        <a:gd name="connsiteX12" fmla="*/ 35640 w 44433"/>
                        <a:gd name="connsiteY12" fmla="*/ 530469 h 805962"/>
                        <a:gd name="connsiteX13" fmla="*/ 38571 w 44433"/>
                        <a:gd name="connsiteY13" fmla="*/ 594946 h 805962"/>
                        <a:gd name="connsiteX14" fmla="*/ 32710 w 44433"/>
                        <a:gd name="connsiteY14" fmla="*/ 679939 h 805962"/>
                        <a:gd name="connsiteX15" fmla="*/ 20987 w 44433"/>
                        <a:gd name="connsiteY15" fmla="*/ 688731 h 805962"/>
                        <a:gd name="connsiteX16" fmla="*/ 15125 w 44433"/>
                        <a:gd name="connsiteY16" fmla="*/ 709246 h 805962"/>
                        <a:gd name="connsiteX17" fmla="*/ 9264 w 44433"/>
                        <a:gd name="connsiteY17" fmla="*/ 723900 h 805962"/>
                        <a:gd name="connsiteX18" fmla="*/ 6333 w 44433"/>
                        <a:gd name="connsiteY18" fmla="*/ 779585 h 805962"/>
                        <a:gd name="connsiteX19" fmla="*/ 471 w 44433"/>
                        <a:gd name="connsiteY19" fmla="*/ 791308 h 805962"/>
                        <a:gd name="connsiteX20" fmla="*/ 471 w 44433"/>
                        <a:gd name="connsiteY20" fmla="*/ 805962 h 805962"/>
                        <a:gd name="connsiteX0" fmla="*/ 23917 w 44433"/>
                        <a:gd name="connsiteY0" fmla="*/ 0 h 813132"/>
                        <a:gd name="connsiteX1" fmla="*/ 20987 w 44433"/>
                        <a:gd name="connsiteY1" fmla="*/ 39409 h 813132"/>
                        <a:gd name="connsiteX2" fmla="*/ 15125 w 44433"/>
                        <a:gd name="connsiteY2" fmla="*/ 54063 h 813132"/>
                        <a:gd name="connsiteX3" fmla="*/ 12194 w 44433"/>
                        <a:gd name="connsiteY3" fmla="*/ 121470 h 813132"/>
                        <a:gd name="connsiteX4" fmla="*/ 9264 w 44433"/>
                        <a:gd name="connsiteY4" fmla="*/ 156639 h 813132"/>
                        <a:gd name="connsiteX5" fmla="*/ 12194 w 44433"/>
                        <a:gd name="connsiteY5" fmla="*/ 165432 h 813132"/>
                        <a:gd name="connsiteX6" fmla="*/ 9264 w 44433"/>
                        <a:gd name="connsiteY6" fmla="*/ 212324 h 813132"/>
                        <a:gd name="connsiteX7" fmla="*/ 35640 w 44433"/>
                        <a:gd name="connsiteY7" fmla="*/ 294386 h 813132"/>
                        <a:gd name="connsiteX8" fmla="*/ 32710 w 44433"/>
                        <a:gd name="connsiteY8" fmla="*/ 355932 h 813132"/>
                        <a:gd name="connsiteX9" fmla="*/ 29779 w 44433"/>
                        <a:gd name="connsiteY9" fmla="*/ 373516 h 813132"/>
                        <a:gd name="connsiteX10" fmla="*/ 44433 w 44433"/>
                        <a:gd name="connsiteY10" fmla="*/ 481955 h 813132"/>
                        <a:gd name="connsiteX11" fmla="*/ 41502 w 44433"/>
                        <a:gd name="connsiteY11" fmla="*/ 525916 h 813132"/>
                        <a:gd name="connsiteX12" fmla="*/ 35640 w 44433"/>
                        <a:gd name="connsiteY12" fmla="*/ 537639 h 813132"/>
                        <a:gd name="connsiteX13" fmla="*/ 38571 w 44433"/>
                        <a:gd name="connsiteY13" fmla="*/ 602116 h 813132"/>
                        <a:gd name="connsiteX14" fmla="*/ 32710 w 44433"/>
                        <a:gd name="connsiteY14" fmla="*/ 687109 h 813132"/>
                        <a:gd name="connsiteX15" fmla="*/ 20987 w 44433"/>
                        <a:gd name="connsiteY15" fmla="*/ 695901 h 813132"/>
                        <a:gd name="connsiteX16" fmla="*/ 15125 w 44433"/>
                        <a:gd name="connsiteY16" fmla="*/ 716416 h 813132"/>
                        <a:gd name="connsiteX17" fmla="*/ 9264 w 44433"/>
                        <a:gd name="connsiteY17" fmla="*/ 731070 h 813132"/>
                        <a:gd name="connsiteX18" fmla="*/ 6333 w 44433"/>
                        <a:gd name="connsiteY18" fmla="*/ 786755 h 813132"/>
                        <a:gd name="connsiteX19" fmla="*/ 471 w 44433"/>
                        <a:gd name="connsiteY19" fmla="*/ 798478 h 813132"/>
                        <a:gd name="connsiteX20" fmla="*/ 471 w 44433"/>
                        <a:gd name="connsiteY20" fmla="*/ 813132 h 813132"/>
                        <a:gd name="connsiteX0" fmla="*/ 23881 w 44397"/>
                        <a:gd name="connsiteY0" fmla="*/ 0 h 820301"/>
                        <a:gd name="connsiteX1" fmla="*/ 20951 w 44397"/>
                        <a:gd name="connsiteY1" fmla="*/ 39409 h 820301"/>
                        <a:gd name="connsiteX2" fmla="*/ 15089 w 44397"/>
                        <a:gd name="connsiteY2" fmla="*/ 54063 h 820301"/>
                        <a:gd name="connsiteX3" fmla="*/ 12158 w 44397"/>
                        <a:gd name="connsiteY3" fmla="*/ 121470 h 820301"/>
                        <a:gd name="connsiteX4" fmla="*/ 9228 w 44397"/>
                        <a:gd name="connsiteY4" fmla="*/ 156639 h 820301"/>
                        <a:gd name="connsiteX5" fmla="*/ 12158 w 44397"/>
                        <a:gd name="connsiteY5" fmla="*/ 165432 h 820301"/>
                        <a:gd name="connsiteX6" fmla="*/ 9228 w 44397"/>
                        <a:gd name="connsiteY6" fmla="*/ 212324 h 820301"/>
                        <a:gd name="connsiteX7" fmla="*/ 35604 w 44397"/>
                        <a:gd name="connsiteY7" fmla="*/ 294386 h 820301"/>
                        <a:gd name="connsiteX8" fmla="*/ 32674 w 44397"/>
                        <a:gd name="connsiteY8" fmla="*/ 355932 h 820301"/>
                        <a:gd name="connsiteX9" fmla="*/ 29743 w 44397"/>
                        <a:gd name="connsiteY9" fmla="*/ 373516 h 820301"/>
                        <a:gd name="connsiteX10" fmla="*/ 44397 w 44397"/>
                        <a:gd name="connsiteY10" fmla="*/ 481955 h 820301"/>
                        <a:gd name="connsiteX11" fmla="*/ 41466 w 44397"/>
                        <a:gd name="connsiteY11" fmla="*/ 525916 h 820301"/>
                        <a:gd name="connsiteX12" fmla="*/ 35604 w 44397"/>
                        <a:gd name="connsiteY12" fmla="*/ 537639 h 820301"/>
                        <a:gd name="connsiteX13" fmla="*/ 38535 w 44397"/>
                        <a:gd name="connsiteY13" fmla="*/ 602116 h 820301"/>
                        <a:gd name="connsiteX14" fmla="*/ 32674 w 44397"/>
                        <a:gd name="connsiteY14" fmla="*/ 687109 h 820301"/>
                        <a:gd name="connsiteX15" fmla="*/ 20951 w 44397"/>
                        <a:gd name="connsiteY15" fmla="*/ 695901 h 820301"/>
                        <a:gd name="connsiteX16" fmla="*/ 15089 w 44397"/>
                        <a:gd name="connsiteY16" fmla="*/ 716416 h 820301"/>
                        <a:gd name="connsiteX17" fmla="*/ 9228 w 44397"/>
                        <a:gd name="connsiteY17" fmla="*/ 731070 h 820301"/>
                        <a:gd name="connsiteX18" fmla="*/ 6297 w 44397"/>
                        <a:gd name="connsiteY18" fmla="*/ 786755 h 820301"/>
                        <a:gd name="connsiteX19" fmla="*/ 435 w 44397"/>
                        <a:gd name="connsiteY19" fmla="*/ 798478 h 820301"/>
                        <a:gd name="connsiteX20" fmla="*/ 435 w 44397"/>
                        <a:gd name="connsiteY20" fmla="*/ 820301 h 820301"/>
                        <a:gd name="connsiteX0" fmla="*/ 28208 w 48724"/>
                        <a:gd name="connsiteY0" fmla="*/ 0 h 837031"/>
                        <a:gd name="connsiteX1" fmla="*/ 25278 w 48724"/>
                        <a:gd name="connsiteY1" fmla="*/ 39409 h 837031"/>
                        <a:gd name="connsiteX2" fmla="*/ 19416 w 48724"/>
                        <a:gd name="connsiteY2" fmla="*/ 54063 h 837031"/>
                        <a:gd name="connsiteX3" fmla="*/ 16485 w 48724"/>
                        <a:gd name="connsiteY3" fmla="*/ 121470 h 837031"/>
                        <a:gd name="connsiteX4" fmla="*/ 13555 w 48724"/>
                        <a:gd name="connsiteY4" fmla="*/ 156639 h 837031"/>
                        <a:gd name="connsiteX5" fmla="*/ 16485 w 48724"/>
                        <a:gd name="connsiteY5" fmla="*/ 165432 h 837031"/>
                        <a:gd name="connsiteX6" fmla="*/ 13555 w 48724"/>
                        <a:gd name="connsiteY6" fmla="*/ 212324 h 837031"/>
                        <a:gd name="connsiteX7" fmla="*/ 39931 w 48724"/>
                        <a:gd name="connsiteY7" fmla="*/ 294386 h 837031"/>
                        <a:gd name="connsiteX8" fmla="*/ 37001 w 48724"/>
                        <a:gd name="connsiteY8" fmla="*/ 355932 h 837031"/>
                        <a:gd name="connsiteX9" fmla="*/ 34070 w 48724"/>
                        <a:gd name="connsiteY9" fmla="*/ 373516 h 837031"/>
                        <a:gd name="connsiteX10" fmla="*/ 48724 w 48724"/>
                        <a:gd name="connsiteY10" fmla="*/ 481955 h 837031"/>
                        <a:gd name="connsiteX11" fmla="*/ 45793 w 48724"/>
                        <a:gd name="connsiteY11" fmla="*/ 525916 h 837031"/>
                        <a:gd name="connsiteX12" fmla="*/ 39931 w 48724"/>
                        <a:gd name="connsiteY12" fmla="*/ 537639 h 837031"/>
                        <a:gd name="connsiteX13" fmla="*/ 42862 w 48724"/>
                        <a:gd name="connsiteY13" fmla="*/ 602116 h 837031"/>
                        <a:gd name="connsiteX14" fmla="*/ 37001 w 48724"/>
                        <a:gd name="connsiteY14" fmla="*/ 687109 h 837031"/>
                        <a:gd name="connsiteX15" fmla="*/ 25278 w 48724"/>
                        <a:gd name="connsiteY15" fmla="*/ 695901 h 837031"/>
                        <a:gd name="connsiteX16" fmla="*/ 19416 w 48724"/>
                        <a:gd name="connsiteY16" fmla="*/ 716416 h 837031"/>
                        <a:gd name="connsiteX17" fmla="*/ 13555 w 48724"/>
                        <a:gd name="connsiteY17" fmla="*/ 731070 h 837031"/>
                        <a:gd name="connsiteX18" fmla="*/ 10624 w 48724"/>
                        <a:gd name="connsiteY18" fmla="*/ 786755 h 837031"/>
                        <a:gd name="connsiteX19" fmla="*/ 4762 w 48724"/>
                        <a:gd name="connsiteY19" fmla="*/ 798478 h 837031"/>
                        <a:gd name="connsiteX20" fmla="*/ 0 w 48724"/>
                        <a:gd name="connsiteY20" fmla="*/ 837031 h 837031"/>
                        <a:gd name="connsiteX0" fmla="*/ 23446 w 43962"/>
                        <a:gd name="connsiteY0" fmla="*/ 0 h 798478"/>
                        <a:gd name="connsiteX1" fmla="*/ 20516 w 43962"/>
                        <a:gd name="connsiteY1" fmla="*/ 39409 h 798478"/>
                        <a:gd name="connsiteX2" fmla="*/ 14654 w 43962"/>
                        <a:gd name="connsiteY2" fmla="*/ 54063 h 798478"/>
                        <a:gd name="connsiteX3" fmla="*/ 11723 w 43962"/>
                        <a:gd name="connsiteY3" fmla="*/ 121470 h 798478"/>
                        <a:gd name="connsiteX4" fmla="*/ 8793 w 43962"/>
                        <a:gd name="connsiteY4" fmla="*/ 156639 h 798478"/>
                        <a:gd name="connsiteX5" fmla="*/ 11723 w 43962"/>
                        <a:gd name="connsiteY5" fmla="*/ 165432 h 798478"/>
                        <a:gd name="connsiteX6" fmla="*/ 8793 w 43962"/>
                        <a:gd name="connsiteY6" fmla="*/ 212324 h 798478"/>
                        <a:gd name="connsiteX7" fmla="*/ 35169 w 43962"/>
                        <a:gd name="connsiteY7" fmla="*/ 294386 h 798478"/>
                        <a:gd name="connsiteX8" fmla="*/ 32239 w 43962"/>
                        <a:gd name="connsiteY8" fmla="*/ 355932 h 798478"/>
                        <a:gd name="connsiteX9" fmla="*/ 29308 w 43962"/>
                        <a:gd name="connsiteY9" fmla="*/ 373516 h 798478"/>
                        <a:gd name="connsiteX10" fmla="*/ 43962 w 43962"/>
                        <a:gd name="connsiteY10" fmla="*/ 481955 h 798478"/>
                        <a:gd name="connsiteX11" fmla="*/ 41031 w 43962"/>
                        <a:gd name="connsiteY11" fmla="*/ 525916 h 798478"/>
                        <a:gd name="connsiteX12" fmla="*/ 35169 w 43962"/>
                        <a:gd name="connsiteY12" fmla="*/ 537639 h 798478"/>
                        <a:gd name="connsiteX13" fmla="*/ 38100 w 43962"/>
                        <a:gd name="connsiteY13" fmla="*/ 602116 h 798478"/>
                        <a:gd name="connsiteX14" fmla="*/ 32239 w 43962"/>
                        <a:gd name="connsiteY14" fmla="*/ 687109 h 798478"/>
                        <a:gd name="connsiteX15" fmla="*/ 20516 w 43962"/>
                        <a:gd name="connsiteY15" fmla="*/ 695901 h 798478"/>
                        <a:gd name="connsiteX16" fmla="*/ 14654 w 43962"/>
                        <a:gd name="connsiteY16" fmla="*/ 716416 h 798478"/>
                        <a:gd name="connsiteX17" fmla="*/ 8793 w 43962"/>
                        <a:gd name="connsiteY17" fmla="*/ 731070 h 798478"/>
                        <a:gd name="connsiteX18" fmla="*/ 5862 w 43962"/>
                        <a:gd name="connsiteY18" fmla="*/ 786755 h 798478"/>
                        <a:gd name="connsiteX19" fmla="*/ 0 w 43962"/>
                        <a:gd name="connsiteY19" fmla="*/ 798478 h 798478"/>
                        <a:gd name="connsiteX0" fmla="*/ 17584 w 38100"/>
                        <a:gd name="connsiteY0" fmla="*/ 0 h 786755"/>
                        <a:gd name="connsiteX1" fmla="*/ 14654 w 38100"/>
                        <a:gd name="connsiteY1" fmla="*/ 39409 h 786755"/>
                        <a:gd name="connsiteX2" fmla="*/ 8792 w 38100"/>
                        <a:gd name="connsiteY2" fmla="*/ 54063 h 786755"/>
                        <a:gd name="connsiteX3" fmla="*/ 5861 w 38100"/>
                        <a:gd name="connsiteY3" fmla="*/ 121470 h 786755"/>
                        <a:gd name="connsiteX4" fmla="*/ 2931 w 38100"/>
                        <a:gd name="connsiteY4" fmla="*/ 156639 h 786755"/>
                        <a:gd name="connsiteX5" fmla="*/ 5861 w 38100"/>
                        <a:gd name="connsiteY5" fmla="*/ 165432 h 786755"/>
                        <a:gd name="connsiteX6" fmla="*/ 2931 w 38100"/>
                        <a:gd name="connsiteY6" fmla="*/ 212324 h 786755"/>
                        <a:gd name="connsiteX7" fmla="*/ 29307 w 38100"/>
                        <a:gd name="connsiteY7" fmla="*/ 294386 h 786755"/>
                        <a:gd name="connsiteX8" fmla="*/ 26377 w 38100"/>
                        <a:gd name="connsiteY8" fmla="*/ 355932 h 786755"/>
                        <a:gd name="connsiteX9" fmla="*/ 23446 w 38100"/>
                        <a:gd name="connsiteY9" fmla="*/ 373516 h 786755"/>
                        <a:gd name="connsiteX10" fmla="*/ 38100 w 38100"/>
                        <a:gd name="connsiteY10" fmla="*/ 481955 h 786755"/>
                        <a:gd name="connsiteX11" fmla="*/ 35169 w 38100"/>
                        <a:gd name="connsiteY11" fmla="*/ 525916 h 786755"/>
                        <a:gd name="connsiteX12" fmla="*/ 29307 w 38100"/>
                        <a:gd name="connsiteY12" fmla="*/ 537639 h 786755"/>
                        <a:gd name="connsiteX13" fmla="*/ 32238 w 38100"/>
                        <a:gd name="connsiteY13" fmla="*/ 602116 h 786755"/>
                        <a:gd name="connsiteX14" fmla="*/ 26377 w 38100"/>
                        <a:gd name="connsiteY14" fmla="*/ 687109 h 786755"/>
                        <a:gd name="connsiteX15" fmla="*/ 14654 w 38100"/>
                        <a:gd name="connsiteY15" fmla="*/ 695901 h 786755"/>
                        <a:gd name="connsiteX16" fmla="*/ 8792 w 38100"/>
                        <a:gd name="connsiteY16" fmla="*/ 716416 h 786755"/>
                        <a:gd name="connsiteX17" fmla="*/ 2931 w 38100"/>
                        <a:gd name="connsiteY17" fmla="*/ 731070 h 786755"/>
                        <a:gd name="connsiteX18" fmla="*/ 0 w 38100"/>
                        <a:gd name="connsiteY18" fmla="*/ 786755 h 786755"/>
                        <a:gd name="connsiteX0" fmla="*/ 15425 w 35941"/>
                        <a:gd name="connsiteY0" fmla="*/ 0 h 731070"/>
                        <a:gd name="connsiteX1" fmla="*/ 12495 w 35941"/>
                        <a:gd name="connsiteY1" fmla="*/ 39409 h 731070"/>
                        <a:gd name="connsiteX2" fmla="*/ 6633 w 35941"/>
                        <a:gd name="connsiteY2" fmla="*/ 54063 h 731070"/>
                        <a:gd name="connsiteX3" fmla="*/ 3702 w 35941"/>
                        <a:gd name="connsiteY3" fmla="*/ 121470 h 731070"/>
                        <a:gd name="connsiteX4" fmla="*/ 772 w 35941"/>
                        <a:gd name="connsiteY4" fmla="*/ 156639 h 731070"/>
                        <a:gd name="connsiteX5" fmla="*/ 3702 w 35941"/>
                        <a:gd name="connsiteY5" fmla="*/ 165432 h 731070"/>
                        <a:gd name="connsiteX6" fmla="*/ 772 w 35941"/>
                        <a:gd name="connsiteY6" fmla="*/ 212324 h 731070"/>
                        <a:gd name="connsiteX7" fmla="*/ 27148 w 35941"/>
                        <a:gd name="connsiteY7" fmla="*/ 294386 h 731070"/>
                        <a:gd name="connsiteX8" fmla="*/ 24218 w 35941"/>
                        <a:gd name="connsiteY8" fmla="*/ 355932 h 731070"/>
                        <a:gd name="connsiteX9" fmla="*/ 21287 w 35941"/>
                        <a:gd name="connsiteY9" fmla="*/ 373516 h 731070"/>
                        <a:gd name="connsiteX10" fmla="*/ 35941 w 35941"/>
                        <a:gd name="connsiteY10" fmla="*/ 481955 h 731070"/>
                        <a:gd name="connsiteX11" fmla="*/ 33010 w 35941"/>
                        <a:gd name="connsiteY11" fmla="*/ 525916 h 731070"/>
                        <a:gd name="connsiteX12" fmla="*/ 27148 w 35941"/>
                        <a:gd name="connsiteY12" fmla="*/ 537639 h 731070"/>
                        <a:gd name="connsiteX13" fmla="*/ 30079 w 35941"/>
                        <a:gd name="connsiteY13" fmla="*/ 602116 h 731070"/>
                        <a:gd name="connsiteX14" fmla="*/ 24218 w 35941"/>
                        <a:gd name="connsiteY14" fmla="*/ 687109 h 731070"/>
                        <a:gd name="connsiteX15" fmla="*/ 12495 w 35941"/>
                        <a:gd name="connsiteY15" fmla="*/ 695901 h 731070"/>
                        <a:gd name="connsiteX16" fmla="*/ 6633 w 35941"/>
                        <a:gd name="connsiteY16" fmla="*/ 716416 h 731070"/>
                        <a:gd name="connsiteX17" fmla="*/ 772 w 35941"/>
                        <a:gd name="connsiteY17" fmla="*/ 731070 h 731070"/>
                        <a:gd name="connsiteX0" fmla="*/ 15425 w 35941"/>
                        <a:gd name="connsiteY0" fmla="*/ 0 h 716416"/>
                        <a:gd name="connsiteX1" fmla="*/ 12495 w 35941"/>
                        <a:gd name="connsiteY1" fmla="*/ 39409 h 716416"/>
                        <a:gd name="connsiteX2" fmla="*/ 6633 w 35941"/>
                        <a:gd name="connsiteY2" fmla="*/ 54063 h 716416"/>
                        <a:gd name="connsiteX3" fmla="*/ 3702 w 35941"/>
                        <a:gd name="connsiteY3" fmla="*/ 121470 h 716416"/>
                        <a:gd name="connsiteX4" fmla="*/ 772 w 35941"/>
                        <a:gd name="connsiteY4" fmla="*/ 156639 h 716416"/>
                        <a:gd name="connsiteX5" fmla="*/ 3702 w 35941"/>
                        <a:gd name="connsiteY5" fmla="*/ 165432 h 716416"/>
                        <a:gd name="connsiteX6" fmla="*/ 772 w 35941"/>
                        <a:gd name="connsiteY6" fmla="*/ 212324 h 716416"/>
                        <a:gd name="connsiteX7" fmla="*/ 27148 w 35941"/>
                        <a:gd name="connsiteY7" fmla="*/ 294386 h 716416"/>
                        <a:gd name="connsiteX8" fmla="*/ 24218 w 35941"/>
                        <a:gd name="connsiteY8" fmla="*/ 355932 h 716416"/>
                        <a:gd name="connsiteX9" fmla="*/ 21287 w 35941"/>
                        <a:gd name="connsiteY9" fmla="*/ 373516 h 716416"/>
                        <a:gd name="connsiteX10" fmla="*/ 35941 w 35941"/>
                        <a:gd name="connsiteY10" fmla="*/ 481955 h 716416"/>
                        <a:gd name="connsiteX11" fmla="*/ 33010 w 35941"/>
                        <a:gd name="connsiteY11" fmla="*/ 525916 h 716416"/>
                        <a:gd name="connsiteX12" fmla="*/ 27148 w 35941"/>
                        <a:gd name="connsiteY12" fmla="*/ 537639 h 716416"/>
                        <a:gd name="connsiteX13" fmla="*/ 30079 w 35941"/>
                        <a:gd name="connsiteY13" fmla="*/ 602116 h 716416"/>
                        <a:gd name="connsiteX14" fmla="*/ 24218 w 35941"/>
                        <a:gd name="connsiteY14" fmla="*/ 687109 h 716416"/>
                        <a:gd name="connsiteX15" fmla="*/ 12495 w 35941"/>
                        <a:gd name="connsiteY15" fmla="*/ 695901 h 716416"/>
                        <a:gd name="connsiteX16" fmla="*/ 6633 w 35941"/>
                        <a:gd name="connsiteY16" fmla="*/ 716416 h 716416"/>
                        <a:gd name="connsiteX0" fmla="*/ 15425 w 35941"/>
                        <a:gd name="connsiteY0" fmla="*/ 0 h 695901"/>
                        <a:gd name="connsiteX1" fmla="*/ 12495 w 35941"/>
                        <a:gd name="connsiteY1" fmla="*/ 39409 h 695901"/>
                        <a:gd name="connsiteX2" fmla="*/ 6633 w 35941"/>
                        <a:gd name="connsiteY2" fmla="*/ 54063 h 695901"/>
                        <a:gd name="connsiteX3" fmla="*/ 3702 w 35941"/>
                        <a:gd name="connsiteY3" fmla="*/ 121470 h 695901"/>
                        <a:gd name="connsiteX4" fmla="*/ 772 w 35941"/>
                        <a:gd name="connsiteY4" fmla="*/ 156639 h 695901"/>
                        <a:gd name="connsiteX5" fmla="*/ 3702 w 35941"/>
                        <a:gd name="connsiteY5" fmla="*/ 165432 h 695901"/>
                        <a:gd name="connsiteX6" fmla="*/ 772 w 35941"/>
                        <a:gd name="connsiteY6" fmla="*/ 212324 h 695901"/>
                        <a:gd name="connsiteX7" fmla="*/ 27148 w 35941"/>
                        <a:gd name="connsiteY7" fmla="*/ 294386 h 695901"/>
                        <a:gd name="connsiteX8" fmla="*/ 24218 w 35941"/>
                        <a:gd name="connsiteY8" fmla="*/ 355932 h 695901"/>
                        <a:gd name="connsiteX9" fmla="*/ 21287 w 35941"/>
                        <a:gd name="connsiteY9" fmla="*/ 373516 h 695901"/>
                        <a:gd name="connsiteX10" fmla="*/ 35941 w 35941"/>
                        <a:gd name="connsiteY10" fmla="*/ 481955 h 695901"/>
                        <a:gd name="connsiteX11" fmla="*/ 33010 w 35941"/>
                        <a:gd name="connsiteY11" fmla="*/ 525916 h 695901"/>
                        <a:gd name="connsiteX12" fmla="*/ 27148 w 35941"/>
                        <a:gd name="connsiteY12" fmla="*/ 537639 h 695901"/>
                        <a:gd name="connsiteX13" fmla="*/ 30079 w 35941"/>
                        <a:gd name="connsiteY13" fmla="*/ 602116 h 695901"/>
                        <a:gd name="connsiteX14" fmla="*/ 24218 w 35941"/>
                        <a:gd name="connsiteY14" fmla="*/ 687109 h 695901"/>
                        <a:gd name="connsiteX15" fmla="*/ 12495 w 35941"/>
                        <a:gd name="connsiteY15" fmla="*/ 695901 h 695901"/>
                        <a:gd name="connsiteX0" fmla="*/ 15425 w 35941"/>
                        <a:gd name="connsiteY0" fmla="*/ 0 h 687109"/>
                        <a:gd name="connsiteX1" fmla="*/ 12495 w 35941"/>
                        <a:gd name="connsiteY1" fmla="*/ 39409 h 687109"/>
                        <a:gd name="connsiteX2" fmla="*/ 6633 w 35941"/>
                        <a:gd name="connsiteY2" fmla="*/ 54063 h 687109"/>
                        <a:gd name="connsiteX3" fmla="*/ 3702 w 35941"/>
                        <a:gd name="connsiteY3" fmla="*/ 121470 h 687109"/>
                        <a:gd name="connsiteX4" fmla="*/ 772 w 35941"/>
                        <a:gd name="connsiteY4" fmla="*/ 156639 h 687109"/>
                        <a:gd name="connsiteX5" fmla="*/ 3702 w 35941"/>
                        <a:gd name="connsiteY5" fmla="*/ 165432 h 687109"/>
                        <a:gd name="connsiteX6" fmla="*/ 772 w 35941"/>
                        <a:gd name="connsiteY6" fmla="*/ 212324 h 687109"/>
                        <a:gd name="connsiteX7" fmla="*/ 27148 w 35941"/>
                        <a:gd name="connsiteY7" fmla="*/ 294386 h 687109"/>
                        <a:gd name="connsiteX8" fmla="*/ 24218 w 35941"/>
                        <a:gd name="connsiteY8" fmla="*/ 355932 h 687109"/>
                        <a:gd name="connsiteX9" fmla="*/ 21287 w 35941"/>
                        <a:gd name="connsiteY9" fmla="*/ 373516 h 687109"/>
                        <a:gd name="connsiteX10" fmla="*/ 35941 w 35941"/>
                        <a:gd name="connsiteY10" fmla="*/ 481955 h 687109"/>
                        <a:gd name="connsiteX11" fmla="*/ 33010 w 35941"/>
                        <a:gd name="connsiteY11" fmla="*/ 525916 h 687109"/>
                        <a:gd name="connsiteX12" fmla="*/ 27148 w 35941"/>
                        <a:gd name="connsiteY12" fmla="*/ 537639 h 687109"/>
                        <a:gd name="connsiteX13" fmla="*/ 30079 w 35941"/>
                        <a:gd name="connsiteY13" fmla="*/ 602116 h 687109"/>
                        <a:gd name="connsiteX14" fmla="*/ 24218 w 35941"/>
                        <a:gd name="connsiteY14" fmla="*/ 687109 h 687109"/>
                        <a:gd name="connsiteX0" fmla="*/ 15425 w 35941"/>
                        <a:gd name="connsiteY0" fmla="*/ 0 h 602116"/>
                        <a:gd name="connsiteX1" fmla="*/ 12495 w 35941"/>
                        <a:gd name="connsiteY1" fmla="*/ 39409 h 602116"/>
                        <a:gd name="connsiteX2" fmla="*/ 6633 w 35941"/>
                        <a:gd name="connsiteY2" fmla="*/ 54063 h 602116"/>
                        <a:gd name="connsiteX3" fmla="*/ 3702 w 35941"/>
                        <a:gd name="connsiteY3" fmla="*/ 121470 h 602116"/>
                        <a:gd name="connsiteX4" fmla="*/ 772 w 35941"/>
                        <a:gd name="connsiteY4" fmla="*/ 156639 h 602116"/>
                        <a:gd name="connsiteX5" fmla="*/ 3702 w 35941"/>
                        <a:gd name="connsiteY5" fmla="*/ 165432 h 602116"/>
                        <a:gd name="connsiteX6" fmla="*/ 772 w 35941"/>
                        <a:gd name="connsiteY6" fmla="*/ 212324 h 602116"/>
                        <a:gd name="connsiteX7" fmla="*/ 27148 w 35941"/>
                        <a:gd name="connsiteY7" fmla="*/ 294386 h 602116"/>
                        <a:gd name="connsiteX8" fmla="*/ 24218 w 35941"/>
                        <a:gd name="connsiteY8" fmla="*/ 355932 h 602116"/>
                        <a:gd name="connsiteX9" fmla="*/ 21287 w 35941"/>
                        <a:gd name="connsiteY9" fmla="*/ 373516 h 602116"/>
                        <a:gd name="connsiteX10" fmla="*/ 35941 w 35941"/>
                        <a:gd name="connsiteY10" fmla="*/ 481955 h 602116"/>
                        <a:gd name="connsiteX11" fmla="*/ 33010 w 35941"/>
                        <a:gd name="connsiteY11" fmla="*/ 525916 h 602116"/>
                        <a:gd name="connsiteX12" fmla="*/ 27148 w 35941"/>
                        <a:gd name="connsiteY12" fmla="*/ 537639 h 602116"/>
                        <a:gd name="connsiteX13" fmla="*/ 30079 w 35941"/>
                        <a:gd name="connsiteY13" fmla="*/ 602116 h 602116"/>
                        <a:gd name="connsiteX0" fmla="*/ 15425 w 35941"/>
                        <a:gd name="connsiteY0" fmla="*/ 0 h 537639"/>
                        <a:gd name="connsiteX1" fmla="*/ 12495 w 35941"/>
                        <a:gd name="connsiteY1" fmla="*/ 39409 h 537639"/>
                        <a:gd name="connsiteX2" fmla="*/ 6633 w 35941"/>
                        <a:gd name="connsiteY2" fmla="*/ 54063 h 537639"/>
                        <a:gd name="connsiteX3" fmla="*/ 3702 w 35941"/>
                        <a:gd name="connsiteY3" fmla="*/ 121470 h 537639"/>
                        <a:gd name="connsiteX4" fmla="*/ 772 w 35941"/>
                        <a:gd name="connsiteY4" fmla="*/ 156639 h 537639"/>
                        <a:gd name="connsiteX5" fmla="*/ 3702 w 35941"/>
                        <a:gd name="connsiteY5" fmla="*/ 165432 h 537639"/>
                        <a:gd name="connsiteX6" fmla="*/ 772 w 35941"/>
                        <a:gd name="connsiteY6" fmla="*/ 212324 h 537639"/>
                        <a:gd name="connsiteX7" fmla="*/ 27148 w 35941"/>
                        <a:gd name="connsiteY7" fmla="*/ 294386 h 537639"/>
                        <a:gd name="connsiteX8" fmla="*/ 24218 w 35941"/>
                        <a:gd name="connsiteY8" fmla="*/ 355932 h 537639"/>
                        <a:gd name="connsiteX9" fmla="*/ 21287 w 35941"/>
                        <a:gd name="connsiteY9" fmla="*/ 373516 h 537639"/>
                        <a:gd name="connsiteX10" fmla="*/ 35941 w 35941"/>
                        <a:gd name="connsiteY10" fmla="*/ 481955 h 537639"/>
                        <a:gd name="connsiteX11" fmla="*/ 33010 w 35941"/>
                        <a:gd name="connsiteY11" fmla="*/ 525916 h 537639"/>
                        <a:gd name="connsiteX12" fmla="*/ 27148 w 35941"/>
                        <a:gd name="connsiteY12" fmla="*/ 537639 h 537639"/>
                        <a:gd name="connsiteX0" fmla="*/ 15425 w 35941"/>
                        <a:gd name="connsiteY0" fmla="*/ 0 h 525916"/>
                        <a:gd name="connsiteX1" fmla="*/ 12495 w 35941"/>
                        <a:gd name="connsiteY1" fmla="*/ 39409 h 525916"/>
                        <a:gd name="connsiteX2" fmla="*/ 6633 w 35941"/>
                        <a:gd name="connsiteY2" fmla="*/ 54063 h 525916"/>
                        <a:gd name="connsiteX3" fmla="*/ 3702 w 35941"/>
                        <a:gd name="connsiteY3" fmla="*/ 121470 h 525916"/>
                        <a:gd name="connsiteX4" fmla="*/ 772 w 35941"/>
                        <a:gd name="connsiteY4" fmla="*/ 156639 h 525916"/>
                        <a:gd name="connsiteX5" fmla="*/ 3702 w 35941"/>
                        <a:gd name="connsiteY5" fmla="*/ 165432 h 525916"/>
                        <a:gd name="connsiteX6" fmla="*/ 772 w 35941"/>
                        <a:gd name="connsiteY6" fmla="*/ 212324 h 525916"/>
                        <a:gd name="connsiteX7" fmla="*/ 27148 w 35941"/>
                        <a:gd name="connsiteY7" fmla="*/ 294386 h 525916"/>
                        <a:gd name="connsiteX8" fmla="*/ 24218 w 35941"/>
                        <a:gd name="connsiteY8" fmla="*/ 355932 h 525916"/>
                        <a:gd name="connsiteX9" fmla="*/ 21287 w 35941"/>
                        <a:gd name="connsiteY9" fmla="*/ 373516 h 525916"/>
                        <a:gd name="connsiteX10" fmla="*/ 35941 w 35941"/>
                        <a:gd name="connsiteY10" fmla="*/ 481955 h 525916"/>
                        <a:gd name="connsiteX11" fmla="*/ 33010 w 35941"/>
                        <a:gd name="connsiteY11" fmla="*/ 525916 h 525916"/>
                        <a:gd name="connsiteX0" fmla="*/ 15425 w 35941"/>
                        <a:gd name="connsiteY0" fmla="*/ 0 h 481955"/>
                        <a:gd name="connsiteX1" fmla="*/ 12495 w 35941"/>
                        <a:gd name="connsiteY1" fmla="*/ 39409 h 481955"/>
                        <a:gd name="connsiteX2" fmla="*/ 6633 w 35941"/>
                        <a:gd name="connsiteY2" fmla="*/ 54063 h 481955"/>
                        <a:gd name="connsiteX3" fmla="*/ 3702 w 35941"/>
                        <a:gd name="connsiteY3" fmla="*/ 121470 h 481955"/>
                        <a:gd name="connsiteX4" fmla="*/ 772 w 35941"/>
                        <a:gd name="connsiteY4" fmla="*/ 156639 h 481955"/>
                        <a:gd name="connsiteX5" fmla="*/ 3702 w 35941"/>
                        <a:gd name="connsiteY5" fmla="*/ 165432 h 481955"/>
                        <a:gd name="connsiteX6" fmla="*/ 772 w 35941"/>
                        <a:gd name="connsiteY6" fmla="*/ 212324 h 481955"/>
                        <a:gd name="connsiteX7" fmla="*/ 27148 w 35941"/>
                        <a:gd name="connsiteY7" fmla="*/ 294386 h 481955"/>
                        <a:gd name="connsiteX8" fmla="*/ 24218 w 35941"/>
                        <a:gd name="connsiteY8" fmla="*/ 355932 h 481955"/>
                        <a:gd name="connsiteX9" fmla="*/ 21287 w 35941"/>
                        <a:gd name="connsiteY9" fmla="*/ 373516 h 481955"/>
                        <a:gd name="connsiteX10" fmla="*/ 35941 w 35941"/>
                        <a:gd name="connsiteY10" fmla="*/ 481955 h 481955"/>
                        <a:gd name="connsiteX0" fmla="*/ 15425 w 27148"/>
                        <a:gd name="connsiteY0" fmla="*/ 0 h 373516"/>
                        <a:gd name="connsiteX1" fmla="*/ 12495 w 27148"/>
                        <a:gd name="connsiteY1" fmla="*/ 39409 h 373516"/>
                        <a:gd name="connsiteX2" fmla="*/ 6633 w 27148"/>
                        <a:gd name="connsiteY2" fmla="*/ 54063 h 373516"/>
                        <a:gd name="connsiteX3" fmla="*/ 3702 w 27148"/>
                        <a:gd name="connsiteY3" fmla="*/ 121470 h 373516"/>
                        <a:gd name="connsiteX4" fmla="*/ 772 w 27148"/>
                        <a:gd name="connsiteY4" fmla="*/ 156639 h 373516"/>
                        <a:gd name="connsiteX5" fmla="*/ 3702 w 27148"/>
                        <a:gd name="connsiteY5" fmla="*/ 165432 h 373516"/>
                        <a:gd name="connsiteX6" fmla="*/ 772 w 27148"/>
                        <a:gd name="connsiteY6" fmla="*/ 212324 h 373516"/>
                        <a:gd name="connsiteX7" fmla="*/ 27148 w 27148"/>
                        <a:gd name="connsiteY7" fmla="*/ 294386 h 373516"/>
                        <a:gd name="connsiteX8" fmla="*/ 24218 w 27148"/>
                        <a:gd name="connsiteY8" fmla="*/ 355932 h 373516"/>
                        <a:gd name="connsiteX9" fmla="*/ 21287 w 27148"/>
                        <a:gd name="connsiteY9" fmla="*/ 373516 h 373516"/>
                        <a:gd name="connsiteX0" fmla="*/ 15425 w 27148"/>
                        <a:gd name="connsiteY0" fmla="*/ 0 h 355932"/>
                        <a:gd name="connsiteX1" fmla="*/ 12495 w 27148"/>
                        <a:gd name="connsiteY1" fmla="*/ 39409 h 355932"/>
                        <a:gd name="connsiteX2" fmla="*/ 6633 w 27148"/>
                        <a:gd name="connsiteY2" fmla="*/ 54063 h 355932"/>
                        <a:gd name="connsiteX3" fmla="*/ 3702 w 27148"/>
                        <a:gd name="connsiteY3" fmla="*/ 121470 h 355932"/>
                        <a:gd name="connsiteX4" fmla="*/ 772 w 27148"/>
                        <a:gd name="connsiteY4" fmla="*/ 156639 h 355932"/>
                        <a:gd name="connsiteX5" fmla="*/ 3702 w 27148"/>
                        <a:gd name="connsiteY5" fmla="*/ 165432 h 355932"/>
                        <a:gd name="connsiteX6" fmla="*/ 772 w 27148"/>
                        <a:gd name="connsiteY6" fmla="*/ 212324 h 355932"/>
                        <a:gd name="connsiteX7" fmla="*/ 27148 w 27148"/>
                        <a:gd name="connsiteY7" fmla="*/ 294386 h 355932"/>
                        <a:gd name="connsiteX8" fmla="*/ 24218 w 27148"/>
                        <a:gd name="connsiteY8" fmla="*/ 355932 h 355932"/>
                        <a:gd name="connsiteX0" fmla="*/ 15425 w 27148"/>
                        <a:gd name="connsiteY0" fmla="*/ 0 h 294386"/>
                        <a:gd name="connsiteX1" fmla="*/ 12495 w 27148"/>
                        <a:gd name="connsiteY1" fmla="*/ 39409 h 294386"/>
                        <a:gd name="connsiteX2" fmla="*/ 6633 w 27148"/>
                        <a:gd name="connsiteY2" fmla="*/ 54063 h 294386"/>
                        <a:gd name="connsiteX3" fmla="*/ 3702 w 27148"/>
                        <a:gd name="connsiteY3" fmla="*/ 121470 h 294386"/>
                        <a:gd name="connsiteX4" fmla="*/ 772 w 27148"/>
                        <a:gd name="connsiteY4" fmla="*/ 156639 h 294386"/>
                        <a:gd name="connsiteX5" fmla="*/ 3702 w 27148"/>
                        <a:gd name="connsiteY5" fmla="*/ 165432 h 294386"/>
                        <a:gd name="connsiteX6" fmla="*/ 772 w 27148"/>
                        <a:gd name="connsiteY6" fmla="*/ 212324 h 294386"/>
                        <a:gd name="connsiteX7" fmla="*/ 27148 w 27148"/>
                        <a:gd name="connsiteY7" fmla="*/ 294386 h 294386"/>
                        <a:gd name="connsiteX0" fmla="*/ 15425 w 15425"/>
                        <a:gd name="connsiteY0" fmla="*/ 0 h 212324"/>
                        <a:gd name="connsiteX1" fmla="*/ 12495 w 15425"/>
                        <a:gd name="connsiteY1" fmla="*/ 39409 h 212324"/>
                        <a:gd name="connsiteX2" fmla="*/ 6633 w 15425"/>
                        <a:gd name="connsiteY2" fmla="*/ 54063 h 212324"/>
                        <a:gd name="connsiteX3" fmla="*/ 3702 w 15425"/>
                        <a:gd name="connsiteY3" fmla="*/ 121470 h 212324"/>
                        <a:gd name="connsiteX4" fmla="*/ 772 w 15425"/>
                        <a:gd name="connsiteY4" fmla="*/ 156639 h 212324"/>
                        <a:gd name="connsiteX5" fmla="*/ 3702 w 15425"/>
                        <a:gd name="connsiteY5" fmla="*/ 165432 h 212324"/>
                        <a:gd name="connsiteX6" fmla="*/ 772 w 15425"/>
                        <a:gd name="connsiteY6" fmla="*/ 212324 h 21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5" h="212324">
                          <a:moveTo>
                            <a:pt x="15425" y="0"/>
                          </a:moveTo>
                          <a:cubicBezTo>
                            <a:pt x="14448" y="10746"/>
                            <a:pt x="13960" y="30399"/>
                            <a:pt x="12495" y="39409"/>
                          </a:cubicBezTo>
                          <a:cubicBezTo>
                            <a:pt x="11030" y="48419"/>
                            <a:pt x="7194" y="48832"/>
                            <a:pt x="6633" y="54063"/>
                          </a:cubicBezTo>
                          <a:cubicBezTo>
                            <a:pt x="4237" y="76425"/>
                            <a:pt x="4985" y="99016"/>
                            <a:pt x="3702" y="121470"/>
                          </a:cubicBezTo>
                          <a:cubicBezTo>
                            <a:pt x="3031" y="133214"/>
                            <a:pt x="1749" y="144916"/>
                            <a:pt x="772" y="156639"/>
                          </a:cubicBezTo>
                          <a:cubicBezTo>
                            <a:pt x="1749" y="159570"/>
                            <a:pt x="3702" y="162343"/>
                            <a:pt x="3702" y="165432"/>
                          </a:cubicBezTo>
                          <a:cubicBezTo>
                            <a:pt x="3702" y="181093"/>
                            <a:pt x="-2030" y="196915"/>
                            <a:pt x="772" y="212324"/>
                          </a:cubicBezTo>
                        </a:path>
                      </a:pathLst>
                    </a:custGeom>
                    <a:noFill/>
                    <a:ln w="12700" cap="flat" cmpd="sng" algn="ctr">
                      <a:solidFill>
                        <a:srgbClr val="66FFFF"/>
                      </a:solid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grpSp>
            </p:grpSp>
          </p:grpSp>
          <p:grpSp>
            <p:nvGrpSpPr>
              <p:cNvPr id="34" name="グループ化 33">
                <a:extLst>
                  <a:ext uri="{FF2B5EF4-FFF2-40B4-BE49-F238E27FC236}">
                    <a16:creationId xmlns:a16="http://schemas.microsoft.com/office/drawing/2014/main" id="{00000000-0008-0000-0000-000051060000}"/>
                  </a:ext>
                </a:extLst>
              </p:cNvPr>
              <p:cNvGrpSpPr/>
              <p:nvPr/>
            </p:nvGrpSpPr>
            <p:grpSpPr>
              <a:xfrm>
                <a:off x="450076" y="5765"/>
                <a:ext cx="2675711" cy="211223"/>
                <a:chOff x="450076" y="5765"/>
                <a:chExt cx="2678335" cy="203281"/>
              </a:xfrm>
            </p:grpSpPr>
            <p:sp>
              <p:nvSpPr>
                <p:cNvPr id="35" name="正方形/長方形 34">
                  <a:extLst>
                    <a:ext uri="{FF2B5EF4-FFF2-40B4-BE49-F238E27FC236}">
                      <a16:creationId xmlns:a16="http://schemas.microsoft.com/office/drawing/2014/main" id="{00000000-0008-0000-0000-00004B060000}"/>
                    </a:ext>
                  </a:extLst>
                </p:cNvPr>
                <p:cNvSpPr/>
                <p:nvPr/>
              </p:nvSpPr>
              <p:spPr bwMode="auto">
                <a:xfrm>
                  <a:off x="450076" y="11485"/>
                  <a:ext cx="2678228" cy="197561"/>
                </a:xfrm>
                <a:prstGeom prst="rect">
                  <a:avLst/>
                </a:prstGeom>
                <a:blipFill dpi="0" rotWithShape="1">
                  <a:blip r:embed="rId5">
                    <a:alphaModFix amt="50000"/>
                  </a:blip>
                  <a:srcRect/>
                  <a:tile tx="0" ty="0" sx="100000" sy="100000" flip="none" algn="tl"/>
                </a:bli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6" name="フリーフォーム 1">
                  <a:extLst>
                    <a:ext uri="{FF2B5EF4-FFF2-40B4-BE49-F238E27FC236}">
                      <a16:creationId xmlns:a16="http://schemas.microsoft.com/office/drawing/2014/main" id="{00000000-0008-0000-0000-00004C060000}"/>
                    </a:ext>
                  </a:extLst>
                </p:cNvPr>
                <p:cNvSpPr/>
                <p:nvPr/>
              </p:nvSpPr>
              <p:spPr bwMode="auto">
                <a:xfrm>
                  <a:off x="451105" y="5765"/>
                  <a:ext cx="2675798" cy="0"/>
                </a:xfrm>
                <a:custGeom>
                  <a:avLst/>
                  <a:gdLst>
                    <a:gd name="connsiteX0" fmla="*/ 0 w 1169276"/>
                    <a:gd name="connsiteY0" fmla="*/ 0 h 0"/>
                    <a:gd name="connsiteX1" fmla="*/ 1169276 w 1169276"/>
                    <a:gd name="connsiteY1" fmla="*/ 0 h 0"/>
                  </a:gdLst>
                  <a:ahLst/>
                  <a:cxnLst>
                    <a:cxn ang="0">
                      <a:pos x="connsiteX0" y="connsiteY0"/>
                    </a:cxn>
                    <a:cxn ang="0">
                      <a:pos x="connsiteX1" y="connsiteY1"/>
                    </a:cxn>
                  </a:cxnLst>
                  <a:rect l="l" t="t" r="r" b="b"/>
                  <a:pathLst>
                    <a:path w="1169276">
                      <a:moveTo>
                        <a:pt x="0" y="0"/>
                      </a:moveTo>
                      <a:lnTo>
                        <a:pt x="1169276" y="0"/>
                      </a:lnTo>
                    </a:path>
                  </a:pathLst>
                </a:cu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7" name="フリーフォーム 1">
                  <a:extLst>
                    <a:ext uri="{FF2B5EF4-FFF2-40B4-BE49-F238E27FC236}">
                      <a16:creationId xmlns:a16="http://schemas.microsoft.com/office/drawing/2014/main" id="{00000000-0008-0000-0000-00004E060000}"/>
                    </a:ext>
                  </a:extLst>
                </p:cNvPr>
                <p:cNvSpPr/>
                <p:nvPr/>
              </p:nvSpPr>
              <p:spPr bwMode="auto">
                <a:xfrm>
                  <a:off x="452562" y="203981"/>
                  <a:ext cx="2675849" cy="0"/>
                </a:xfrm>
                <a:custGeom>
                  <a:avLst/>
                  <a:gdLst>
                    <a:gd name="connsiteX0" fmla="*/ 0 w 1169276"/>
                    <a:gd name="connsiteY0" fmla="*/ 0 h 0"/>
                    <a:gd name="connsiteX1" fmla="*/ 1169276 w 1169276"/>
                    <a:gd name="connsiteY1" fmla="*/ 0 h 0"/>
                  </a:gdLst>
                  <a:ahLst/>
                  <a:cxnLst>
                    <a:cxn ang="0">
                      <a:pos x="connsiteX0" y="connsiteY0"/>
                    </a:cxn>
                    <a:cxn ang="0">
                      <a:pos x="connsiteX1" y="connsiteY1"/>
                    </a:cxn>
                  </a:cxnLst>
                  <a:rect l="l" t="t" r="r" b="b"/>
                  <a:pathLst>
                    <a:path w="1169276">
                      <a:moveTo>
                        <a:pt x="0" y="0"/>
                      </a:moveTo>
                      <a:lnTo>
                        <a:pt x="1169276" y="0"/>
                      </a:lnTo>
                    </a:path>
                  </a:pathLst>
                </a:cu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nvGrpSpPr>
            <p:cNvPr id="8" name="グループ化 7">
              <a:extLst>
                <a:ext uri="{FF2B5EF4-FFF2-40B4-BE49-F238E27FC236}">
                  <a16:creationId xmlns:a16="http://schemas.microsoft.com/office/drawing/2014/main" id="{00000000-0008-0000-0000-00008C060000}"/>
                </a:ext>
              </a:extLst>
            </p:cNvPr>
            <p:cNvGrpSpPr/>
            <p:nvPr/>
          </p:nvGrpSpPr>
          <p:grpSpPr>
            <a:xfrm>
              <a:off x="0" y="0"/>
              <a:ext cx="3507655" cy="1062494"/>
              <a:chOff x="0" y="0"/>
              <a:chExt cx="3507655" cy="1062494"/>
            </a:xfrm>
          </p:grpSpPr>
          <p:grpSp>
            <p:nvGrpSpPr>
              <p:cNvPr id="9" name="グループ化 8">
                <a:extLst>
                  <a:ext uri="{FF2B5EF4-FFF2-40B4-BE49-F238E27FC236}">
                    <a16:creationId xmlns:a16="http://schemas.microsoft.com/office/drawing/2014/main" id="{00000000-0008-0000-0000-000073060000}"/>
                  </a:ext>
                </a:extLst>
              </p:cNvPr>
              <p:cNvGrpSpPr/>
              <p:nvPr/>
            </p:nvGrpSpPr>
            <p:grpSpPr>
              <a:xfrm>
                <a:off x="1233709" y="438263"/>
                <a:ext cx="576029" cy="289449"/>
                <a:chOff x="1233707" y="438264"/>
                <a:chExt cx="580290" cy="285219"/>
              </a:xfrm>
            </p:grpSpPr>
            <p:grpSp>
              <p:nvGrpSpPr>
                <p:cNvPr id="29" name="グループ化 28">
                  <a:extLst>
                    <a:ext uri="{FF2B5EF4-FFF2-40B4-BE49-F238E27FC236}">
                      <a16:creationId xmlns:a16="http://schemas.microsoft.com/office/drawing/2014/main" id="{00000000-0008-0000-0000-00006A060000}"/>
                    </a:ext>
                  </a:extLst>
                </p:cNvPr>
                <p:cNvGrpSpPr/>
                <p:nvPr/>
              </p:nvGrpSpPr>
              <p:grpSpPr>
                <a:xfrm>
                  <a:off x="1233707" y="438264"/>
                  <a:ext cx="580290" cy="153867"/>
                  <a:chOff x="1233707" y="438264"/>
                  <a:chExt cx="580290" cy="153867"/>
                </a:xfrm>
              </p:grpSpPr>
              <p:sp>
                <p:nvSpPr>
                  <p:cNvPr id="31" name="テキスト ボックス 1639">
                    <a:extLst>
                      <a:ext uri="{FF2B5EF4-FFF2-40B4-BE49-F238E27FC236}">
                        <a16:creationId xmlns:a16="http://schemas.microsoft.com/office/drawing/2014/main" id="{00000000-0008-0000-0000-000068060000}"/>
                      </a:ext>
                    </a:extLst>
                  </p:cNvPr>
                  <p:cNvSpPr txBox="1"/>
                  <p:nvPr/>
                </p:nvSpPr>
                <p:spPr>
                  <a:xfrm>
                    <a:off x="1246931" y="438264"/>
                    <a:ext cx="454270" cy="15386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a:t>広いｸﾗｯｸ</a:t>
                    </a:r>
                  </a:p>
                </p:txBody>
              </p:sp>
              <p:sp>
                <p:nvSpPr>
                  <p:cNvPr id="32" name="フリーフォーム 1">
                    <a:extLst>
                      <a:ext uri="{FF2B5EF4-FFF2-40B4-BE49-F238E27FC236}">
                        <a16:creationId xmlns:a16="http://schemas.microsoft.com/office/drawing/2014/main" id="{00000000-0008-0000-0000-000069060000}"/>
                      </a:ext>
                    </a:extLst>
                  </p:cNvPr>
                  <p:cNvSpPr/>
                  <p:nvPr/>
                </p:nvSpPr>
                <p:spPr bwMode="auto">
                  <a:xfrm>
                    <a:off x="1233707" y="567114"/>
                    <a:ext cx="580290" cy="0"/>
                  </a:xfrm>
                  <a:custGeom>
                    <a:avLst/>
                    <a:gdLst>
                      <a:gd name="connsiteX0" fmla="*/ 0 w 1169276"/>
                      <a:gd name="connsiteY0" fmla="*/ 0 h 0"/>
                      <a:gd name="connsiteX1" fmla="*/ 1169276 w 1169276"/>
                      <a:gd name="connsiteY1" fmla="*/ 0 h 0"/>
                    </a:gdLst>
                    <a:ahLst/>
                    <a:cxnLst>
                      <a:cxn ang="0">
                        <a:pos x="connsiteX0" y="connsiteY0"/>
                      </a:cxn>
                      <a:cxn ang="0">
                        <a:pos x="connsiteX1" y="connsiteY1"/>
                      </a:cxn>
                    </a:cxnLst>
                    <a:rect l="l" t="t" r="r" b="b"/>
                    <a:pathLst>
                      <a:path w="1169276">
                        <a:moveTo>
                          <a:pt x="0" y="0"/>
                        </a:moveTo>
                        <a:lnTo>
                          <a:pt x="1169276" y="0"/>
                        </a:lnTo>
                      </a:path>
                    </a:pathLst>
                  </a:custGeom>
                  <a:noFill/>
                  <a:ln w="6350">
                    <a:solidFill>
                      <a:sysClr val="windowText" lastClr="000000"/>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30" name="テキスト ボックス 1649">
                  <a:extLst>
                    <a:ext uri="{FF2B5EF4-FFF2-40B4-BE49-F238E27FC236}">
                      <a16:creationId xmlns:a16="http://schemas.microsoft.com/office/drawing/2014/main" id="{00000000-0008-0000-0000-000072060000}"/>
                    </a:ext>
                  </a:extLst>
                </p:cNvPr>
                <p:cNvSpPr txBox="1"/>
                <p:nvPr/>
              </p:nvSpPr>
              <p:spPr>
                <a:xfrm>
                  <a:off x="1246930" y="569616"/>
                  <a:ext cx="454270" cy="15386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a:solidFill>
                        <a:srgbClr val="FF9933"/>
                      </a:solidFill>
                    </a:rPr>
                    <a:t>注入済</a:t>
                  </a:r>
                </a:p>
              </p:txBody>
            </p:sp>
          </p:grpSp>
          <p:grpSp>
            <p:nvGrpSpPr>
              <p:cNvPr id="10" name="グループ化 9">
                <a:extLst>
                  <a:ext uri="{FF2B5EF4-FFF2-40B4-BE49-F238E27FC236}">
                    <a16:creationId xmlns:a16="http://schemas.microsoft.com/office/drawing/2014/main" id="{00000000-0008-0000-0000-000076060000}"/>
                  </a:ext>
                </a:extLst>
              </p:cNvPr>
              <p:cNvGrpSpPr/>
              <p:nvPr/>
            </p:nvGrpSpPr>
            <p:grpSpPr>
              <a:xfrm>
                <a:off x="2690456" y="576277"/>
                <a:ext cx="733344" cy="302321"/>
                <a:chOff x="2690456" y="576279"/>
                <a:chExt cx="738770" cy="297903"/>
              </a:xfrm>
            </p:grpSpPr>
            <p:grpSp>
              <p:nvGrpSpPr>
                <p:cNvPr id="25" name="グループ化 24">
                  <a:extLst>
                    <a:ext uri="{FF2B5EF4-FFF2-40B4-BE49-F238E27FC236}">
                      <a16:creationId xmlns:a16="http://schemas.microsoft.com/office/drawing/2014/main" id="{00000000-0008-0000-0000-00006B060000}"/>
                    </a:ext>
                  </a:extLst>
                </p:cNvPr>
                <p:cNvGrpSpPr/>
                <p:nvPr/>
              </p:nvGrpSpPr>
              <p:grpSpPr>
                <a:xfrm flipH="1">
                  <a:off x="2690456" y="576279"/>
                  <a:ext cx="655347" cy="153867"/>
                  <a:chOff x="2690456" y="576279"/>
                  <a:chExt cx="655347" cy="153867"/>
                </a:xfrm>
              </p:grpSpPr>
              <p:sp>
                <p:nvSpPr>
                  <p:cNvPr id="27" name="テキスト ボックス 1643">
                    <a:extLst>
                      <a:ext uri="{FF2B5EF4-FFF2-40B4-BE49-F238E27FC236}">
                        <a16:creationId xmlns:a16="http://schemas.microsoft.com/office/drawing/2014/main" id="{00000000-0008-0000-0000-00006C060000}"/>
                      </a:ext>
                    </a:extLst>
                  </p:cNvPr>
                  <p:cNvSpPr txBox="1"/>
                  <p:nvPr/>
                </p:nvSpPr>
                <p:spPr>
                  <a:xfrm>
                    <a:off x="2690456" y="576279"/>
                    <a:ext cx="454270" cy="15386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a:t>狭いｸﾗｯｸ</a:t>
                    </a:r>
                  </a:p>
                </p:txBody>
              </p:sp>
              <p:sp>
                <p:nvSpPr>
                  <p:cNvPr id="28" name="フリーフォーム 1">
                    <a:extLst>
                      <a:ext uri="{FF2B5EF4-FFF2-40B4-BE49-F238E27FC236}">
                        <a16:creationId xmlns:a16="http://schemas.microsoft.com/office/drawing/2014/main" id="{00000000-0008-0000-0000-00006D060000}"/>
                      </a:ext>
                    </a:extLst>
                  </p:cNvPr>
                  <p:cNvSpPr/>
                  <p:nvPr/>
                </p:nvSpPr>
                <p:spPr bwMode="auto">
                  <a:xfrm>
                    <a:off x="2697803" y="709775"/>
                    <a:ext cx="648000" cy="0"/>
                  </a:xfrm>
                  <a:custGeom>
                    <a:avLst/>
                    <a:gdLst>
                      <a:gd name="connsiteX0" fmla="*/ 0 w 1169276"/>
                      <a:gd name="connsiteY0" fmla="*/ 0 h 0"/>
                      <a:gd name="connsiteX1" fmla="*/ 1169276 w 1169276"/>
                      <a:gd name="connsiteY1" fmla="*/ 0 h 0"/>
                    </a:gdLst>
                    <a:ahLst/>
                    <a:cxnLst>
                      <a:cxn ang="0">
                        <a:pos x="connsiteX0" y="connsiteY0"/>
                      </a:cxn>
                      <a:cxn ang="0">
                        <a:pos x="connsiteX1" y="connsiteY1"/>
                      </a:cxn>
                    </a:cxnLst>
                    <a:rect l="l" t="t" r="r" b="b"/>
                    <a:pathLst>
                      <a:path w="1169276">
                        <a:moveTo>
                          <a:pt x="0" y="0"/>
                        </a:moveTo>
                        <a:lnTo>
                          <a:pt x="1169276" y="0"/>
                        </a:lnTo>
                      </a:path>
                    </a:pathLst>
                  </a:custGeom>
                  <a:noFill/>
                  <a:ln w="6350">
                    <a:solidFill>
                      <a:sysClr val="windowText" lastClr="000000"/>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6" name="テキスト ボックス 1652">
                  <a:extLst>
                    <a:ext uri="{FF2B5EF4-FFF2-40B4-BE49-F238E27FC236}">
                      <a16:creationId xmlns:a16="http://schemas.microsoft.com/office/drawing/2014/main" id="{00000000-0008-0000-0000-000075060000}"/>
                    </a:ext>
                  </a:extLst>
                </p:cNvPr>
                <p:cNvSpPr txBox="1"/>
                <p:nvPr/>
              </p:nvSpPr>
              <p:spPr>
                <a:xfrm>
                  <a:off x="2894896" y="720315"/>
                  <a:ext cx="534330" cy="15386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700" b="1">
                      <a:solidFill>
                        <a:sysClr val="windowText" lastClr="000000"/>
                      </a:solidFill>
                    </a:rPr>
                    <a:t>新規漏水？</a:t>
                  </a:r>
                </a:p>
              </p:txBody>
            </p:sp>
          </p:grpSp>
          <p:grpSp>
            <p:nvGrpSpPr>
              <p:cNvPr id="11" name="グループ化 10">
                <a:extLst>
                  <a:ext uri="{FF2B5EF4-FFF2-40B4-BE49-F238E27FC236}">
                    <a16:creationId xmlns:a16="http://schemas.microsoft.com/office/drawing/2014/main" id="{00000000-0008-0000-0000-000077060000}"/>
                  </a:ext>
                </a:extLst>
              </p:cNvPr>
              <p:cNvGrpSpPr/>
              <p:nvPr/>
            </p:nvGrpSpPr>
            <p:grpSpPr>
              <a:xfrm>
                <a:off x="730265" y="760173"/>
                <a:ext cx="733344" cy="302321"/>
                <a:chOff x="730265" y="760176"/>
                <a:chExt cx="738770" cy="297903"/>
              </a:xfrm>
            </p:grpSpPr>
            <p:grpSp>
              <p:nvGrpSpPr>
                <p:cNvPr id="21" name="グループ化 20">
                  <a:extLst>
                    <a:ext uri="{FF2B5EF4-FFF2-40B4-BE49-F238E27FC236}">
                      <a16:creationId xmlns:a16="http://schemas.microsoft.com/office/drawing/2014/main" id="{00000000-0008-0000-0000-000078060000}"/>
                    </a:ext>
                  </a:extLst>
                </p:cNvPr>
                <p:cNvGrpSpPr/>
                <p:nvPr/>
              </p:nvGrpSpPr>
              <p:grpSpPr>
                <a:xfrm flipH="1">
                  <a:off x="730265" y="760176"/>
                  <a:ext cx="655347" cy="153867"/>
                  <a:chOff x="730265" y="760176"/>
                  <a:chExt cx="655347" cy="153867"/>
                </a:xfrm>
              </p:grpSpPr>
              <p:sp>
                <p:nvSpPr>
                  <p:cNvPr id="23" name="テキスト ボックス 1657">
                    <a:extLst>
                      <a:ext uri="{FF2B5EF4-FFF2-40B4-BE49-F238E27FC236}">
                        <a16:creationId xmlns:a16="http://schemas.microsoft.com/office/drawing/2014/main" id="{00000000-0008-0000-0000-00007A060000}"/>
                      </a:ext>
                    </a:extLst>
                  </p:cNvPr>
                  <p:cNvSpPr txBox="1"/>
                  <p:nvPr/>
                </p:nvSpPr>
                <p:spPr>
                  <a:xfrm>
                    <a:off x="730265" y="760176"/>
                    <a:ext cx="454270" cy="15386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a:t>狭いｸﾗｯｸ</a:t>
                    </a:r>
                  </a:p>
                </p:txBody>
              </p:sp>
              <p:sp>
                <p:nvSpPr>
                  <p:cNvPr id="24" name="フリーフォーム 1">
                    <a:extLst>
                      <a:ext uri="{FF2B5EF4-FFF2-40B4-BE49-F238E27FC236}">
                        <a16:creationId xmlns:a16="http://schemas.microsoft.com/office/drawing/2014/main" id="{00000000-0008-0000-0000-00007B060000}"/>
                      </a:ext>
                    </a:extLst>
                  </p:cNvPr>
                  <p:cNvSpPr/>
                  <p:nvPr/>
                </p:nvSpPr>
                <p:spPr bwMode="auto">
                  <a:xfrm>
                    <a:off x="737612" y="893672"/>
                    <a:ext cx="648000" cy="0"/>
                  </a:xfrm>
                  <a:custGeom>
                    <a:avLst/>
                    <a:gdLst>
                      <a:gd name="connsiteX0" fmla="*/ 0 w 1169276"/>
                      <a:gd name="connsiteY0" fmla="*/ 0 h 0"/>
                      <a:gd name="connsiteX1" fmla="*/ 1169276 w 1169276"/>
                      <a:gd name="connsiteY1" fmla="*/ 0 h 0"/>
                    </a:gdLst>
                    <a:ahLst/>
                    <a:cxnLst>
                      <a:cxn ang="0">
                        <a:pos x="connsiteX0" y="connsiteY0"/>
                      </a:cxn>
                      <a:cxn ang="0">
                        <a:pos x="connsiteX1" y="connsiteY1"/>
                      </a:cxn>
                    </a:cxnLst>
                    <a:rect l="l" t="t" r="r" b="b"/>
                    <a:pathLst>
                      <a:path w="1169276">
                        <a:moveTo>
                          <a:pt x="0" y="0"/>
                        </a:moveTo>
                        <a:lnTo>
                          <a:pt x="1169276" y="0"/>
                        </a:lnTo>
                      </a:path>
                    </a:pathLst>
                  </a:custGeom>
                  <a:noFill/>
                  <a:ln w="6350">
                    <a:solidFill>
                      <a:sysClr val="windowText" lastClr="000000"/>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2" name="テキスト ボックス 1656">
                  <a:extLst>
                    <a:ext uri="{FF2B5EF4-FFF2-40B4-BE49-F238E27FC236}">
                      <a16:creationId xmlns:a16="http://schemas.microsoft.com/office/drawing/2014/main" id="{00000000-0008-0000-0000-000079060000}"/>
                    </a:ext>
                  </a:extLst>
                </p:cNvPr>
                <p:cNvSpPr txBox="1"/>
                <p:nvPr/>
              </p:nvSpPr>
              <p:spPr>
                <a:xfrm>
                  <a:off x="934705" y="904212"/>
                  <a:ext cx="534330" cy="15386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700" b="1" dirty="0">
                      <a:solidFill>
                        <a:sysClr val="windowText" lastClr="000000"/>
                      </a:solidFill>
                    </a:rPr>
                    <a:t>新規漏水？</a:t>
                  </a:r>
                </a:p>
              </p:txBody>
            </p:sp>
          </p:grpSp>
          <p:grpSp>
            <p:nvGrpSpPr>
              <p:cNvPr id="12" name="グループ化 11">
                <a:extLst>
                  <a:ext uri="{FF2B5EF4-FFF2-40B4-BE49-F238E27FC236}">
                    <a16:creationId xmlns:a16="http://schemas.microsoft.com/office/drawing/2014/main" id="{00000000-0008-0000-0000-000080060000}"/>
                  </a:ext>
                </a:extLst>
              </p:cNvPr>
              <p:cNvGrpSpPr/>
              <p:nvPr/>
            </p:nvGrpSpPr>
            <p:grpSpPr>
              <a:xfrm>
                <a:off x="117001" y="515967"/>
                <a:ext cx="318244" cy="156150"/>
                <a:chOff x="117001" y="515967"/>
                <a:chExt cx="580290" cy="153867"/>
              </a:xfrm>
            </p:grpSpPr>
            <p:sp>
              <p:nvSpPr>
                <p:cNvPr id="19" name="テキスト ボックス 1665">
                  <a:extLst>
                    <a:ext uri="{FF2B5EF4-FFF2-40B4-BE49-F238E27FC236}">
                      <a16:creationId xmlns:a16="http://schemas.microsoft.com/office/drawing/2014/main" id="{00000000-0008-0000-0000-000082060000}"/>
                    </a:ext>
                  </a:extLst>
                </p:cNvPr>
                <p:cNvSpPr txBox="1"/>
                <p:nvPr/>
              </p:nvSpPr>
              <p:spPr>
                <a:xfrm>
                  <a:off x="150991" y="515967"/>
                  <a:ext cx="454271" cy="15386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dirty="0"/>
                    <a:t>ｽﾗﾌﾞ</a:t>
                  </a:r>
                </a:p>
              </p:txBody>
            </p:sp>
            <p:sp>
              <p:nvSpPr>
                <p:cNvPr id="20" name="フリーフォーム 1">
                  <a:extLst>
                    <a:ext uri="{FF2B5EF4-FFF2-40B4-BE49-F238E27FC236}">
                      <a16:creationId xmlns:a16="http://schemas.microsoft.com/office/drawing/2014/main" id="{00000000-0008-0000-0000-000083060000}"/>
                    </a:ext>
                  </a:extLst>
                </p:cNvPr>
                <p:cNvSpPr/>
                <p:nvPr/>
              </p:nvSpPr>
              <p:spPr bwMode="auto">
                <a:xfrm>
                  <a:off x="117001" y="629905"/>
                  <a:ext cx="580290" cy="0"/>
                </a:xfrm>
                <a:custGeom>
                  <a:avLst/>
                  <a:gdLst>
                    <a:gd name="connsiteX0" fmla="*/ 0 w 1169276"/>
                    <a:gd name="connsiteY0" fmla="*/ 0 h 0"/>
                    <a:gd name="connsiteX1" fmla="*/ 1169276 w 1169276"/>
                    <a:gd name="connsiteY1" fmla="*/ 0 h 0"/>
                  </a:gdLst>
                  <a:ahLst/>
                  <a:cxnLst>
                    <a:cxn ang="0">
                      <a:pos x="connsiteX0" y="connsiteY0"/>
                    </a:cxn>
                    <a:cxn ang="0">
                      <a:pos x="connsiteX1" y="connsiteY1"/>
                    </a:cxn>
                  </a:cxnLst>
                  <a:rect l="l" t="t" r="r" b="b"/>
                  <a:pathLst>
                    <a:path w="1169276">
                      <a:moveTo>
                        <a:pt x="0" y="0"/>
                      </a:moveTo>
                      <a:lnTo>
                        <a:pt x="1169276" y="0"/>
                      </a:lnTo>
                    </a:path>
                  </a:pathLst>
                </a:custGeom>
                <a:noFill/>
                <a:ln w="6350">
                  <a:solidFill>
                    <a:sysClr val="windowText" lastClr="000000"/>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13" name="グループ化 12">
                <a:extLst>
                  <a:ext uri="{FF2B5EF4-FFF2-40B4-BE49-F238E27FC236}">
                    <a16:creationId xmlns:a16="http://schemas.microsoft.com/office/drawing/2014/main" id="{00000000-0008-0000-0000-000084060000}"/>
                  </a:ext>
                </a:extLst>
              </p:cNvPr>
              <p:cNvGrpSpPr/>
              <p:nvPr/>
            </p:nvGrpSpPr>
            <p:grpSpPr>
              <a:xfrm>
                <a:off x="0" y="0"/>
                <a:ext cx="444420" cy="156150"/>
                <a:chOff x="0" y="0"/>
                <a:chExt cx="810364" cy="153867"/>
              </a:xfrm>
            </p:grpSpPr>
            <p:sp>
              <p:nvSpPr>
                <p:cNvPr id="17" name="テキスト ボックス 1668">
                  <a:extLst>
                    <a:ext uri="{FF2B5EF4-FFF2-40B4-BE49-F238E27FC236}">
                      <a16:creationId xmlns:a16="http://schemas.microsoft.com/office/drawing/2014/main" id="{00000000-0008-0000-0000-000085060000}"/>
                    </a:ext>
                  </a:extLst>
                </p:cNvPr>
                <p:cNvSpPr txBox="1"/>
                <p:nvPr/>
              </p:nvSpPr>
              <p:spPr>
                <a:xfrm>
                  <a:off x="0" y="0"/>
                  <a:ext cx="810364" cy="15386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800" dirty="0"/>
                    <a:t>勾配ｺﾝ</a:t>
                  </a:r>
                </a:p>
              </p:txBody>
            </p:sp>
            <p:sp>
              <p:nvSpPr>
                <p:cNvPr id="18" name="フリーフォーム 1">
                  <a:extLst>
                    <a:ext uri="{FF2B5EF4-FFF2-40B4-BE49-F238E27FC236}">
                      <a16:creationId xmlns:a16="http://schemas.microsoft.com/office/drawing/2014/main" id="{00000000-0008-0000-0000-000086060000}"/>
                    </a:ext>
                  </a:extLst>
                </p:cNvPr>
                <p:cNvSpPr/>
                <p:nvPr/>
              </p:nvSpPr>
              <p:spPr bwMode="auto">
                <a:xfrm>
                  <a:off x="89193" y="129852"/>
                  <a:ext cx="719240" cy="0"/>
                </a:xfrm>
                <a:custGeom>
                  <a:avLst/>
                  <a:gdLst>
                    <a:gd name="connsiteX0" fmla="*/ 0 w 1169276"/>
                    <a:gd name="connsiteY0" fmla="*/ 0 h 0"/>
                    <a:gd name="connsiteX1" fmla="*/ 1169276 w 1169276"/>
                    <a:gd name="connsiteY1" fmla="*/ 0 h 0"/>
                  </a:gdLst>
                  <a:ahLst/>
                  <a:cxnLst>
                    <a:cxn ang="0">
                      <a:pos x="connsiteX0" y="connsiteY0"/>
                    </a:cxn>
                    <a:cxn ang="0">
                      <a:pos x="connsiteX1" y="connsiteY1"/>
                    </a:cxn>
                  </a:cxnLst>
                  <a:rect l="l" t="t" r="r" b="b"/>
                  <a:pathLst>
                    <a:path w="1169276">
                      <a:moveTo>
                        <a:pt x="0" y="0"/>
                      </a:moveTo>
                      <a:lnTo>
                        <a:pt x="1169276" y="0"/>
                      </a:lnTo>
                    </a:path>
                  </a:pathLst>
                </a:custGeom>
                <a:noFill/>
                <a:ln w="6350">
                  <a:solidFill>
                    <a:sysClr val="windowText" lastClr="000000"/>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14" name="グループ化 13">
                <a:extLst>
                  <a:ext uri="{FF2B5EF4-FFF2-40B4-BE49-F238E27FC236}">
                    <a16:creationId xmlns:a16="http://schemas.microsoft.com/office/drawing/2014/main" id="{00000000-0008-0000-0000-000089060000}"/>
                  </a:ext>
                </a:extLst>
              </p:cNvPr>
              <p:cNvGrpSpPr/>
              <p:nvPr/>
            </p:nvGrpSpPr>
            <p:grpSpPr>
              <a:xfrm flipH="1">
                <a:off x="3147678" y="95933"/>
                <a:ext cx="359977" cy="156150"/>
                <a:chOff x="3147678" y="95933"/>
                <a:chExt cx="656389" cy="153867"/>
              </a:xfrm>
            </p:grpSpPr>
            <p:sp>
              <p:nvSpPr>
                <p:cNvPr id="15" name="テキスト ボックス 1673">
                  <a:extLst>
                    <a:ext uri="{FF2B5EF4-FFF2-40B4-BE49-F238E27FC236}">
                      <a16:creationId xmlns:a16="http://schemas.microsoft.com/office/drawing/2014/main" id="{00000000-0008-0000-0000-00008A060000}"/>
                    </a:ext>
                  </a:extLst>
                </p:cNvPr>
                <p:cNvSpPr txBox="1"/>
                <p:nvPr/>
              </p:nvSpPr>
              <p:spPr>
                <a:xfrm>
                  <a:off x="3147678" y="95933"/>
                  <a:ext cx="454270" cy="15386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b="1">
                      <a:solidFill>
                        <a:srgbClr val="00B0F0"/>
                      </a:solidFill>
                    </a:rPr>
                    <a:t>滞水</a:t>
                  </a:r>
                </a:p>
              </p:txBody>
            </p:sp>
            <p:sp>
              <p:nvSpPr>
                <p:cNvPr id="16" name="フリーフォーム 1">
                  <a:extLst>
                    <a:ext uri="{FF2B5EF4-FFF2-40B4-BE49-F238E27FC236}">
                      <a16:creationId xmlns:a16="http://schemas.microsoft.com/office/drawing/2014/main" id="{00000000-0008-0000-0000-00008B060000}"/>
                    </a:ext>
                  </a:extLst>
                </p:cNvPr>
                <p:cNvSpPr/>
                <p:nvPr/>
              </p:nvSpPr>
              <p:spPr bwMode="auto">
                <a:xfrm>
                  <a:off x="3223777" y="230146"/>
                  <a:ext cx="580290" cy="0"/>
                </a:xfrm>
                <a:custGeom>
                  <a:avLst/>
                  <a:gdLst>
                    <a:gd name="connsiteX0" fmla="*/ 0 w 1169276"/>
                    <a:gd name="connsiteY0" fmla="*/ 0 h 0"/>
                    <a:gd name="connsiteX1" fmla="*/ 1169276 w 1169276"/>
                    <a:gd name="connsiteY1" fmla="*/ 0 h 0"/>
                  </a:gdLst>
                  <a:ahLst/>
                  <a:cxnLst>
                    <a:cxn ang="0">
                      <a:pos x="connsiteX0" y="connsiteY0"/>
                    </a:cxn>
                    <a:cxn ang="0">
                      <a:pos x="connsiteX1" y="connsiteY1"/>
                    </a:cxn>
                  </a:cxnLst>
                  <a:rect l="l" t="t" r="r" b="b"/>
                  <a:pathLst>
                    <a:path w="1169276">
                      <a:moveTo>
                        <a:pt x="0" y="0"/>
                      </a:moveTo>
                      <a:lnTo>
                        <a:pt x="1169276" y="0"/>
                      </a:lnTo>
                    </a:path>
                  </a:pathLst>
                </a:custGeom>
                <a:noFill/>
                <a:ln w="6350">
                  <a:solidFill>
                    <a:srgbClr val="00B0F0"/>
                  </a:solidFill>
                  <a:tailEnd type="stealth" w="sm"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sp>
        <p:nvSpPr>
          <p:cNvPr id="2095" name="Rectangle 3">
            <a:extLst>
              <a:ext uri="{FF2B5EF4-FFF2-40B4-BE49-F238E27FC236}">
                <a16:creationId xmlns:a16="http://schemas.microsoft.com/office/drawing/2014/main" id="{2DBD3477-F065-779E-9B6E-774C2109FB19}"/>
              </a:ext>
            </a:extLst>
          </p:cNvPr>
          <p:cNvSpPr txBox="1">
            <a:spLocks noChangeArrowheads="1"/>
          </p:cNvSpPr>
          <p:nvPr/>
        </p:nvSpPr>
        <p:spPr bwMode="auto">
          <a:xfrm>
            <a:off x="210175" y="3297591"/>
            <a:ext cx="5220580" cy="10554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lgn="l"/>
            <a:r>
              <a:rPr lang="ja-JP" altLang="en-US" sz="2000" kern="0" dirty="0">
                <a:latin typeface="+mn-ea"/>
              </a:rPr>
              <a:t>・小断面では充填代が乏しく、止水効果が低い。また樹脂充填していない目に見えないヘヤークラックなどから、新たに漏水する恐れがある。</a:t>
            </a:r>
            <a:endParaRPr lang="ja-JP" altLang="ja-JP" sz="2400" kern="0" dirty="0"/>
          </a:p>
        </p:txBody>
      </p:sp>
      <p:sp>
        <p:nvSpPr>
          <p:cNvPr id="2096" name="Rectangle 3">
            <a:extLst>
              <a:ext uri="{FF2B5EF4-FFF2-40B4-BE49-F238E27FC236}">
                <a16:creationId xmlns:a16="http://schemas.microsoft.com/office/drawing/2014/main" id="{557A585F-3409-EC07-6A15-E4B63069E62F}"/>
              </a:ext>
            </a:extLst>
          </p:cNvPr>
          <p:cNvSpPr txBox="1">
            <a:spLocks noChangeArrowheads="1"/>
          </p:cNvSpPr>
          <p:nvPr/>
        </p:nvSpPr>
        <p:spPr bwMode="auto">
          <a:xfrm>
            <a:off x="298248" y="4929393"/>
            <a:ext cx="5333769" cy="14237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algn="l"/>
            <a:r>
              <a:rPr lang="ja-JP" altLang="en-US" sz="2000" dirty="0">
                <a:latin typeface="+mn-ea"/>
              </a:rPr>
              <a:t>・発注者と協議を重ね、想定された水の浸入口である舗装・勾配コンクリートとスラブ上面の間に、湿潤接着が有効なアクリル樹脂をホーム上から注入する方法を選定した。</a:t>
            </a:r>
            <a:endParaRPr lang="ja-JP" altLang="ja-JP" sz="2400" kern="0" dirty="0"/>
          </a:p>
        </p:txBody>
      </p:sp>
    </p:spTree>
    <p:extLst>
      <p:ext uri="{BB962C8B-B14F-4D97-AF65-F5344CB8AC3E}">
        <p14:creationId xmlns:p14="http://schemas.microsoft.com/office/powerpoint/2010/main" val="95333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5830416" cy="1143000"/>
          </a:xfrm>
        </p:spPr>
        <p:txBody>
          <a:bodyPr/>
          <a:lstStyle/>
          <a:p>
            <a:pPr algn="l"/>
            <a:r>
              <a:rPr kumimoji="1" lang="en-US" altLang="ja-JP" sz="3600" dirty="0"/>
              <a:t>【</a:t>
            </a:r>
            <a:r>
              <a:rPr kumimoji="1" lang="ja-JP" altLang="en-US" sz="3600" dirty="0"/>
              <a:t>ホーム上からの作業手順</a:t>
            </a:r>
            <a:r>
              <a:rPr kumimoji="1" lang="en-US" altLang="ja-JP" sz="3600" dirty="0"/>
              <a:t>】</a:t>
            </a:r>
            <a:endParaRPr kumimoji="1" lang="ja-JP" altLang="en-US" sz="3600" dirty="0"/>
          </a:p>
        </p:txBody>
      </p:sp>
      <p:sp>
        <p:nvSpPr>
          <p:cNvPr id="10" name="コンテンツ プレースホルダー 9">
            <a:extLst>
              <a:ext uri="{FF2B5EF4-FFF2-40B4-BE49-F238E27FC236}">
                <a16:creationId xmlns:a16="http://schemas.microsoft.com/office/drawing/2014/main" id="{9874FBC4-19C5-472D-A67A-C88B617983FE}"/>
              </a:ext>
            </a:extLst>
          </p:cNvPr>
          <p:cNvSpPr>
            <a:spLocks noGrp="1"/>
          </p:cNvSpPr>
          <p:nvPr>
            <p:ph sz="half" idx="1"/>
          </p:nvPr>
        </p:nvSpPr>
        <p:spPr>
          <a:xfrm>
            <a:off x="899592" y="1752600"/>
            <a:ext cx="3810000" cy="583704"/>
          </a:xfrm>
          <a:solidFill>
            <a:srgbClr val="FFFF00"/>
          </a:solidFill>
        </p:spPr>
        <p:txBody>
          <a:bodyPr/>
          <a:lstStyle/>
          <a:p>
            <a:pPr marL="0" indent="0">
              <a:buNone/>
            </a:pPr>
            <a:r>
              <a:rPr lang="ja-JP" altLang="en-US" dirty="0"/>
              <a:t>　 注入工・埋め代削孔</a:t>
            </a:r>
          </a:p>
        </p:txBody>
      </p:sp>
      <p:sp>
        <p:nvSpPr>
          <p:cNvPr id="14" name="矢印: 右 13">
            <a:extLst>
              <a:ext uri="{FF2B5EF4-FFF2-40B4-BE49-F238E27FC236}">
                <a16:creationId xmlns:a16="http://schemas.microsoft.com/office/drawing/2014/main" id="{006D8181-18E8-442A-8FEE-2094B82BDC26}"/>
              </a:ext>
            </a:extLst>
          </p:cNvPr>
          <p:cNvSpPr/>
          <p:nvPr/>
        </p:nvSpPr>
        <p:spPr>
          <a:xfrm rot="5400000">
            <a:off x="2449054" y="2098024"/>
            <a:ext cx="444624" cy="92318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9">
            <a:extLst>
              <a:ext uri="{FF2B5EF4-FFF2-40B4-BE49-F238E27FC236}">
                <a16:creationId xmlns:a16="http://schemas.microsoft.com/office/drawing/2014/main" id="{70766DBA-AB8F-4B4E-BC64-995938B4E1C4}"/>
              </a:ext>
            </a:extLst>
          </p:cNvPr>
          <p:cNvSpPr txBox="1">
            <a:spLocks/>
          </p:cNvSpPr>
          <p:nvPr/>
        </p:nvSpPr>
        <p:spPr bwMode="auto">
          <a:xfrm>
            <a:off x="926370" y="2780311"/>
            <a:ext cx="3810000" cy="583704"/>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800">
                <a:solidFill>
                  <a:schemeClr val="tx1"/>
                </a:solidFill>
                <a:latin typeface="+mn-lt"/>
                <a:ea typeface="+mn-ea"/>
              </a:defRPr>
            </a:lvl4pPr>
            <a:lvl5pPr marL="2057400" indent="-228600" algn="l" rtl="0" eaLnBrk="1" fontAlgn="base" hangingPunct="1">
              <a:spcBef>
                <a:spcPct val="20000"/>
              </a:spcBef>
              <a:spcAft>
                <a:spcPct val="0"/>
              </a:spcAft>
              <a:buChar char="»"/>
              <a:defRPr kumimoji="1" sz="1800">
                <a:solidFill>
                  <a:schemeClr val="tx1"/>
                </a:solidFill>
                <a:latin typeface="+mn-lt"/>
                <a:ea typeface="+mn-ea"/>
              </a:defRPr>
            </a:lvl5pPr>
            <a:lvl6pPr marL="2514600" indent="-228600" algn="l" rtl="0" eaLnBrk="1" fontAlgn="base" hangingPunct="1">
              <a:spcBef>
                <a:spcPct val="20000"/>
              </a:spcBef>
              <a:spcAft>
                <a:spcPct val="0"/>
              </a:spcAft>
              <a:buChar char="»"/>
              <a:defRPr kumimoji="1" sz="1800">
                <a:solidFill>
                  <a:schemeClr val="tx1"/>
                </a:solidFill>
                <a:latin typeface="+mn-lt"/>
                <a:ea typeface="+mn-ea"/>
              </a:defRPr>
            </a:lvl6pPr>
            <a:lvl7pPr marL="2971800" indent="-228600" algn="l" rtl="0" eaLnBrk="1" fontAlgn="base" hangingPunct="1">
              <a:spcBef>
                <a:spcPct val="20000"/>
              </a:spcBef>
              <a:spcAft>
                <a:spcPct val="0"/>
              </a:spcAft>
              <a:buChar char="»"/>
              <a:defRPr kumimoji="1" sz="1800">
                <a:solidFill>
                  <a:schemeClr val="tx1"/>
                </a:solidFill>
                <a:latin typeface="+mn-lt"/>
                <a:ea typeface="+mn-ea"/>
              </a:defRPr>
            </a:lvl7pPr>
            <a:lvl8pPr marL="3429000" indent="-228600" algn="l" rtl="0" eaLnBrk="1" fontAlgn="base" hangingPunct="1">
              <a:spcBef>
                <a:spcPct val="20000"/>
              </a:spcBef>
              <a:spcAft>
                <a:spcPct val="0"/>
              </a:spcAft>
              <a:buChar char="»"/>
              <a:defRPr kumimoji="1" sz="1800">
                <a:solidFill>
                  <a:schemeClr val="tx1"/>
                </a:solidFill>
                <a:latin typeface="+mn-lt"/>
                <a:ea typeface="+mn-ea"/>
              </a:defRPr>
            </a:lvl8pPr>
            <a:lvl9pPr marL="3886200" indent="-228600" algn="l" rtl="0" eaLnBrk="1" fontAlgn="base" hangingPunct="1">
              <a:spcBef>
                <a:spcPct val="20000"/>
              </a:spcBef>
              <a:spcAft>
                <a:spcPct val="0"/>
              </a:spcAft>
              <a:buChar char="»"/>
              <a:defRPr kumimoji="1" sz="1800">
                <a:solidFill>
                  <a:schemeClr val="tx1"/>
                </a:solidFill>
                <a:latin typeface="+mn-lt"/>
                <a:ea typeface="+mn-ea"/>
              </a:defRPr>
            </a:lvl9pPr>
          </a:lstStyle>
          <a:p>
            <a:pPr marL="0" indent="0">
              <a:buFontTx/>
              <a:buNone/>
            </a:pPr>
            <a:r>
              <a:rPr lang="ja-JP" altLang="en-US" kern="0" dirty="0"/>
              <a:t>　　養生・監視員配置</a:t>
            </a:r>
          </a:p>
        </p:txBody>
      </p:sp>
      <p:sp>
        <p:nvSpPr>
          <p:cNvPr id="16" name="矢印: 右 15">
            <a:extLst>
              <a:ext uri="{FF2B5EF4-FFF2-40B4-BE49-F238E27FC236}">
                <a16:creationId xmlns:a16="http://schemas.microsoft.com/office/drawing/2014/main" id="{DA3AB750-9A78-4592-B11A-F1BD87C58045}"/>
              </a:ext>
            </a:extLst>
          </p:cNvPr>
          <p:cNvSpPr/>
          <p:nvPr/>
        </p:nvSpPr>
        <p:spPr>
          <a:xfrm rot="5400000">
            <a:off x="2449054" y="3123122"/>
            <a:ext cx="444624" cy="92318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コンテンツ プレースホルダー 9">
            <a:extLst>
              <a:ext uri="{FF2B5EF4-FFF2-40B4-BE49-F238E27FC236}">
                <a16:creationId xmlns:a16="http://schemas.microsoft.com/office/drawing/2014/main" id="{B2223F20-E157-4BDB-AA5E-A5FF33C00AF3}"/>
              </a:ext>
            </a:extLst>
          </p:cNvPr>
          <p:cNvSpPr txBox="1">
            <a:spLocks/>
          </p:cNvSpPr>
          <p:nvPr/>
        </p:nvSpPr>
        <p:spPr bwMode="auto">
          <a:xfrm>
            <a:off x="926370" y="3807024"/>
            <a:ext cx="3810000" cy="583704"/>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800">
                <a:solidFill>
                  <a:schemeClr val="tx1"/>
                </a:solidFill>
                <a:latin typeface="+mn-lt"/>
                <a:ea typeface="+mn-ea"/>
              </a:defRPr>
            </a:lvl4pPr>
            <a:lvl5pPr marL="2057400" indent="-228600" algn="l" rtl="0" eaLnBrk="1" fontAlgn="base" hangingPunct="1">
              <a:spcBef>
                <a:spcPct val="20000"/>
              </a:spcBef>
              <a:spcAft>
                <a:spcPct val="0"/>
              </a:spcAft>
              <a:buChar char="»"/>
              <a:defRPr kumimoji="1" sz="1800">
                <a:solidFill>
                  <a:schemeClr val="tx1"/>
                </a:solidFill>
                <a:latin typeface="+mn-lt"/>
                <a:ea typeface="+mn-ea"/>
              </a:defRPr>
            </a:lvl5pPr>
            <a:lvl6pPr marL="2514600" indent="-228600" algn="l" rtl="0" eaLnBrk="1" fontAlgn="base" hangingPunct="1">
              <a:spcBef>
                <a:spcPct val="20000"/>
              </a:spcBef>
              <a:spcAft>
                <a:spcPct val="0"/>
              </a:spcAft>
              <a:buChar char="»"/>
              <a:defRPr kumimoji="1" sz="1800">
                <a:solidFill>
                  <a:schemeClr val="tx1"/>
                </a:solidFill>
                <a:latin typeface="+mn-lt"/>
                <a:ea typeface="+mn-ea"/>
              </a:defRPr>
            </a:lvl6pPr>
            <a:lvl7pPr marL="2971800" indent="-228600" algn="l" rtl="0" eaLnBrk="1" fontAlgn="base" hangingPunct="1">
              <a:spcBef>
                <a:spcPct val="20000"/>
              </a:spcBef>
              <a:spcAft>
                <a:spcPct val="0"/>
              </a:spcAft>
              <a:buChar char="»"/>
              <a:defRPr kumimoji="1" sz="1800">
                <a:solidFill>
                  <a:schemeClr val="tx1"/>
                </a:solidFill>
                <a:latin typeface="+mn-lt"/>
                <a:ea typeface="+mn-ea"/>
              </a:defRPr>
            </a:lvl7pPr>
            <a:lvl8pPr marL="3429000" indent="-228600" algn="l" rtl="0" eaLnBrk="1" fontAlgn="base" hangingPunct="1">
              <a:spcBef>
                <a:spcPct val="20000"/>
              </a:spcBef>
              <a:spcAft>
                <a:spcPct val="0"/>
              </a:spcAft>
              <a:buChar char="»"/>
              <a:defRPr kumimoji="1" sz="1800">
                <a:solidFill>
                  <a:schemeClr val="tx1"/>
                </a:solidFill>
                <a:latin typeface="+mn-lt"/>
                <a:ea typeface="+mn-ea"/>
              </a:defRPr>
            </a:lvl8pPr>
            <a:lvl9pPr marL="3886200" indent="-228600" algn="l" rtl="0" eaLnBrk="1" fontAlgn="base" hangingPunct="1">
              <a:spcBef>
                <a:spcPct val="20000"/>
              </a:spcBef>
              <a:spcAft>
                <a:spcPct val="0"/>
              </a:spcAft>
              <a:buChar char="»"/>
              <a:defRPr kumimoji="1" sz="1800">
                <a:solidFill>
                  <a:schemeClr val="tx1"/>
                </a:solidFill>
                <a:latin typeface="+mn-lt"/>
                <a:ea typeface="+mn-ea"/>
              </a:defRPr>
            </a:lvl9pPr>
          </a:lstStyle>
          <a:p>
            <a:pPr marL="0" indent="0">
              <a:buFontTx/>
              <a:buNone/>
            </a:pPr>
            <a:r>
              <a:rPr lang="ja-JP" altLang="en-US" kern="0" dirty="0"/>
              <a:t>　　　　樹脂注入</a:t>
            </a:r>
          </a:p>
        </p:txBody>
      </p:sp>
      <p:sp>
        <p:nvSpPr>
          <p:cNvPr id="18" name="矢印: 右 17">
            <a:extLst>
              <a:ext uri="{FF2B5EF4-FFF2-40B4-BE49-F238E27FC236}">
                <a16:creationId xmlns:a16="http://schemas.microsoft.com/office/drawing/2014/main" id="{AD8CBE1E-7D3B-48C5-90C3-ACCD8ECC328D}"/>
              </a:ext>
            </a:extLst>
          </p:cNvPr>
          <p:cNvSpPr/>
          <p:nvPr/>
        </p:nvSpPr>
        <p:spPr>
          <a:xfrm rot="5400000">
            <a:off x="2438612" y="4148221"/>
            <a:ext cx="444624" cy="92318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ー 9">
            <a:extLst>
              <a:ext uri="{FF2B5EF4-FFF2-40B4-BE49-F238E27FC236}">
                <a16:creationId xmlns:a16="http://schemas.microsoft.com/office/drawing/2014/main" id="{1035FC43-ED6D-46A9-9F9B-A0E9933577C6}"/>
              </a:ext>
            </a:extLst>
          </p:cNvPr>
          <p:cNvSpPr txBox="1">
            <a:spLocks/>
          </p:cNvSpPr>
          <p:nvPr/>
        </p:nvSpPr>
        <p:spPr bwMode="auto">
          <a:xfrm>
            <a:off x="899592" y="4828893"/>
            <a:ext cx="3810000" cy="583704"/>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800">
                <a:solidFill>
                  <a:schemeClr val="tx1"/>
                </a:solidFill>
                <a:latin typeface="+mn-lt"/>
                <a:ea typeface="+mn-ea"/>
              </a:defRPr>
            </a:lvl4pPr>
            <a:lvl5pPr marL="2057400" indent="-228600" algn="l" rtl="0" eaLnBrk="1" fontAlgn="base" hangingPunct="1">
              <a:spcBef>
                <a:spcPct val="20000"/>
              </a:spcBef>
              <a:spcAft>
                <a:spcPct val="0"/>
              </a:spcAft>
              <a:buChar char="»"/>
              <a:defRPr kumimoji="1" sz="1800">
                <a:solidFill>
                  <a:schemeClr val="tx1"/>
                </a:solidFill>
                <a:latin typeface="+mn-lt"/>
                <a:ea typeface="+mn-ea"/>
              </a:defRPr>
            </a:lvl5pPr>
            <a:lvl6pPr marL="2514600" indent="-228600" algn="l" rtl="0" eaLnBrk="1" fontAlgn="base" hangingPunct="1">
              <a:spcBef>
                <a:spcPct val="20000"/>
              </a:spcBef>
              <a:spcAft>
                <a:spcPct val="0"/>
              </a:spcAft>
              <a:buChar char="»"/>
              <a:defRPr kumimoji="1" sz="1800">
                <a:solidFill>
                  <a:schemeClr val="tx1"/>
                </a:solidFill>
                <a:latin typeface="+mn-lt"/>
                <a:ea typeface="+mn-ea"/>
              </a:defRPr>
            </a:lvl6pPr>
            <a:lvl7pPr marL="2971800" indent="-228600" algn="l" rtl="0" eaLnBrk="1" fontAlgn="base" hangingPunct="1">
              <a:spcBef>
                <a:spcPct val="20000"/>
              </a:spcBef>
              <a:spcAft>
                <a:spcPct val="0"/>
              </a:spcAft>
              <a:buChar char="»"/>
              <a:defRPr kumimoji="1" sz="1800">
                <a:solidFill>
                  <a:schemeClr val="tx1"/>
                </a:solidFill>
                <a:latin typeface="+mn-lt"/>
                <a:ea typeface="+mn-ea"/>
              </a:defRPr>
            </a:lvl7pPr>
            <a:lvl8pPr marL="3429000" indent="-228600" algn="l" rtl="0" eaLnBrk="1" fontAlgn="base" hangingPunct="1">
              <a:spcBef>
                <a:spcPct val="20000"/>
              </a:spcBef>
              <a:spcAft>
                <a:spcPct val="0"/>
              </a:spcAft>
              <a:buChar char="»"/>
              <a:defRPr kumimoji="1" sz="1800">
                <a:solidFill>
                  <a:schemeClr val="tx1"/>
                </a:solidFill>
                <a:latin typeface="+mn-lt"/>
                <a:ea typeface="+mn-ea"/>
              </a:defRPr>
            </a:lvl8pPr>
            <a:lvl9pPr marL="3886200" indent="-228600" algn="l" rtl="0" eaLnBrk="1" fontAlgn="base" hangingPunct="1">
              <a:spcBef>
                <a:spcPct val="20000"/>
              </a:spcBef>
              <a:spcAft>
                <a:spcPct val="0"/>
              </a:spcAft>
              <a:buChar char="»"/>
              <a:defRPr kumimoji="1" sz="1800">
                <a:solidFill>
                  <a:schemeClr val="tx1"/>
                </a:solidFill>
                <a:latin typeface="+mn-lt"/>
                <a:ea typeface="+mn-ea"/>
              </a:defRPr>
            </a:lvl9pPr>
          </a:lstStyle>
          <a:p>
            <a:pPr marL="0" indent="0">
              <a:buFontTx/>
              <a:buNone/>
            </a:pPr>
            <a:r>
              <a:rPr lang="ja-JP" altLang="en-US" kern="0" dirty="0"/>
              <a:t>　　　　清掃・孔埋め</a:t>
            </a:r>
          </a:p>
        </p:txBody>
      </p:sp>
      <p:sp>
        <p:nvSpPr>
          <p:cNvPr id="3" name="テキスト ボックス 2">
            <a:extLst>
              <a:ext uri="{FF2B5EF4-FFF2-40B4-BE49-F238E27FC236}">
                <a16:creationId xmlns:a16="http://schemas.microsoft.com/office/drawing/2014/main" id="{002B5472-DB7F-49D2-87BE-23C2E37B21EF}"/>
              </a:ext>
            </a:extLst>
          </p:cNvPr>
          <p:cNvSpPr txBox="1"/>
          <p:nvPr/>
        </p:nvSpPr>
        <p:spPr>
          <a:xfrm>
            <a:off x="4736370" y="1804790"/>
            <a:ext cx="671642" cy="461665"/>
          </a:xfrm>
          <a:prstGeom prst="rect">
            <a:avLst/>
          </a:prstGeom>
          <a:noFill/>
        </p:spPr>
        <p:txBody>
          <a:bodyPr wrap="square" rtlCol="0">
            <a:spAutoFit/>
          </a:bodyPr>
          <a:lstStyle/>
          <a:p>
            <a:r>
              <a:rPr kumimoji="1" lang="ja-JP" altLang="en-US" dirty="0"/>
              <a:t>・・・</a:t>
            </a:r>
          </a:p>
        </p:txBody>
      </p:sp>
      <p:sp>
        <p:nvSpPr>
          <p:cNvPr id="11" name="テキスト ボックス 10">
            <a:extLst>
              <a:ext uri="{FF2B5EF4-FFF2-40B4-BE49-F238E27FC236}">
                <a16:creationId xmlns:a16="http://schemas.microsoft.com/office/drawing/2014/main" id="{4CF5F999-7E40-44BA-9B74-29A34116FB67}"/>
              </a:ext>
            </a:extLst>
          </p:cNvPr>
          <p:cNvSpPr txBox="1"/>
          <p:nvPr/>
        </p:nvSpPr>
        <p:spPr>
          <a:xfrm>
            <a:off x="4738664" y="2780310"/>
            <a:ext cx="671642" cy="461665"/>
          </a:xfrm>
          <a:prstGeom prst="rect">
            <a:avLst/>
          </a:prstGeom>
          <a:noFill/>
        </p:spPr>
        <p:txBody>
          <a:bodyPr wrap="square" rtlCol="0">
            <a:spAutoFit/>
          </a:bodyPr>
          <a:lstStyle/>
          <a:p>
            <a:r>
              <a:rPr kumimoji="1" lang="ja-JP" altLang="en-US" dirty="0"/>
              <a:t>・・・</a:t>
            </a:r>
          </a:p>
        </p:txBody>
      </p:sp>
      <p:sp>
        <p:nvSpPr>
          <p:cNvPr id="12" name="テキスト ボックス 11">
            <a:extLst>
              <a:ext uri="{FF2B5EF4-FFF2-40B4-BE49-F238E27FC236}">
                <a16:creationId xmlns:a16="http://schemas.microsoft.com/office/drawing/2014/main" id="{D1DB2999-6EF6-4B56-910E-0CC555586F3B}"/>
              </a:ext>
            </a:extLst>
          </p:cNvPr>
          <p:cNvSpPr txBox="1"/>
          <p:nvPr/>
        </p:nvSpPr>
        <p:spPr>
          <a:xfrm>
            <a:off x="4736370" y="3807023"/>
            <a:ext cx="671642" cy="461665"/>
          </a:xfrm>
          <a:prstGeom prst="rect">
            <a:avLst/>
          </a:prstGeom>
          <a:noFill/>
        </p:spPr>
        <p:txBody>
          <a:bodyPr wrap="square" rtlCol="0">
            <a:spAutoFit/>
          </a:bodyPr>
          <a:lstStyle/>
          <a:p>
            <a:r>
              <a:rPr kumimoji="1" lang="ja-JP" altLang="en-US" dirty="0"/>
              <a:t>・・・</a:t>
            </a:r>
          </a:p>
        </p:txBody>
      </p:sp>
      <p:sp>
        <p:nvSpPr>
          <p:cNvPr id="13" name="テキスト ボックス 12">
            <a:extLst>
              <a:ext uri="{FF2B5EF4-FFF2-40B4-BE49-F238E27FC236}">
                <a16:creationId xmlns:a16="http://schemas.microsoft.com/office/drawing/2014/main" id="{5D1A26C3-EE34-4EAD-95A5-4C248687743F}"/>
              </a:ext>
            </a:extLst>
          </p:cNvPr>
          <p:cNvSpPr txBox="1"/>
          <p:nvPr/>
        </p:nvSpPr>
        <p:spPr>
          <a:xfrm>
            <a:off x="4736370" y="4817077"/>
            <a:ext cx="671642" cy="461665"/>
          </a:xfrm>
          <a:prstGeom prst="rect">
            <a:avLst/>
          </a:prstGeom>
          <a:noFill/>
        </p:spPr>
        <p:txBody>
          <a:bodyPr wrap="square" rtlCol="0">
            <a:spAutoFit/>
          </a:bodyPr>
          <a:lstStyle/>
          <a:p>
            <a:r>
              <a:rPr kumimoji="1" lang="ja-JP" altLang="en-US" dirty="0"/>
              <a:t>・・・</a:t>
            </a:r>
          </a:p>
        </p:txBody>
      </p:sp>
      <p:sp>
        <p:nvSpPr>
          <p:cNvPr id="20" name="テキスト ボックス 19">
            <a:extLst>
              <a:ext uri="{FF2B5EF4-FFF2-40B4-BE49-F238E27FC236}">
                <a16:creationId xmlns:a16="http://schemas.microsoft.com/office/drawing/2014/main" id="{DC720310-66C5-4B34-B2A7-CC4B83570894}"/>
              </a:ext>
            </a:extLst>
          </p:cNvPr>
          <p:cNvSpPr txBox="1"/>
          <p:nvPr/>
        </p:nvSpPr>
        <p:spPr>
          <a:xfrm>
            <a:off x="5403438" y="1710661"/>
            <a:ext cx="3556476" cy="523220"/>
          </a:xfrm>
          <a:prstGeom prst="rect">
            <a:avLst/>
          </a:prstGeom>
          <a:noFill/>
        </p:spPr>
        <p:txBody>
          <a:bodyPr wrap="square" rtlCol="0">
            <a:spAutoFit/>
          </a:bodyPr>
          <a:lstStyle/>
          <a:p>
            <a:r>
              <a:rPr lang="ja-JP" altLang="en-US" sz="1400" dirty="0"/>
              <a:t>ひび割れ上のマーキングを起点に注入範囲を設定。所定の間隔で注入孔・埋め代を削孔。</a:t>
            </a:r>
            <a:endParaRPr kumimoji="1" lang="ja-JP" altLang="en-US" sz="1400" dirty="0"/>
          </a:p>
        </p:txBody>
      </p:sp>
      <p:sp>
        <p:nvSpPr>
          <p:cNvPr id="21" name="テキスト ボックス 20">
            <a:extLst>
              <a:ext uri="{FF2B5EF4-FFF2-40B4-BE49-F238E27FC236}">
                <a16:creationId xmlns:a16="http://schemas.microsoft.com/office/drawing/2014/main" id="{58FF729E-E630-407B-B7B2-57844DD42525}"/>
              </a:ext>
            </a:extLst>
          </p:cNvPr>
          <p:cNvSpPr txBox="1"/>
          <p:nvPr/>
        </p:nvSpPr>
        <p:spPr>
          <a:xfrm>
            <a:off x="5410306" y="2819879"/>
            <a:ext cx="3633058" cy="523220"/>
          </a:xfrm>
          <a:prstGeom prst="rect">
            <a:avLst/>
          </a:prstGeom>
          <a:noFill/>
        </p:spPr>
        <p:txBody>
          <a:bodyPr wrap="square" rtlCol="0">
            <a:spAutoFit/>
          </a:bodyPr>
          <a:lstStyle/>
          <a:p>
            <a:r>
              <a:rPr kumimoji="1" lang="ja-JP" altLang="en-US" sz="1400" dirty="0"/>
              <a:t>注入の</a:t>
            </a:r>
            <a:r>
              <a:rPr lang="ja-JP" altLang="en-US" sz="1400" dirty="0"/>
              <a:t>影響</a:t>
            </a:r>
            <a:r>
              <a:rPr kumimoji="1" lang="ja-JP" altLang="en-US" sz="1400" dirty="0"/>
              <a:t>による液漏れに備え、</a:t>
            </a:r>
            <a:endParaRPr kumimoji="1" lang="en-US" altLang="ja-JP" sz="1400" dirty="0"/>
          </a:p>
          <a:p>
            <a:r>
              <a:rPr lang="ja-JP" altLang="en-US" sz="1400" dirty="0"/>
              <a:t>周囲・下階にシート養生し、監視員を配置。</a:t>
            </a:r>
            <a:endParaRPr kumimoji="1" lang="ja-JP" altLang="en-US" sz="1400" dirty="0"/>
          </a:p>
        </p:txBody>
      </p:sp>
      <p:sp>
        <p:nvSpPr>
          <p:cNvPr id="22" name="テキスト ボックス 21">
            <a:extLst>
              <a:ext uri="{FF2B5EF4-FFF2-40B4-BE49-F238E27FC236}">
                <a16:creationId xmlns:a16="http://schemas.microsoft.com/office/drawing/2014/main" id="{9BD51331-4782-4131-8612-1BFB3E1DDDD9}"/>
              </a:ext>
            </a:extLst>
          </p:cNvPr>
          <p:cNvSpPr txBox="1"/>
          <p:nvPr/>
        </p:nvSpPr>
        <p:spPr>
          <a:xfrm>
            <a:off x="5375530" y="3768016"/>
            <a:ext cx="3667834" cy="523220"/>
          </a:xfrm>
          <a:prstGeom prst="rect">
            <a:avLst/>
          </a:prstGeom>
          <a:noFill/>
        </p:spPr>
        <p:txBody>
          <a:bodyPr wrap="square" rtlCol="0">
            <a:spAutoFit/>
          </a:bodyPr>
          <a:lstStyle/>
          <a:p>
            <a:r>
              <a:rPr kumimoji="1" lang="ja-JP" altLang="en-US" sz="1400" dirty="0"/>
              <a:t>注入孔へ誘導管を設置し、専用加圧注入機を</a:t>
            </a:r>
            <a:endParaRPr kumimoji="1" lang="en-US" altLang="ja-JP" sz="1400" dirty="0"/>
          </a:p>
          <a:p>
            <a:r>
              <a:rPr lang="ja-JP" altLang="en-US" sz="1400" dirty="0"/>
              <a:t>取付け樹脂を注入。</a:t>
            </a:r>
            <a:endParaRPr kumimoji="1" lang="ja-JP" altLang="en-US" sz="900" dirty="0"/>
          </a:p>
        </p:txBody>
      </p:sp>
      <p:sp>
        <p:nvSpPr>
          <p:cNvPr id="23" name="テキスト ボックス 22">
            <a:extLst>
              <a:ext uri="{FF2B5EF4-FFF2-40B4-BE49-F238E27FC236}">
                <a16:creationId xmlns:a16="http://schemas.microsoft.com/office/drawing/2014/main" id="{B8420DCC-D5F9-45DC-B08C-6BE44988E522}"/>
              </a:ext>
            </a:extLst>
          </p:cNvPr>
          <p:cNvSpPr txBox="1"/>
          <p:nvPr/>
        </p:nvSpPr>
        <p:spPr>
          <a:xfrm>
            <a:off x="5410633" y="4811459"/>
            <a:ext cx="3556476" cy="523220"/>
          </a:xfrm>
          <a:prstGeom prst="rect">
            <a:avLst/>
          </a:prstGeom>
          <a:noFill/>
        </p:spPr>
        <p:txBody>
          <a:bodyPr wrap="square" rtlCol="0">
            <a:spAutoFit/>
          </a:bodyPr>
          <a:lstStyle/>
          <a:p>
            <a:r>
              <a:rPr lang="ja-JP" altLang="en-US" sz="1400" dirty="0"/>
              <a:t>注入完了を確認し清掃後、注入孔をモルタルにて充填し仕上げ。</a:t>
            </a:r>
            <a:endParaRPr kumimoji="1" lang="ja-JP" altLang="en-US" sz="1400" dirty="0"/>
          </a:p>
        </p:txBody>
      </p:sp>
    </p:spTree>
    <p:extLst>
      <p:ext uri="{BB962C8B-B14F-4D97-AF65-F5344CB8AC3E}">
        <p14:creationId xmlns:p14="http://schemas.microsoft.com/office/powerpoint/2010/main" val="60242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23528" y="1356192"/>
            <a:ext cx="8424936" cy="1080121"/>
          </a:xfrm>
        </p:spPr>
        <p:txBody>
          <a:bodyPr/>
          <a:lstStyle/>
          <a:p>
            <a:pPr algn="l"/>
            <a:r>
              <a:rPr lang="ja-JP" altLang="en-US" sz="2000" dirty="0">
                <a:latin typeface="+mn-ea"/>
              </a:rPr>
              <a:t>・下面ひび割れの位置を割り出し、施工範囲を決め、平面図に示すようにホーム上に等間隔で注入孔を削孔し注入する。</a:t>
            </a:r>
            <a:r>
              <a:rPr lang="ja-JP" altLang="en-US" sz="2000" kern="0" dirty="0">
                <a:latin typeface="+mn-ea"/>
              </a:rPr>
              <a:t>樹脂が行き渡り、隣接孔から液漏れを確認したら順次注入機を移行し、満遍なく充填していく。</a:t>
            </a:r>
            <a:endParaRPr kumimoji="1" lang="en-US" altLang="ja-JP" sz="2400" dirty="0">
              <a:latin typeface="+mn-ea"/>
            </a:endParaRPr>
          </a:p>
          <a:p>
            <a:endParaRPr lang="ja-JP" altLang="ja-JP" sz="2400" dirty="0"/>
          </a:p>
        </p:txBody>
      </p:sp>
      <p:sp>
        <p:nvSpPr>
          <p:cNvPr id="5" name="タイトル 1">
            <a:extLst>
              <a:ext uri="{FF2B5EF4-FFF2-40B4-BE49-F238E27FC236}">
                <a16:creationId xmlns:a16="http://schemas.microsoft.com/office/drawing/2014/main" id="{F6DB38D6-1298-4EBF-AD65-4E5F782675C0}"/>
              </a:ext>
            </a:extLst>
          </p:cNvPr>
          <p:cNvSpPr txBox="1">
            <a:spLocks/>
          </p:cNvSpPr>
          <p:nvPr/>
        </p:nvSpPr>
        <p:spPr bwMode="auto">
          <a:xfrm>
            <a:off x="-540568" y="796523"/>
            <a:ext cx="5256584" cy="43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r>
              <a:rPr lang="en-US" altLang="ja-JP" sz="3600" kern="0" dirty="0"/>
              <a:t>【</a:t>
            </a:r>
            <a:r>
              <a:rPr lang="ja-JP" altLang="en-US" sz="3600" kern="0" dirty="0"/>
              <a:t>　施工状況　</a:t>
            </a:r>
            <a:r>
              <a:rPr lang="en-US" altLang="ja-JP" sz="3600" kern="0" dirty="0"/>
              <a:t>】</a:t>
            </a:r>
            <a:endParaRPr lang="ja-JP" altLang="en-US" sz="3600" kern="0" dirty="0"/>
          </a:p>
        </p:txBody>
      </p:sp>
      <p:sp>
        <p:nvSpPr>
          <p:cNvPr id="3031" name="タイトル 1">
            <a:extLst>
              <a:ext uri="{FF2B5EF4-FFF2-40B4-BE49-F238E27FC236}">
                <a16:creationId xmlns:a16="http://schemas.microsoft.com/office/drawing/2014/main" id="{27B43623-F3E0-F531-2A39-EE63AF58D78A}"/>
              </a:ext>
            </a:extLst>
          </p:cNvPr>
          <p:cNvSpPr txBox="1">
            <a:spLocks/>
          </p:cNvSpPr>
          <p:nvPr/>
        </p:nvSpPr>
        <p:spPr bwMode="auto">
          <a:xfrm>
            <a:off x="3275856" y="6192806"/>
            <a:ext cx="2232248" cy="2160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r>
              <a:rPr lang="en-US" altLang="ja-JP" sz="1400" kern="0" dirty="0"/>
              <a:t>【</a:t>
            </a:r>
            <a:r>
              <a:rPr lang="ja-JP" altLang="en-US" sz="1400" kern="0" dirty="0"/>
              <a:t>　注入孔位置図　</a:t>
            </a:r>
            <a:r>
              <a:rPr lang="en-US" altLang="ja-JP" sz="1400" kern="0" dirty="0"/>
              <a:t>】</a:t>
            </a:r>
            <a:endParaRPr lang="ja-JP" altLang="en-US" sz="1400" kern="0" dirty="0"/>
          </a:p>
        </p:txBody>
      </p:sp>
      <p:pic>
        <p:nvPicPr>
          <p:cNvPr id="3035" name="図 3034" descr="ダイアグラム&#10;&#10;自動的に生成された説明">
            <a:extLst>
              <a:ext uri="{FF2B5EF4-FFF2-40B4-BE49-F238E27FC236}">
                <a16:creationId xmlns:a16="http://schemas.microsoft.com/office/drawing/2014/main" id="{3361A032-2E08-1A48-369A-4117209D7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920" y="2474810"/>
            <a:ext cx="6012160" cy="3706271"/>
          </a:xfrm>
          <a:prstGeom prst="rect">
            <a:avLst/>
          </a:prstGeom>
        </p:spPr>
      </p:pic>
    </p:spTree>
    <p:extLst>
      <p:ext uri="{BB962C8B-B14F-4D97-AF65-F5344CB8AC3E}">
        <p14:creationId xmlns:p14="http://schemas.microsoft.com/office/powerpoint/2010/main" val="357952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23528" y="1556791"/>
            <a:ext cx="8424936" cy="1060983"/>
          </a:xfrm>
        </p:spPr>
        <p:txBody>
          <a:bodyPr/>
          <a:lstStyle/>
          <a:p>
            <a:pPr algn="l"/>
            <a:r>
              <a:rPr lang="ja-JP" altLang="en-US" sz="2000" dirty="0">
                <a:latin typeface="+mn-ea"/>
              </a:rPr>
              <a:t>・注入ノズル固定用の誘導管を削孔した孔に挿入し専用注入機を取付け樹脂を注入する。誘導管設置により、圧力を深部へ誘導し樹脂が他の層に行き渡らないように目的箇所へ直接吐出する。</a:t>
            </a:r>
            <a:endParaRPr lang="ja-JP" altLang="ja-JP" sz="2000" dirty="0"/>
          </a:p>
        </p:txBody>
      </p:sp>
      <p:sp>
        <p:nvSpPr>
          <p:cNvPr id="5" name="タイトル 1">
            <a:extLst>
              <a:ext uri="{FF2B5EF4-FFF2-40B4-BE49-F238E27FC236}">
                <a16:creationId xmlns:a16="http://schemas.microsoft.com/office/drawing/2014/main" id="{F6DB38D6-1298-4EBF-AD65-4E5F782675C0}"/>
              </a:ext>
            </a:extLst>
          </p:cNvPr>
          <p:cNvSpPr txBox="1">
            <a:spLocks/>
          </p:cNvSpPr>
          <p:nvPr/>
        </p:nvSpPr>
        <p:spPr bwMode="auto">
          <a:xfrm>
            <a:off x="-558824" y="871810"/>
            <a:ext cx="5256584" cy="43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r>
              <a:rPr lang="en-US" altLang="ja-JP" sz="3600" kern="0" dirty="0"/>
              <a:t>【</a:t>
            </a:r>
            <a:r>
              <a:rPr lang="ja-JP" altLang="en-US" sz="3600" kern="0" dirty="0"/>
              <a:t>　施工状況　</a:t>
            </a:r>
            <a:r>
              <a:rPr lang="en-US" altLang="ja-JP" sz="3600" kern="0" dirty="0"/>
              <a:t>】</a:t>
            </a:r>
            <a:endParaRPr lang="ja-JP" altLang="en-US" sz="3600" kern="0" dirty="0"/>
          </a:p>
        </p:txBody>
      </p:sp>
      <p:sp>
        <p:nvSpPr>
          <p:cNvPr id="2240" name="タイトル 1">
            <a:extLst>
              <a:ext uri="{FF2B5EF4-FFF2-40B4-BE49-F238E27FC236}">
                <a16:creationId xmlns:a16="http://schemas.microsoft.com/office/drawing/2014/main" id="{3529908A-F3A5-0B96-A9EA-8A2F9A7E9E4E}"/>
              </a:ext>
            </a:extLst>
          </p:cNvPr>
          <p:cNvSpPr txBox="1">
            <a:spLocks/>
          </p:cNvSpPr>
          <p:nvPr/>
        </p:nvSpPr>
        <p:spPr bwMode="auto">
          <a:xfrm>
            <a:off x="3487608" y="5813377"/>
            <a:ext cx="2447290" cy="3169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r>
              <a:rPr lang="en-US" altLang="ja-JP" sz="1400" kern="0" dirty="0"/>
              <a:t>【</a:t>
            </a:r>
            <a:r>
              <a:rPr lang="ja-JP" altLang="en-US" sz="1400" kern="0" dirty="0"/>
              <a:t>　注入状況断面図　</a:t>
            </a:r>
            <a:r>
              <a:rPr lang="en-US" altLang="ja-JP" sz="1400" kern="0" dirty="0"/>
              <a:t>】</a:t>
            </a:r>
            <a:endParaRPr lang="ja-JP" altLang="en-US" sz="1400" kern="0" dirty="0"/>
          </a:p>
        </p:txBody>
      </p:sp>
      <p:grpSp>
        <p:nvGrpSpPr>
          <p:cNvPr id="58" name="グループ化 57">
            <a:extLst>
              <a:ext uri="{FF2B5EF4-FFF2-40B4-BE49-F238E27FC236}">
                <a16:creationId xmlns:a16="http://schemas.microsoft.com/office/drawing/2014/main" id="{399A0B66-B63D-1868-F9B7-1158CB83BC47}"/>
              </a:ext>
            </a:extLst>
          </p:cNvPr>
          <p:cNvGrpSpPr/>
          <p:nvPr/>
        </p:nvGrpSpPr>
        <p:grpSpPr>
          <a:xfrm>
            <a:off x="1299226" y="2717209"/>
            <a:ext cx="6338582" cy="2835616"/>
            <a:chOff x="0" y="0"/>
            <a:chExt cx="3010538" cy="1302640"/>
          </a:xfrm>
        </p:grpSpPr>
        <p:grpSp>
          <p:nvGrpSpPr>
            <p:cNvPr id="59" name="グループ化 58">
              <a:extLst>
                <a:ext uri="{FF2B5EF4-FFF2-40B4-BE49-F238E27FC236}">
                  <a16:creationId xmlns:a16="http://schemas.microsoft.com/office/drawing/2014/main" id="{27BAB8EE-93B0-2E96-D2E3-E5C0AFAF5371}"/>
                </a:ext>
              </a:extLst>
            </p:cNvPr>
            <p:cNvGrpSpPr/>
            <p:nvPr/>
          </p:nvGrpSpPr>
          <p:grpSpPr>
            <a:xfrm>
              <a:off x="0" y="0"/>
              <a:ext cx="3010538" cy="1302640"/>
              <a:chOff x="0" y="0"/>
              <a:chExt cx="3010538" cy="1300528"/>
            </a:xfrm>
          </p:grpSpPr>
          <p:grpSp>
            <p:nvGrpSpPr>
              <p:cNvPr id="2257" name="グループ化 2256">
                <a:extLst>
                  <a:ext uri="{FF2B5EF4-FFF2-40B4-BE49-F238E27FC236}">
                    <a16:creationId xmlns:a16="http://schemas.microsoft.com/office/drawing/2014/main" id="{998FB399-FACA-B5E3-75D9-00D6117EDE00}"/>
                  </a:ext>
                </a:extLst>
              </p:cNvPr>
              <p:cNvGrpSpPr/>
              <p:nvPr/>
            </p:nvGrpSpPr>
            <p:grpSpPr>
              <a:xfrm>
                <a:off x="0" y="0"/>
                <a:ext cx="3010538" cy="1300528"/>
                <a:chOff x="0" y="0"/>
                <a:chExt cx="3010538" cy="1300528"/>
              </a:xfrm>
            </p:grpSpPr>
            <p:grpSp>
              <p:nvGrpSpPr>
                <p:cNvPr id="2259" name="グループ化 2258">
                  <a:extLst>
                    <a:ext uri="{FF2B5EF4-FFF2-40B4-BE49-F238E27FC236}">
                      <a16:creationId xmlns:a16="http://schemas.microsoft.com/office/drawing/2014/main" id="{B4E983CB-5938-B5F8-3436-CE5C0A33C2C5}"/>
                    </a:ext>
                  </a:extLst>
                </p:cNvPr>
                <p:cNvGrpSpPr/>
                <p:nvPr/>
              </p:nvGrpSpPr>
              <p:grpSpPr>
                <a:xfrm>
                  <a:off x="0" y="0"/>
                  <a:ext cx="3010538" cy="1300528"/>
                  <a:chOff x="0" y="0"/>
                  <a:chExt cx="3010538" cy="1300528"/>
                </a:xfrm>
              </p:grpSpPr>
              <p:grpSp>
                <p:nvGrpSpPr>
                  <p:cNvPr id="2264" name="グループ化 2263">
                    <a:extLst>
                      <a:ext uri="{FF2B5EF4-FFF2-40B4-BE49-F238E27FC236}">
                        <a16:creationId xmlns:a16="http://schemas.microsoft.com/office/drawing/2014/main" id="{9A9E9BEB-C918-628E-B6F3-F8225654AD55}"/>
                      </a:ext>
                    </a:extLst>
                  </p:cNvPr>
                  <p:cNvGrpSpPr>
                    <a:grpSpLocks noChangeAspect="1"/>
                  </p:cNvGrpSpPr>
                  <p:nvPr/>
                </p:nvGrpSpPr>
                <p:grpSpPr>
                  <a:xfrm>
                    <a:off x="0" y="244046"/>
                    <a:ext cx="3010538" cy="1056482"/>
                    <a:chOff x="0" y="244046"/>
                    <a:chExt cx="5312122" cy="1866062"/>
                  </a:xfrm>
                </p:grpSpPr>
                <p:grpSp>
                  <p:nvGrpSpPr>
                    <p:cNvPr id="2271" name="グループ化 2270">
                      <a:extLst>
                        <a:ext uri="{FF2B5EF4-FFF2-40B4-BE49-F238E27FC236}">
                          <a16:creationId xmlns:a16="http://schemas.microsoft.com/office/drawing/2014/main" id="{438E4904-E1FA-B3BC-A291-D73ECCF9DA51}"/>
                        </a:ext>
                      </a:extLst>
                    </p:cNvPr>
                    <p:cNvGrpSpPr/>
                    <p:nvPr/>
                  </p:nvGrpSpPr>
                  <p:grpSpPr>
                    <a:xfrm>
                      <a:off x="0" y="244046"/>
                      <a:ext cx="5312122" cy="1866062"/>
                      <a:chOff x="0" y="244046"/>
                      <a:chExt cx="5423915" cy="1906594"/>
                    </a:xfrm>
                  </p:grpSpPr>
                  <p:grpSp>
                    <p:nvGrpSpPr>
                      <p:cNvPr id="2275" name="グループ化 2274">
                        <a:extLst>
                          <a:ext uri="{FF2B5EF4-FFF2-40B4-BE49-F238E27FC236}">
                            <a16:creationId xmlns:a16="http://schemas.microsoft.com/office/drawing/2014/main" id="{7427B7C3-3BEB-052D-9A1D-653FA0AADEFA}"/>
                          </a:ext>
                        </a:extLst>
                      </p:cNvPr>
                      <p:cNvGrpSpPr/>
                      <p:nvPr/>
                    </p:nvGrpSpPr>
                    <p:grpSpPr>
                      <a:xfrm>
                        <a:off x="0" y="244046"/>
                        <a:ext cx="5420951" cy="1906594"/>
                        <a:chOff x="0" y="244046"/>
                        <a:chExt cx="5436636" cy="1918861"/>
                      </a:xfrm>
                    </p:grpSpPr>
                    <p:grpSp>
                      <p:nvGrpSpPr>
                        <p:cNvPr id="2277" name="グループ化 2276">
                          <a:extLst>
                            <a:ext uri="{FF2B5EF4-FFF2-40B4-BE49-F238E27FC236}">
                              <a16:creationId xmlns:a16="http://schemas.microsoft.com/office/drawing/2014/main" id="{A1B6DC6C-D28C-32B9-567D-7A904A6B63D7}"/>
                            </a:ext>
                          </a:extLst>
                        </p:cNvPr>
                        <p:cNvGrpSpPr/>
                        <p:nvPr/>
                      </p:nvGrpSpPr>
                      <p:grpSpPr>
                        <a:xfrm>
                          <a:off x="59484" y="244046"/>
                          <a:ext cx="5377152" cy="1918861"/>
                          <a:chOff x="59484" y="244046"/>
                          <a:chExt cx="5377153" cy="1918861"/>
                        </a:xfrm>
                      </p:grpSpPr>
                      <p:grpSp>
                        <p:nvGrpSpPr>
                          <p:cNvPr id="2279" name="グループ化 2278">
                            <a:extLst>
                              <a:ext uri="{FF2B5EF4-FFF2-40B4-BE49-F238E27FC236}">
                                <a16:creationId xmlns:a16="http://schemas.microsoft.com/office/drawing/2014/main" id="{BB241F49-C7E8-8431-92CA-16C95CBC2535}"/>
                              </a:ext>
                            </a:extLst>
                          </p:cNvPr>
                          <p:cNvGrpSpPr/>
                          <p:nvPr/>
                        </p:nvGrpSpPr>
                        <p:grpSpPr>
                          <a:xfrm>
                            <a:off x="59484" y="562549"/>
                            <a:ext cx="4231973" cy="350993"/>
                            <a:chOff x="59484" y="562548"/>
                            <a:chExt cx="4689771" cy="384885"/>
                          </a:xfrm>
                        </p:grpSpPr>
                        <p:sp>
                          <p:nvSpPr>
                            <p:cNvPr id="2292" name="正方形/長方形 6">
                              <a:extLst>
                                <a:ext uri="{FF2B5EF4-FFF2-40B4-BE49-F238E27FC236}">
                                  <a16:creationId xmlns:a16="http://schemas.microsoft.com/office/drawing/2014/main" id="{EF300D8D-4333-061D-09AF-0CB9AB2DBE6C}"/>
                                </a:ext>
                              </a:extLst>
                            </p:cNvPr>
                            <p:cNvSpPr/>
                            <p:nvPr/>
                          </p:nvSpPr>
                          <p:spPr>
                            <a:xfrm>
                              <a:off x="62617" y="562548"/>
                              <a:ext cx="4685455" cy="214495"/>
                            </a:xfrm>
                            <a:custGeom>
                              <a:avLst/>
                              <a:gdLst>
                                <a:gd name="connsiteX0" fmla="*/ 0 w 5504448"/>
                                <a:gd name="connsiteY0" fmla="*/ 0 h 140368"/>
                                <a:gd name="connsiteX1" fmla="*/ 5504448 w 5504448"/>
                                <a:gd name="connsiteY1" fmla="*/ 0 h 140368"/>
                                <a:gd name="connsiteX2" fmla="*/ 5504448 w 5504448"/>
                                <a:gd name="connsiteY2" fmla="*/ 140368 h 140368"/>
                                <a:gd name="connsiteX3" fmla="*/ 0 w 5504448"/>
                                <a:gd name="connsiteY3" fmla="*/ 140368 h 140368"/>
                                <a:gd name="connsiteX4" fmla="*/ 0 w 5504448"/>
                                <a:gd name="connsiteY4" fmla="*/ 0 h 140368"/>
                                <a:gd name="connsiteX0" fmla="*/ 0 w 5504448"/>
                                <a:gd name="connsiteY0" fmla="*/ 0 h 245644"/>
                                <a:gd name="connsiteX1" fmla="*/ 5504448 w 5504448"/>
                                <a:gd name="connsiteY1" fmla="*/ 0 h 245644"/>
                                <a:gd name="connsiteX2" fmla="*/ 5504448 w 5504448"/>
                                <a:gd name="connsiteY2" fmla="*/ 140368 h 245644"/>
                                <a:gd name="connsiteX3" fmla="*/ 0 w 5504448"/>
                                <a:gd name="connsiteY3" fmla="*/ 245644 h 245644"/>
                                <a:gd name="connsiteX4" fmla="*/ 0 w 5504448"/>
                                <a:gd name="connsiteY4" fmla="*/ 0 h 245644"/>
                                <a:gd name="connsiteX0" fmla="*/ 0 w 5504448"/>
                                <a:gd name="connsiteY0" fmla="*/ 0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0 h 250657"/>
                                <a:gd name="connsiteX0" fmla="*/ 0 w 5514475"/>
                                <a:gd name="connsiteY0" fmla="*/ 110289 h 250657"/>
                                <a:gd name="connsiteX1" fmla="*/ 5514475 w 5514475"/>
                                <a:gd name="connsiteY1" fmla="*/ 0 h 250657"/>
                                <a:gd name="connsiteX2" fmla="*/ 5514475 w 5514475"/>
                                <a:gd name="connsiteY2" fmla="*/ 140368 h 250657"/>
                                <a:gd name="connsiteX3" fmla="*/ 15040 w 5514475"/>
                                <a:gd name="connsiteY3" fmla="*/ 250657 h 250657"/>
                                <a:gd name="connsiteX4" fmla="*/ 0 w 5514475"/>
                                <a:gd name="connsiteY4" fmla="*/ 110289 h 250657"/>
                                <a:gd name="connsiteX0" fmla="*/ 0 w 5504448"/>
                                <a:gd name="connsiteY0" fmla="*/ 110289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35 w 5507661"/>
                                <a:gd name="connsiteY0" fmla="*/ 97587 h 250657"/>
                                <a:gd name="connsiteX1" fmla="*/ 5507661 w 5507661"/>
                                <a:gd name="connsiteY1" fmla="*/ 0 h 250657"/>
                                <a:gd name="connsiteX2" fmla="*/ 5507661 w 5507661"/>
                                <a:gd name="connsiteY2" fmla="*/ 140368 h 250657"/>
                                <a:gd name="connsiteX3" fmla="*/ 2081 w 5507661"/>
                                <a:gd name="connsiteY3" fmla="*/ 250657 h 250657"/>
                                <a:gd name="connsiteX4" fmla="*/ 35 w 5507661"/>
                                <a:gd name="connsiteY4" fmla="*/ 97587 h 250657"/>
                                <a:gd name="connsiteX0" fmla="*/ 1131 w 5505580"/>
                                <a:gd name="connsiteY0" fmla="*/ 91237 h 250657"/>
                                <a:gd name="connsiteX1" fmla="*/ 5505580 w 5505580"/>
                                <a:gd name="connsiteY1" fmla="*/ 0 h 250657"/>
                                <a:gd name="connsiteX2" fmla="*/ 5505580 w 5505580"/>
                                <a:gd name="connsiteY2" fmla="*/ 140368 h 250657"/>
                                <a:gd name="connsiteX3" fmla="*/ 0 w 5505580"/>
                                <a:gd name="connsiteY3" fmla="*/ 250657 h 250657"/>
                                <a:gd name="connsiteX4" fmla="*/ 1131 w 5505580"/>
                                <a:gd name="connsiteY4" fmla="*/ 91237 h 250657"/>
                                <a:gd name="connsiteX0" fmla="*/ 1130 w 5505580"/>
                                <a:gd name="connsiteY0" fmla="*/ 81712 h 250657"/>
                                <a:gd name="connsiteX1" fmla="*/ 5505580 w 5505580"/>
                                <a:gd name="connsiteY1" fmla="*/ 0 h 250657"/>
                                <a:gd name="connsiteX2" fmla="*/ 5505580 w 5505580"/>
                                <a:gd name="connsiteY2" fmla="*/ 140368 h 250657"/>
                                <a:gd name="connsiteX3" fmla="*/ 0 w 5505580"/>
                                <a:gd name="connsiteY3" fmla="*/ 250657 h 250657"/>
                                <a:gd name="connsiteX4" fmla="*/ 1130 w 5505580"/>
                                <a:gd name="connsiteY4" fmla="*/ 81712 h 250657"/>
                                <a:gd name="connsiteX0" fmla="*/ 1130 w 5505580"/>
                                <a:gd name="connsiteY0" fmla="*/ 84887 h 250657"/>
                                <a:gd name="connsiteX1" fmla="*/ 5505580 w 5505580"/>
                                <a:gd name="connsiteY1" fmla="*/ 0 h 250657"/>
                                <a:gd name="connsiteX2" fmla="*/ 5505580 w 5505580"/>
                                <a:gd name="connsiteY2" fmla="*/ 140368 h 250657"/>
                                <a:gd name="connsiteX3" fmla="*/ 0 w 5505580"/>
                                <a:gd name="connsiteY3" fmla="*/ 250657 h 250657"/>
                                <a:gd name="connsiteX4" fmla="*/ 1130 w 5505580"/>
                                <a:gd name="connsiteY4" fmla="*/ 84887 h 250657"/>
                                <a:gd name="connsiteX0" fmla="*/ 1130 w 5505580"/>
                                <a:gd name="connsiteY0" fmla="*/ 88062 h 253832"/>
                                <a:gd name="connsiteX1" fmla="*/ 5505580 w 5505580"/>
                                <a:gd name="connsiteY1" fmla="*/ 0 h 253832"/>
                                <a:gd name="connsiteX2" fmla="*/ 5505580 w 5505580"/>
                                <a:gd name="connsiteY2" fmla="*/ 143543 h 253832"/>
                                <a:gd name="connsiteX3" fmla="*/ 0 w 5505580"/>
                                <a:gd name="connsiteY3" fmla="*/ 253832 h 253832"/>
                                <a:gd name="connsiteX4" fmla="*/ 1130 w 5505580"/>
                                <a:gd name="connsiteY4" fmla="*/ 88062 h 253832"/>
                                <a:gd name="connsiteX0" fmla="*/ 1131 w 5505580"/>
                                <a:gd name="connsiteY0" fmla="*/ 88062 h 253832"/>
                                <a:gd name="connsiteX1" fmla="*/ 5505580 w 5505580"/>
                                <a:gd name="connsiteY1" fmla="*/ 0 h 253832"/>
                                <a:gd name="connsiteX2" fmla="*/ 5505580 w 5505580"/>
                                <a:gd name="connsiteY2" fmla="*/ 143543 h 253832"/>
                                <a:gd name="connsiteX3" fmla="*/ 0 w 5505580"/>
                                <a:gd name="connsiteY3" fmla="*/ 253832 h 253832"/>
                                <a:gd name="connsiteX4" fmla="*/ 1131 w 5505580"/>
                                <a:gd name="connsiteY4" fmla="*/ 88062 h 253832"/>
                                <a:gd name="connsiteX0" fmla="*/ 21 w 5509556"/>
                                <a:gd name="connsiteY0" fmla="*/ 77941 h 253832"/>
                                <a:gd name="connsiteX1" fmla="*/ 5509556 w 5509556"/>
                                <a:gd name="connsiteY1" fmla="*/ 0 h 253832"/>
                                <a:gd name="connsiteX2" fmla="*/ 5509556 w 5509556"/>
                                <a:gd name="connsiteY2" fmla="*/ 143543 h 253832"/>
                                <a:gd name="connsiteX3" fmla="*/ 3976 w 5509556"/>
                                <a:gd name="connsiteY3" fmla="*/ 253832 h 253832"/>
                                <a:gd name="connsiteX4" fmla="*/ 21 w 5509556"/>
                                <a:gd name="connsiteY4" fmla="*/ 77941 h 253832"/>
                                <a:gd name="connsiteX0" fmla="*/ 21 w 5509556"/>
                                <a:gd name="connsiteY0" fmla="*/ 77941 h 253832"/>
                                <a:gd name="connsiteX1" fmla="*/ 5509556 w 5509556"/>
                                <a:gd name="connsiteY1" fmla="*/ 0 h 253832"/>
                                <a:gd name="connsiteX2" fmla="*/ 5509556 w 5509556"/>
                                <a:gd name="connsiteY2" fmla="*/ 143543 h 253832"/>
                                <a:gd name="connsiteX3" fmla="*/ 3976 w 5509556"/>
                                <a:gd name="connsiteY3" fmla="*/ 253832 h 253832"/>
                                <a:gd name="connsiteX4" fmla="*/ 21 w 5509556"/>
                                <a:gd name="connsiteY4" fmla="*/ 77941 h 253832"/>
                                <a:gd name="connsiteX0" fmla="*/ 21 w 5509556"/>
                                <a:gd name="connsiteY0" fmla="*/ 77941 h 253832"/>
                                <a:gd name="connsiteX1" fmla="*/ 5509556 w 5509556"/>
                                <a:gd name="connsiteY1" fmla="*/ 0 h 253832"/>
                                <a:gd name="connsiteX2" fmla="*/ 5509556 w 5509556"/>
                                <a:gd name="connsiteY2" fmla="*/ 143543 h 253832"/>
                                <a:gd name="connsiteX3" fmla="*/ 3976 w 5509556"/>
                                <a:gd name="connsiteY3" fmla="*/ 253832 h 253832"/>
                                <a:gd name="connsiteX4" fmla="*/ 21 w 5509556"/>
                                <a:gd name="connsiteY4" fmla="*/ 77941 h 253832"/>
                                <a:gd name="connsiteX0" fmla="*/ 21 w 5509556"/>
                                <a:gd name="connsiteY0" fmla="*/ 72881 h 253832"/>
                                <a:gd name="connsiteX1" fmla="*/ 5509556 w 5509556"/>
                                <a:gd name="connsiteY1" fmla="*/ 0 h 253832"/>
                                <a:gd name="connsiteX2" fmla="*/ 5509556 w 5509556"/>
                                <a:gd name="connsiteY2" fmla="*/ 143543 h 253832"/>
                                <a:gd name="connsiteX3" fmla="*/ 3976 w 5509556"/>
                                <a:gd name="connsiteY3" fmla="*/ 253832 h 253832"/>
                                <a:gd name="connsiteX4" fmla="*/ 21 w 5509556"/>
                                <a:gd name="connsiteY4" fmla="*/ 72881 h 25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556" h="253832">
                                  <a:moveTo>
                                    <a:pt x="21" y="72881"/>
                                  </a:moveTo>
                                  <a:lnTo>
                                    <a:pt x="5509556" y="0"/>
                                  </a:lnTo>
                                  <a:lnTo>
                                    <a:pt x="5509556" y="143543"/>
                                  </a:lnTo>
                                  <a:lnTo>
                                    <a:pt x="3976" y="253832"/>
                                  </a:lnTo>
                                  <a:cubicBezTo>
                                    <a:pt x="4353" y="207043"/>
                                    <a:pt x="-356" y="119670"/>
                                    <a:pt x="21" y="72881"/>
                                  </a:cubicBezTo>
                                  <a:close/>
                                </a:path>
                              </a:pathLst>
                            </a:custGeom>
                            <a:pattFill prst="smCheck">
                              <a:fgClr>
                                <a:schemeClr val="bg1">
                                  <a:lumMod val="75000"/>
                                </a:schemeClr>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93" name="正方形/長方形 6">
                              <a:extLst>
                                <a:ext uri="{FF2B5EF4-FFF2-40B4-BE49-F238E27FC236}">
                                  <a16:creationId xmlns:a16="http://schemas.microsoft.com/office/drawing/2014/main" id="{7745C74D-B76D-E8E4-145A-280AF74655ED}"/>
                                </a:ext>
                              </a:extLst>
                            </p:cNvPr>
                            <p:cNvSpPr/>
                            <p:nvPr/>
                          </p:nvSpPr>
                          <p:spPr>
                            <a:xfrm>
                              <a:off x="59484" y="578170"/>
                              <a:ext cx="4689771" cy="211811"/>
                            </a:xfrm>
                            <a:custGeom>
                              <a:avLst/>
                              <a:gdLst>
                                <a:gd name="connsiteX0" fmla="*/ 0 w 5504448"/>
                                <a:gd name="connsiteY0" fmla="*/ 0 h 140368"/>
                                <a:gd name="connsiteX1" fmla="*/ 5504448 w 5504448"/>
                                <a:gd name="connsiteY1" fmla="*/ 0 h 140368"/>
                                <a:gd name="connsiteX2" fmla="*/ 5504448 w 5504448"/>
                                <a:gd name="connsiteY2" fmla="*/ 140368 h 140368"/>
                                <a:gd name="connsiteX3" fmla="*/ 0 w 5504448"/>
                                <a:gd name="connsiteY3" fmla="*/ 140368 h 140368"/>
                                <a:gd name="connsiteX4" fmla="*/ 0 w 5504448"/>
                                <a:gd name="connsiteY4" fmla="*/ 0 h 140368"/>
                                <a:gd name="connsiteX0" fmla="*/ 0 w 5504448"/>
                                <a:gd name="connsiteY0" fmla="*/ 0 h 245644"/>
                                <a:gd name="connsiteX1" fmla="*/ 5504448 w 5504448"/>
                                <a:gd name="connsiteY1" fmla="*/ 0 h 245644"/>
                                <a:gd name="connsiteX2" fmla="*/ 5504448 w 5504448"/>
                                <a:gd name="connsiteY2" fmla="*/ 140368 h 245644"/>
                                <a:gd name="connsiteX3" fmla="*/ 0 w 5504448"/>
                                <a:gd name="connsiteY3" fmla="*/ 245644 h 245644"/>
                                <a:gd name="connsiteX4" fmla="*/ 0 w 5504448"/>
                                <a:gd name="connsiteY4" fmla="*/ 0 h 245644"/>
                                <a:gd name="connsiteX0" fmla="*/ 0 w 5504448"/>
                                <a:gd name="connsiteY0" fmla="*/ 0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0 h 250657"/>
                                <a:gd name="connsiteX0" fmla="*/ 0 w 5514475"/>
                                <a:gd name="connsiteY0" fmla="*/ 110289 h 250657"/>
                                <a:gd name="connsiteX1" fmla="*/ 5514475 w 5514475"/>
                                <a:gd name="connsiteY1" fmla="*/ 0 h 250657"/>
                                <a:gd name="connsiteX2" fmla="*/ 5514475 w 5514475"/>
                                <a:gd name="connsiteY2" fmla="*/ 140368 h 250657"/>
                                <a:gd name="connsiteX3" fmla="*/ 15040 w 5514475"/>
                                <a:gd name="connsiteY3" fmla="*/ 250657 h 250657"/>
                                <a:gd name="connsiteX4" fmla="*/ 0 w 5514475"/>
                                <a:gd name="connsiteY4" fmla="*/ 110289 h 250657"/>
                                <a:gd name="connsiteX0" fmla="*/ 0 w 5504448"/>
                                <a:gd name="connsiteY0" fmla="*/ 110289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00762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00762 h 250657"/>
                                <a:gd name="connsiteX0" fmla="*/ 1132 w 5505580"/>
                                <a:gd name="connsiteY0" fmla="*/ 88060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88060 h 250657"/>
                                <a:gd name="connsiteX0" fmla="*/ 1132 w 5505580"/>
                                <a:gd name="connsiteY0" fmla="*/ 88060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88060 h 250657"/>
                                <a:gd name="connsiteX0" fmla="*/ 10 w 5514629"/>
                                <a:gd name="connsiteY0" fmla="*/ 83000 h 250657"/>
                                <a:gd name="connsiteX1" fmla="*/ 5514629 w 5514629"/>
                                <a:gd name="connsiteY1" fmla="*/ 0 h 250657"/>
                                <a:gd name="connsiteX2" fmla="*/ 5514629 w 5514629"/>
                                <a:gd name="connsiteY2" fmla="*/ 140368 h 250657"/>
                                <a:gd name="connsiteX3" fmla="*/ 9049 w 5514629"/>
                                <a:gd name="connsiteY3" fmla="*/ 250657 h 250657"/>
                                <a:gd name="connsiteX4" fmla="*/ 10 w 5514629"/>
                                <a:gd name="connsiteY4" fmla="*/ 83000 h 250657"/>
                                <a:gd name="connsiteX0" fmla="*/ 7 w 5519712"/>
                                <a:gd name="connsiteY0" fmla="*/ 77939 h 250657"/>
                                <a:gd name="connsiteX1" fmla="*/ 5519712 w 5519712"/>
                                <a:gd name="connsiteY1" fmla="*/ 0 h 250657"/>
                                <a:gd name="connsiteX2" fmla="*/ 5519712 w 5519712"/>
                                <a:gd name="connsiteY2" fmla="*/ 140368 h 250657"/>
                                <a:gd name="connsiteX3" fmla="*/ 14132 w 5519712"/>
                                <a:gd name="connsiteY3" fmla="*/ 250657 h 250657"/>
                                <a:gd name="connsiteX4" fmla="*/ 7 w 5519712"/>
                                <a:gd name="connsiteY4" fmla="*/ 77939 h 250657"/>
                                <a:gd name="connsiteX0" fmla="*/ 10 w 5514630"/>
                                <a:gd name="connsiteY0" fmla="*/ 77939 h 250657"/>
                                <a:gd name="connsiteX1" fmla="*/ 5514630 w 5514630"/>
                                <a:gd name="connsiteY1" fmla="*/ 0 h 250657"/>
                                <a:gd name="connsiteX2" fmla="*/ 5514630 w 5514630"/>
                                <a:gd name="connsiteY2" fmla="*/ 140368 h 250657"/>
                                <a:gd name="connsiteX3" fmla="*/ 9050 w 5514630"/>
                                <a:gd name="connsiteY3" fmla="*/ 250657 h 250657"/>
                                <a:gd name="connsiteX4" fmla="*/ 10 w 5514630"/>
                                <a:gd name="connsiteY4" fmla="*/ 77939 h 250657"/>
                                <a:gd name="connsiteX0" fmla="*/ 10 w 5514631"/>
                                <a:gd name="connsiteY0" fmla="*/ 72879 h 250657"/>
                                <a:gd name="connsiteX1" fmla="*/ 5514631 w 5514631"/>
                                <a:gd name="connsiteY1" fmla="*/ 0 h 250657"/>
                                <a:gd name="connsiteX2" fmla="*/ 5514631 w 5514631"/>
                                <a:gd name="connsiteY2" fmla="*/ 140368 h 250657"/>
                                <a:gd name="connsiteX3" fmla="*/ 9051 w 5514631"/>
                                <a:gd name="connsiteY3" fmla="*/ 250657 h 250657"/>
                                <a:gd name="connsiteX4" fmla="*/ 10 w 5514631"/>
                                <a:gd name="connsiteY4" fmla="*/ 72879 h 250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4631" h="250657">
                                  <a:moveTo>
                                    <a:pt x="10" y="72879"/>
                                  </a:moveTo>
                                  <a:lnTo>
                                    <a:pt x="5514631" y="0"/>
                                  </a:lnTo>
                                  <a:lnTo>
                                    <a:pt x="5514631" y="140368"/>
                                  </a:lnTo>
                                  <a:lnTo>
                                    <a:pt x="9051" y="250657"/>
                                  </a:lnTo>
                                  <a:cubicBezTo>
                                    <a:pt x="9428" y="203868"/>
                                    <a:pt x="-367" y="119668"/>
                                    <a:pt x="10" y="72879"/>
                                  </a:cubicBezTo>
                                  <a:close/>
                                </a:path>
                              </a:pathLst>
                            </a:custGeom>
                            <a:pattFill prst="pct70">
                              <a:fgClr>
                                <a:schemeClr val="bg1">
                                  <a:lumMod val="75000"/>
                                </a:schemeClr>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94" name="正方形/長方形 6">
                              <a:extLst>
                                <a:ext uri="{FF2B5EF4-FFF2-40B4-BE49-F238E27FC236}">
                                  <a16:creationId xmlns:a16="http://schemas.microsoft.com/office/drawing/2014/main" id="{6849A2D0-2127-5A16-835F-0421D46BB4B0}"/>
                                </a:ext>
                              </a:extLst>
                            </p:cNvPr>
                            <p:cNvSpPr/>
                            <p:nvPr/>
                          </p:nvSpPr>
                          <p:spPr>
                            <a:xfrm>
                              <a:off x="66224" y="655982"/>
                              <a:ext cx="4682156" cy="232852"/>
                            </a:xfrm>
                            <a:custGeom>
                              <a:avLst/>
                              <a:gdLst>
                                <a:gd name="connsiteX0" fmla="*/ 0 w 5504448"/>
                                <a:gd name="connsiteY0" fmla="*/ 0 h 140368"/>
                                <a:gd name="connsiteX1" fmla="*/ 5504448 w 5504448"/>
                                <a:gd name="connsiteY1" fmla="*/ 0 h 140368"/>
                                <a:gd name="connsiteX2" fmla="*/ 5504448 w 5504448"/>
                                <a:gd name="connsiteY2" fmla="*/ 140368 h 140368"/>
                                <a:gd name="connsiteX3" fmla="*/ 0 w 5504448"/>
                                <a:gd name="connsiteY3" fmla="*/ 140368 h 140368"/>
                                <a:gd name="connsiteX4" fmla="*/ 0 w 5504448"/>
                                <a:gd name="connsiteY4" fmla="*/ 0 h 140368"/>
                                <a:gd name="connsiteX0" fmla="*/ 0 w 5504448"/>
                                <a:gd name="connsiteY0" fmla="*/ 0 h 245644"/>
                                <a:gd name="connsiteX1" fmla="*/ 5504448 w 5504448"/>
                                <a:gd name="connsiteY1" fmla="*/ 0 h 245644"/>
                                <a:gd name="connsiteX2" fmla="*/ 5504448 w 5504448"/>
                                <a:gd name="connsiteY2" fmla="*/ 140368 h 245644"/>
                                <a:gd name="connsiteX3" fmla="*/ 0 w 5504448"/>
                                <a:gd name="connsiteY3" fmla="*/ 245644 h 245644"/>
                                <a:gd name="connsiteX4" fmla="*/ 0 w 5504448"/>
                                <a:gd name="connsiteY4" fmla="*/ 0 h 245644"/>
                                <a:gd name="connsiteX0" fmla="*/ 0 w 5504448"/>
                                <a:gd name="connsiteY0" fmla="*/ 0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0 h 250657"/>
                                <a:gd name="connsiteX0" fmla="*/ 0 w 5514475"/>
                                <a:gd name="connsiteY0" fmla="*/ 110289 h 250657"/>
                                <a:gd name="connsiteX1" fmla="*/ 5514475 w 5514475"/>
                                <a:gd name="connsiteY1" fmla="*/ 0 h 250657"/>
                                <a:gd name="connsiteX2" fmla="*/ 5514475 w 5514475"/>
                                <a:gd name="connsiteY2" fmla="*/ 140368 h 250657"/>
                                <a:gd name="connsiteX3" fmla="*/ 15040 w 5514475"/>
                                <a:gd name="connsiteY3" fmla="*/ 250657 h 250657"/>
                                <a:gd name="connsiteX4" fmla="*/ 0 w 5514475"/>
                                <a:gd name="connsiteY4" fmla="*/ 110289 h 250657"/>
                                <a:gd name="connsiteX0" fmla="*/ 0 w 5504448"/>
                                <a:gd name="connsiteY0" fmla="*/ 110289 h 250657"/>
                                <a:gd name="connsiteX1" fmla="*/ 5504448 w 5504448"/>
                                <a:gd name="connsiteY1" fmla="*/ 0 h 250657"/>
                                <a:gd name="connsiteX2" fmla="*/ 5504448 w 5504448"/>
                                <a:gd name="connsiteY2" fmla="*/ 140368 h 250657"/>
                                <a:gd name="connsiteX3" fmla="*/ 5013 w 5504448"/>
                                <a:gd name="connsiteY3" fmla="*/ 250657 h 250657"/>
                                <a:gd name="connsiteX4" fmla="*/ 0 w 5504448"/>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110289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110289 h 250657"/>
                                <a:gd name="connsiteX0" fmla="*/ 1132 w 5505580"/>
                                <a:gd name="connsiteY0" fmla="*/ 88987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88987 h 250657"/>
                                <a:gd name="connsiteX0" fmla="*/ 1132 w 5505580"/>
                                <a:gd name="connsiteY0" fmla="*/ 79385 h 250657"/>
                                <a:gd name="connsiteX1" fmla="*/ 5505580 w 5505580"/>
                                <a:gd name="connsiteY1" fmla="*/ 0 h 250657"/>
                                <a:gd name="connsiteX2" fmla="*/ 5505580 w 5505580"/>
                                <a:gd name="connsiteY2" fmla="*/ 140368 h 250657"/>
                                <a:gd name="connsiteX3" fmla="*/ 0 w 5505580"/>
                                <a:gd name="connsiteY3" fmla="*/ 250657 h 250657"/>
                                <a:gd name="connsiteX4" fmla="*/ 1132 w 5505580"/>
                                <a:gd name="connsiteY4" fmla="*/ 79385 h 250657"/>
                                <a:gd name="connsiteX0" fmla="*/ 34 w 5507661"/>
                                <a:gd name="connsiteY0" fmla="*/ 69783 h 250657"/>
                                <a:gd name="connsiteX1" fmla="*/ 5507661 w 5507661"/>
                                <a:gd name="connsiteY1" fmla="*/ 0 h 250657"/>
                                <a:gd name="connsiteX2" fmla="*/ 5507661 w 5507661"/>
                                <a:gd name="connsiteY2" fmla="*/ 140368 h 250657"/>
                                <a:gd name="connsiteX3" fmla="*/ 2081 w 5507661"/>
                                <a:gd name="connsiteY3" fmla="*/ 250657 h 250657"/>
                                <a:gd name="connsiteX4" fmla="*/ 34 w 5507661"/>
                                <a:gd name="connsiteY4" fmla="*/ 69783 h 250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661" h="250657">
                                  <a:moveTo>
                                    <a:pt x="34" y="69783"/>
                                  </a:moveTo>
                                  <a:lnTo>
                                    <a:pt x="5507661" y="0"/>
                                  </a:lnTo>
                                  <a:lnTo>
                                    <a:pt x="5507661" y="140368"/>
                                  </a:lnTo>
                                  <a:lnTo>
                                    <a:pt x="2081" y="250657"/>
                                  </a:lnTo>
                                  <a:cubicBezTo>
                                    <a:pt x="2458" y="203868"/>
                                    <a:pt x="-343" y="116572"/>
                                    <a:pt x="34" y="69783"/>
                                  </a:cubicBezTo>
                                  <a:close/>
                                </a:path>
                              </a:pathLst>
                            </a:custGeom>
                            <a:pattFill prst="lgConfetti">
                              <a:fgClr>
                                <a:schemeClr val="bg1">
                                  <a:lumMod val="65000"/>
                                </a:schemeClr>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95" name="四角形: 1 つの角を切り取る 5">
                              <a:extLst>
                                <a:ext uri="{FF2B5EF4-FFF2-40B4-BE49-F238E27FC236}">
                                  <a16:creationId xmlns:a16="http://schemas.microsoft.com/office/drawing/2014/main" id="{20A506D3-B3C1-4B32-D8A3-0F7963C4286C}"/>
                                </a:ext>
                              </a:extLst>
                            </p:cNvPr>
                            <p:cNvSpPr/>
                            <p:nvPr/>
                          </p:nvSpPr>
                          <p:spPr>
                            <a:xfrm flipH="1">
                              <a:off x="64180" y="777651"/>
                              <a:ext cx="4683955" cy="169782"/>
                            </a:xfrm>
                            <a:custGeom>
                              <a:avLst/>
                              <a:gdLst>
                                <a:gd name="connsiteX0" fmla="*/ 0 w 5505450"/>
                                <a:gd name="connsiteY0" fmla="*/ 0 h 219075"/>
                                <a:gd name="connsiteX1" fmla="*/ 5395913 w 5505450"/>
                                <a:gd name="connsiteY1" fmla="*/ 0 h 219075"/>
                                <a:gd name="connsiteX2" fmla="*/ 5505450 w 5505450"/>
                                <a:gd name="connsiteY2" fmla="*/ 109538 h 219075"/>
                                <a:gd name="connsiteX3" fmla="*/ 5505450 w 5505450"/>
                                <a:gd name="connsiteY3" fmla="*/ 219075 h 219075"/>
                                <a:gd name="connsiteX4" fmla="*/ 0 w 5505450"/>
                                <a:gd name="connsiteY4" fmla="*/ 219075 h 219075"/>
                                <a:gd name="connsiteX5" fmla="*/ 0 w 5505450"/>
                                <a:gd name="connsiteY5" fmla="*/ 0 h 219075"/>
                                <a:gd name="connsiteX0" fmla="*/ 0 w 5505450"/>
                                <a:gd name="connsiteY0" fmla="*/ 0 h 219075"/>
                                <a:gd name="connsiteX1" fmla="*/ 5505450 w 5505450"/>
                                <a:gd name="connsiteY1" fmla="*/ 109538 h 219075"/>
                                <a:gd name="connsiteX2" fmla="*/ 5505450 w 5505450"/>
                                <a:gd name="connsiteY2" fmla="*/ 219075 h 219075"/>
                                <a:gd name="connsiteX3" fmla="*/ 0 w 5505450"/>
                                <a:gd name="connsiteY3" fmla="*/ 219075 h 219075"/>
                                <a:gd name="connsiteX4" fmla="*/ 0 w 5505450"/>
                                <a:gd name="connsiteY4" fmla="*/ 0 h 219075"/>
                                <a:gd name="connsiteX0" fmla="*/ 0 w 5505450"/>
                                <a:gd name="connsiteY0" fmla="*/ 0 h 219075"/>
                                <a:gd name="connsiteX1" fmla="*/ 5505450 w 5505450"/>
                                <a:gd name="connsiteY1" fmla="*/ 76346 h 219075"/>
                                <a:gd name="connsiteX2" fmla="*/ 5505450 w 5505450"/>
                                <a:gd name="connsiteY2" fmla="*/ 219075 h 219075"/>
                                <a:gd name="connsiteX3" fmla="*/ 0 w 5505450"/>
                                <a:gd name="connsiteY3" fmla="*/ 219075 h 219075"/>
                                <a:gd name="connsiteX4" fmla="*/ 0 w 5505450"/>
                                <a:gd name="connsiteY4" fmla="*/ 0 h 219075"/>
                                <a:gd name="connsiteX0" fmla="*/ 0 w 5508628"/>
                                <a:gd name="connsiteY0" fmla="*/ 0 h 219075"/>
                                <a:gd name="connsiteX1" fmla="*/ 5508628 w 5508628"/>
                                <a:gd name="connsiteY1" fmla="*/ 61386 h 219075"/>
                                <a:gd name="connsiteX2" fmla="*/ 5505450 w 5508628"/>
                                <a:gd name="connsiteY2" fmla="*/ 219075 h 219075"/>
                                <a:gd name="connsiteX3" fmla="*/ 0 w 5508628"/>
                                <a:gd name="connsiteY3" fmla="*/ 219075 h 219075"/>
                                <a:gd name="connsiteX4" fmla="*/ 0 w 5508628"/>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8628" h="219075">
                                  <a:moveTo>
                                    <a:pt x="0" y="0"/>
                                  </a:moveTo>
                                  <a:lnTo>
                                    <a:pt x="5508628" y="61386"/>
                                  </a:lnTo>
                                  <a:cubicBezTo>
                                    <a:pt x="5507569" y="113949"/>
                                    <a:pt x="5506509" y="166512"/>
                                    <a:pt x="5505450" y="219075"/>
                                  </a:cubicBezTo>
                                  <a:lnTo>
                                    <a:pt x="0" y="219075"/>
                                  </a:lnTo>
                                  <a:lnTo>
                                    <a:pt x="0" y="0"/>
                                  </a:lnTo>
                                  <a:close/>
                                </a:path>
                              </a:pathLst>
                            </a:custGeom>
                            <a:solidFill>
                              <a:schemeClr val="bg1"/>
                            </a:solid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2280" name="グループ化 2279">
                            <a:extLst>
                              <a:ext uri="{FF2B5EF4-FFF2-40B4-BE49-F238E27FC236}">
                                <a16:creationId xmlns:a16="http://schemas.microsoft.com/office/drawing/2014/main" id="{9322A4CC-08EB-6AA8-849B-C589738B9694}"/>
                              </a:ext>
                            </a:extLst>
                          </p:cNvPr>
                          <p:cNvGrpSpPr/>
                          <p:nvPr/>
                        </p:nvGrpSpPr>
                        <p:grpSpPr>
                          <a:xfrm>
                            <a:off x="60932" y="244046"/>
                            <a:ext cx="5375705" cy="1918861"/>
                            <a:chOff x="60932" y="244046"/>
                            <a:chExt cx="6384083" cy="2302009"/>
                          </a:xfrm>
                        </p:grpSpPr>
                        <p:grpSp>
                          <p:nvGrpSpPr>
                            <p:cNvPr id="2281" name="グループ化 2280">
                              <a:extLst>
                                <a:ext uri="{FF2B5EF4-FFF2-40B4-BE49-F238E27FC236}">
                                  <a16:creationId xmlns:a16="http://schemas.microsoft.com/office/drawing/2014/main" id="{D2661677-7927-CBCE-E5B1-400A542C259B}"/>
                                </a:ext>
                              </a:extLst>
                            </p:cNvPr>
                            <p:cNvGrpSpPr>
                              <a:grpSpLocks noChangeAspect="1"/>
                            </p:cNvGrpSpPr>
                            <p:nvPr/>
                          </p:nvGrpSpPr>
                          <p:grpSpPr>
                            <a:xfrm>
                              <a:off x="60932" y="244046"/>
                              <a:ext cx="6384083" cy="2302009"/>
                              <a:chOff x="60932" y="244046"/>
                              <a:chExt cx="4114400" cy="1483046"/>
                            </a:xfrm>
                          </p:grpSpPr>
                          <p:sp>
                            <p:nvSpPr>
                              <p:cNvPr id="2290" name="フリーフォーム: 図形 2289">
                                <a:extLst>
                                  <a:ext uri="{FF2B5EF4-FFF2-40B4-BE49-F238E27FC236}">
                                    <a16:creationId xmlns:a16="http://schemas.microsoft.com/office/drawing/2014/main" id="{563840AF-B60B-E134-5754-30C0474326E8}"/>
                                  </a:ext>
                                </a:extLst>
                              </p:cNvPr>
                              <p:cNvSpPr/>
                              <p:nvPr/>
                            </p:nvSpPr>
                            <p:spPr>
                              <a:xfrm>
                                <a:off x="60932" y="244046"/>
                                <a:ext cx="4114400" cy="1472302"/>
                              </a:xfrm>
                              <a:custGeom>
                                <a:avLst/>
                                <a:gdLst>
                                  <a:gd name="connsiteX0" fmla="*/ 0 w 4324350"/>
                                  <a:gd name="connsiteY0" fmla="*/ 504825 h 1524000"/>
                                  <a:gd name="connsiteX1" fmla="*/ 3676650 w 4324350"/>
                                  <a:gd name="connsiteY1" fmla="*/ 523875 h 1524000"/>
                                  <a:gd name="connsiteX2" fmla="*/ 3676650 w 4324350"/>
                                  <a:gd name="connsiteY2" fmla="*/ 0 h 1524000"/>
                                  <a:gd name="connsiteX3" fmla="*/ 4324350 w 4324350"/>
                                  <a:gd name="connsiteY3" fmla="*/ 0 h 1524000"/>
                                  <a:gd name="connsiteX4" fmla="*/ 4314825 w 4324350"/>
                                  <a:gd name="connsiteY4" fmla="*/ 1047750 h 1524000"/>
                                  <a:gd name="connsiteX5" fmla="*/ 3181350 w 4324350"/>
                                  <a:gd name="connsiteY5" fmla="*/ 1333500 h 1524000"/>
                                  <a:gd name="connsiteX6" fmla="*/ 3200400 w 4324350"/>
                                  <a:gd name="connsiteY6" fmla="*/ 1524000 h 1524000"/>
                                  <a:gd name="connsiteX0" fmla="*/ 0 w 4324350"/>
                                  <a:gd name="connsiteY0" fmla="*/ 504825 h 1524000"/>
                                  <a:gd name="connsiteX1" fmla="*/ 3676650 w 4324350"/>
                                  <a:gd name="connsiteY1" fmla="*/ 503823 h 1524000"/>
                                  <a:gd name="connsiteX2" fmla="*/ 3676650 w 4324350"/>
                                  <a:gd name="connsiteY2" fmla="*/ 0 h 1524000"/>
                                  <a:gd name="connsiteX3" fmla="*/ 4324350 w 4324350"/>
                                  <a:gd name="connsiteY3" fmla="*/ 0 h 1524000"/>
                                  <a:gd name="connsiteX4" fmla="*/ 4314825 w 4324350"/>
                                  <a:gd name="connsiteY4" fmla="*/ 1047750 h 1524000"/>
                                  <a:gd name="connsiteX5" fmla="*/ 3181350 w 4324350"/>
                                  <a:gd name="connsiteY5" fmla="*/ 1333500 h 1524000"/>
                                  <a:gd name="connsiteX6" fmla="*/ 3200400 w 4324350"/>
                                  <a:gd name="connsiteY6" fmla="*/ 1524000 h 1524000"/>
                                  <a:gd name="connsiteX0" fmla="*/ 0 w 4324852"/>
                                  <a:gd name="connsiteY0" fmla="*/ 504825 h 1524000"/>
                                  <a:gd name="connsiteX1" fmla="*/ 3676650 w 4324852"/>
                                  <a:gd name="connsiteY1" fmla="*/ 503823 h 1524000"/>
                                  <a:gd name="connsiteX2" fmla="*/ 3676650 w 4324852"/>
                                  <a:gd name="connsiteY2" fmla="*/ 0 h 1524000"/>
                                  <a:gd name="connsiteX3" fmla="*/ 4324350 w 4324852"/>
                                  <a:gd name="connsiteY3" fmla="*/ 0 h 1524000"/>
                                  <a:gd name="connsiteX4" fmla="*/ 4324852 w 4324852"/>
                                  <a:gd name="connsiteY4" fmla="*/ 1042737 h 1524000"/>
                                  <a:gd name="connsiteX5" fmla="*/ 3181350 w 4324852"/>
                                  <a:gd name="connsiteY5" fmla="*/ 1333500 h 1524000"/>
                                  <a:gd name="connsiteX6" fmla="*/ 3200400 w 4324852"/>
                                  <a:gd name="connsiteY6" fmla="*/ 1524000 h 1524000"/>
                                  <a:gd name="connsiteX0" fmla="*/ 0 w 4324852"/>
                                  <a:gd name="connsiteY0" fmla="*/ 504825 h 1524000"/>
                                  <a:gd name="connsiteX1" fmla="*/ 3676650 w 4324852"/>
                                  <a:gd name="connsiteY1" fmla="*/ 503823 h 1524000"/>
                                  <a:gd name="connsiteX2" fmla="*/ 3676650 w 4324852"/>
                                  <a:gd name="connsiteY2" fmla="*/ 0 h 1524000"/>
                                  <a:gd name="connsiteX3" fmla="*/ 4324350 w 4324852"/>
                                  <a:gd name="connsiteY3" fmla="*/ 0 h 1524000"/>
                                  <a:gd name="connsiteX4" fmla="*/ 4324852 w 4324852"/>
                                  <a:gd name="connsiteY4" fmla="*/ 1042737 h 1524000"/>
                                  <a:gd name="connsiteX5" fmla="*/ 3181350 w 4324852"/>
                                  <a:gd name="connsiteY5" fmla="*/ 1333500 h 1524000"/>
                                  <a:gd name="connsiteX6" fmla="*/ 3200400 w 4324852"/>
                                  <a:gd name="connsiteY6" fmla="*/ 1524000 h 1524000"/>
                                  <a:gd name="connsiteX0" fmla="*/ 0 w 4324852"/>
                                  <a:gd name="connsiteY0" fmla="*/ 504825 h 1524000"/>
                                  <a:gd name="connsiteX1" fmla="*/ 3676650 w 4324852"/>
                                  <a:gd name="connsiteY1" fmla="*/ 503823 h 1524000"/>
                                  <a:gd name="connsiteX2" fmla="*/ 3676650 w 4324852"/>
                                  <a:gd name="connsiteY2" fmla="*/ 0 h 1524000"/>
                                  <a:gd name="connsiteX3" fmla="*/ 4324350 w 4324852"/>
                                  <a:gd name="connsiteY3" fmla="*/ 0 h 1524000"/>
                                  <a:gd name="connsiteX4" fmla="*/ 4324852 w 4324852"/>
                                  <a:gd name="connsiteY4" fmla="*/ 1042737 h 1524000"/>
                                  <a:gd name="connsiteX5" fmla="*/ 3181350 w 4324852"/>
                                  <a:gd name="connsiteY5" fmla="*/ 1333500 h 1524000"/>
                                  <a:gd name="connsiteX6" fmla="*/ 3185361 w 4324852"/>
                                  <a:gd name="connsiteY6" fmla="*/ 1524000 h 1524000"/>
                                  <a:gd name="connsiteX0" fmla="*/ 0 w 4324852"/>
                                  <a:gd name="connsiteY0" fmla="*/ 504825 h 1509888"/>
                                  <a:gd name="connsiteX1" fmla="*/ 3676650 w 4324852"/>
                                  <a:gd name="connsiteY1" fmla="*/ 503823 h 1509888"/>
                                  <a:gd name="connsiteX2" fmla="*/ 3676650 w 4324852"/>
                                  <a:gd name="connsiteY2" fmla="*/ 0 h 1509888"/>
                                  <a:gd name="connsiteX3" fmla="*/ 4324350 w 4324852"/>
                                  <a:gd name="connsiteY3" fmla="*/ 0 h 1509888"/>
                                  <a:gd name="connsiteX4" fmla="*/ 4324852 w 4324852"/>
                                  <a:gd name="connsiteY4" fmla="*/ 1042737 h 1509888"/>
                                  <a:gd name="connsiteX5" fmla="*/ 3181350 w 4324852"/>
                                  <a:gd name="connsiteY5" fmla="*/ 1333500 h 1509888"/>
                                  <a:gd name="connsiteX6" fmla="*/ 3181833 w 4324852"/>
                                  <a:gd name="connsiteY6" fmla="*/ 1509888 h 1509888"/>
                                  <a:gd name="connsiteX0" fmla="*/ 0 w 4324852"/>
                                  <a:gd name="connsiteY0" fmla="*/ 504825 h 1509888"/>
                                  <a:gd name="connsiteX1" fmla="*/ 3676650 w 4324852"/>
                                  <a:gd name="connsiteY1" fmla="*/ 503823 h 1509888"/>
                                  <a:gd name="connsiteX2" fmla="*/ 3676650 w 4324852"/>
                                  <a:gd name="connsiteY2" fmla="*/ 0 h 1509888"/>
                                  <a:gd name="connsiteX3" fmla="*/ 4324350 w 4324852"/>
                                  <a:gd name="connsiteY3" fmla="*/ 0 h 1509888"/>
                                  <a:gd name="connsiteX4" fmla="*/ 4324852 w 4324852"/>
                                  <a:gd name="connsiteY4" fmla="*/ 1042737 h 1509888"/>
                                  <a:gd name="connsiteX5" fmla="*/ 3181350 w 4324852"/>
                                  <a:gd name="connsiteY5" fmla="*/ 1333500 h 1509888"/>
                                  <a:gd name="connsiteX6" fmla="*/ 3179565 w 4324852"/>
                                  <a:gd name="connsiteY6" fmla="*/ 1509888 h 1509888"/>
                                  <a:gd name="connsiteX0" fmla="*/ 0 w 4324852"/>
                                  <a:gd name="connsiteY0" fmla="*/ 504825 h 1509888"/>
                                  <a:gd name="connsiteX1" fmla="*/ 3676650 w 4324852"/>
                                  <a:gd name="connsiteY1" fmla="*/ 503823 h 1509888"/>
                                  <a:gd name="connsiteX2" fmla="*/ 3676650 w 4324852"/>
                                  <a:gd name="connsiteY2" fmla="*/ 0 h 1509888"/>
                                  <a:gd name="connsiteX3" fmla="*/ 4324350 w 4324852"/>
                                  <a:gd name="connsiteY3" fmla="*/ 0 h 1509888"/>
                                  <a:gd name="connsiteX4" fmla="*/ 4324852 w 4324852"/>
                                  <a:gd name="connsiteY4" fmla="*/ 986747 h 1509888"/>
                                  <a:gd name="connsiteX5" fmla="*/ 3181350 w 4324852"/>
                                  <a:gd name="connsiteY5" fmla="*/ 1333500 h 1509888"/>
                                  <a:gd name="connsiteX6" fmla="*/ 3179565 w 4324852"/>
                                  <a:gd name="connsiteY6" fmla="*/ 1509888 h 1509888"/>
                                  <a:gd name="connsiteX0" fmla="*/ 0 w 4324852"/>
                                  <a:gd name="connsiteY0" fmla="*/ 504825 h 1509888"/>
                                  <a:gd name="connsiteX1" fmla="*/ 3676650 w 4324852"/>
                                  <a:gd name="connsiteY1" fmla="*/ 503823 h 1509888"/>
                                  <a:gd name="connsiteX2" fmla="*/ 3676650 w 4324852"/>
                                  <a:gd name="connsiteY2" fmla="*/ 0 h 1509888"/>
                                  <a:gd name="connsiteX3" fmla="*/ 4324350 w 4324852"/>
                                  <a:gd name="connsiteY3" fmla="*/ 0 h 1509888"/>
                                  <a:gd name="connsiteX4" fmla="*/ 4324852 w 4324852"/>
                                  <a:gd name="connsiteY4" fmla="*/ 986747 h 1509888"/>
                                  <a:gd name="connsiteX5" fmla="*/ 3175129 w 4324852"/>
                                  <a:gd name="connsiteY5" fmla="*/ 1302395 h 1509888"/>
                                  <a:gd name="connsiteX6" fmla="*/ 3179565 w 4324852"/>
                                  <a:gd name="connsiteY6" fmla="*/ 1509888 h 1509888"/>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3344 w 4324852"/>
                                  <a:gd name="connsiteY6" fmla="*/ 1472561 h 1472561"/>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6738 w 4324852"/>
                                  <a:gd name="connsiteY6" fmla="*/ 1472561 h 1472561"/>
                                  <a:gd name="connsiteX0" fmla="*/ 0 w 4324852"/>
                                  <a:gd name="connsiteY0" fmla="*/ 504825 h 1465780"/>
                                  <a:gd name="connsiteX1" fmla="*/ 3676650 w 4324852"/>
                                  <a:gd name="connsiteY1" fmla="*/ 503823 h 1465780"/>
                                  <a:gd name="connsiteX2" fmla="*/ 3676650 w 4324852"/>
                                  <a:gd name="connsiteY2" fmla="*/ 0 h 1465780"/>
                                  <a:gd name="connsiteX3" fmla="*/ 4324350 w 4324852"/>
                                  <a:gd name="connsiteY3" fmla="*/ 0 h 1465780"/>
                                  <a:gd name="connsiteX4" fmla="*/ 4324852 w 4324852"/>
                                  <a:gd name="connsiteY4" fmla="*/ 986747 h 1465780"/>
                                  <a:gd name="connsiteX5" fmla="*/ 3175129 w 4324852"/>
                                  <a:gd name="connsiteY5" fmla="*/ 1302395 h 1465780"/>
                                  <a:gd name="connsiteX6" fmla="*/ 3173343 w 4324852"/>
                                  <a:gd name="connsiteY6" fmla="*/ 1465780 h 1465780"/>
                                  <a:gd name="connsiteX0" fmla="*/ 0 w 4324852"/>
                                  <a:gd name="connsiteY0" fmla="*/ 504825 h 1465780"/>
                                  <a:gd name="connsiteX1" fmla="*/ 3676650 w 4324852"/>
                                  <a:gd name="connsiteY1" fmla="*/ 503823 h 1465780"/>
                                  <a:gd name="connsiteX2" fmla="*/ 3676650 w 4324852"/>
                                  <a:gd name="connsiteY2" fmla="*/ 0 h 1465780"/>
                                  <a:gd name="connsiteX3" fmla="*/ 4324350 w 4324852"/>
                                  <a:gd name="connsiteY3" fmla="*/ 0 h 1465780"/>
                                  <a:gd name="connsiteX4" fmla="*/ 4324852 w 4324852"/>
                                  <a:gd name="connsiteY4" fmla="*/ 986747 h 1465780"/>
                                  <a:gd name="connsiteX5" fmla="*/ 3175129 w 4324852"/>
                                  <a:gd name="connsiteY5" fmla="*/ 1302395 h 1465780"/>
                                  <a:gd name="connsiteX6" fmla="*/ 3180132 w 4324852"/>
                                  <a:gd name="connsiteY6" fmla="*/ 1465780 h 1465780"/>
                                  <a:gd name="connsiteX0" fmla="*/ 0 w 4324852"/>
                                  <a:gd name="connsiteY0" fmla="*/ 504825 h 1462389"/>
                                  <a:gd name="connsiteX1" fmla="*/ 3676650 w 4324852"/>
                                  <a:gd name="connsiteY1" fmla="*/ 503823 h 1462389"/>
                                  <a:gd name="connsiteX2" fmla="*/ 3676650 w 4324852"/>
                                  <a:gd name="connsiteY2" fmla="*/ 0 h 1462389"/>
                                  <a:gd name="connsiteX3" fmla="*/ 4324350 w 4324852"/>
                                  <a:gd name="connsiteY3" fmla="*/ 0 h 1462389"/>
                                  <a:gd name="connsiteX4" fmla="*/ 4324852 w 4324852"/>
                                  <a:gd name="connsiteY4" fmla="*/ 986747 h 1462389"/>
                                  <a:gd name="connsiteX5" fmla="*/ 3175129 w 4324852"/>
                                  <a:gd name="connsiteY5" fmla="*/ 1302395 h 1462389"/>
                                  <a:gd name="connsiteX6" fmla="*/ 3176738 w 4324852"/>
                                  <a:gd name="connsiteY6" fmla="*/ 1462389 h 1462389"/>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3344 w 4324852"/>
                                  <a:gd name="connsiteY6" fmla="*/ 1472561 h 1472561"/>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7870 w 4324852"/>
                                  <a:gd name="connsiteY6" fmla="*/ 1472561 h 1472561"/>
                                  <a:gd name="connsiteX0" fmla="*/ 0 w 4324852"/>
                                  <a:gd name="connsiteY0" fmla="*/ 504825 h 1474822"/>
                                  <a:gd name="connsiteX1" fmla="*/ 3676650 w 4324852"/>
                                  <a:gd name="connsiteY1" fmla="*/ 503823 h 1474822"/>
                                  <a:gd name="connsiteX2" fmla="*/ 3676650 w 4324852"/>
                                  <a:gd name="connsiteY2" fmla="*/ 0 h 1474822"/>
                                  <a:gd name="connsiteX3" fmla="*/ 4324350 w 4324852"/>
                                  <a:gd name="connsiteY3" fmla="*/ 0 h 1474822"/>
                                  <a:gd name="connsiteX4" fmla="*/ 4324852 w 4324852"/>
                                  <a:gd name="connsiteY4" fmla="*/ 986747 h 1474822"/>
                                  <a:gd name="connsiteX5" fmla="*/ 3175129 w 4324852"/>
                                  <a:gd name="connsiteY5" fmla="*/ 1302395 h 1474822"/>
                                  <a:gd name="connsiteX6" fmla="*/ 3177870 w 4324852"/>
                                  <a:gd name="connsiteY6" fmla="*/ 1474822 h 1474822"/>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7870 w 4324852"/>
                                  <a:gd name="connsiteY6" fmla="*/ 1472561 h 1472561"/>
                                  <a:gd name="connsiteX0" fmla="*/ 0 w 4324852"/>
                                  <a:gd name="connsiteY0" fmla="*/ 504825 h 1472561"/>
                                  <a:gd name="connsiteX1" fmla="*/ 3676650 w 4324852"/>
                                  <a:gd name="connsiteY1" fmla="*/ 503823 h 1472561"/>
                                  <a:gd name="connsiteX2" fmla="*/ 3676650 w 4324852"/>
                                  <a:gd name="connsiteY2" fmla="*/ 0 h 1472561"/>
                                  <a:gd name="connsiteX3" fmla="*/ 4324350 w 4324852"/>
                                  <a:gd name="connsiteY3" fmla="*/ 0 h 1472561"/>
                                  <a:gd name="connsiteX4" fmla="*/ 4324852 w 4324852"/>
                                  <a:gd name="connsiteY4" fmla="*/ 986747 h 1472561"/>
                                  <a:gd name="connsiteX5" fmla="*/ 3175129 w 4324852"/>
                                  <a:gd name="connsiteY5" fmla="*/ 1302395 h 1472561"/>
                                  <a:gd name="connsiteX6" fmla="*/ 3175607 w 4324852"/>
                                  <a:gd name="connsiteY6" fmla="*/ 1472561 h 1472561"/>
                                  <a:gd name="connsiteX0" fmla="*/ 0 w 4107611"/>
                                  <a:gd name="connsiteY0" fmla="*/ 501399 h 1472561"/>
                                  <a:gd name="connsiteX1" fmla="*/ 3459409 w 4107611"/>
                                  <a:gd name="connsiteY1" fmla="*/ 503823 h 1472561"/>
                                  <a:gd name="connsiteX2" fmla="*/ 3459409 w 4107611"/>
                                  <a:gd name="connsiteY2" fmla="*/ 0 h 1472561"/>
                                  <a:gd name="connsiteX3" fmla="*/ 4107109 w 4107611"/>
                                  <a:gd name="connsiteY3" fmla="*/ 0 h 1472561"/>
                                  <a:gd name="connsiteX4" fmla="*/ 4107611 w 4107611"/>
                                  <a:gd name="connsiteY4" fmla="*/ 986747 h 1472561"/>
                                  <a:gd name="connsiteX5" fmla="*/ 2957888 w 4107611"/>
                                  <a:gd name="connsiteY5" fmla="*/ 1302395 h 1472561"/>
                                  <a:gd name="connsiteX6" fmla="*/ 2958366 w 4107611"/>
                                  <a:gd name="connsiteY6" fmla="*/ 1472561 h 1472561"/>
                                  <a:gd name="connsiteX0" fmla="*/ 0 w 4097428"/>
                                  <a:gd name="connsiteY0" fmla="*/ 508250 h 1472561"/>
                                  <a:gd name="connsiteX1" fmla="*/ 3449226 w 4097428"/>
                                  <a:gd name="connsiteY1" fmla="*/ 503823 h 1472561"/>
                                  <a:gd name="connsiteX2" fmla="*/ 3449226 w 4097428"/>
                                  <a:gd name="connsiteY2" fmla="*/ 0 h 1472561"/>
                                  <a:gd name="connsiteX3" fmla="*/ 4096926 w 4097428"/>
                                  <a:gd name="connsiteY3" fmla="*/ 0 h 1472561"/>
                                  <a:gd name="connsiteX4" fmla="*/ 4097428 w 4097428"/>
                                  <a:gd name="connsiteY4" fmla="*/ 986747 h 1472561"/>
                                  <a:gd name="connsiteX5" fmla="*/ 2947705 w 4097428"/>
                                  <a:gd name="connsiteY5" fmla="*/ 1302395 h 1472561"/>
                                  <a:gd name="connsiteX6" fmla="*/ 2948183 w 4097428"/>
                                  <a:gd name="connsiteY6" fmla="*/ 1472561 h 1472561"/>
                                  <a:gd name="connsiteX0" fmla="*/ 0 w 4107611"/>
                                  <a:gd name="connsiteY0" fmla="*/ 508250 h 1472561"/>
                                  <a:gd name="connsiteX1" fmla="*/ 3459409 w 4107611"/>
                                  <a:gd name="connsiteY1" fmla="*/ 503823 h 1472561"/>
                                  <a:gd name="connsiteX2" fmla="*/ 3459409 w 4107611"/>
                                  <a:gd name="connsiteY2" fmla="*/ 0 h 1472561"/>
                                  <a:gd name="connsiteX3" fmla="*/ 4107109 w 4107611"/>
                                  <a:gd name="connsiteY3" fmla="*/ 0 h 1472561"/>
                                  <a:gd name="connsiteX4" fmla="*/ 4107611 w 4107611"/>
                                  <a:gd name="connsiteY4" fmla="*/ 986747 h 1472561"/>
                                  <a:gd name="connsiteX5" fmla="*/ 2957888 w 4107611"/>
                                  <a:gd name="connsiteY5" fmla="*/ 1302395 h 1472561"/>
                                  <a:gd name="connsiteX6" fmla="*/ 2958366 w 4107611"/>
                                  <a:gd name="connsiteY6" fmla="*/ 1472561 h 1472561"/>
                                  <a:gd name="connsiteX0" fmla="*/ 0 w 4121188"/>
                                  <a:gd name="connsiteY0" fmla="*/ 528804 h 1472561"/>
                                  <a:gd name="connsiteX1" fmla="*/ 3472986 w 4121188"/>
                                  <a:gd name="connsiteY1" fmla="*/ 503823 h 1472561"/>
                                  <a:gd name="connsiteX2" fmla="*/ 3472986 w 4121188"/>
                                  <a:gd name="connsiteY2" fmla="*/ 0 h 1472561"/>
                                  <a:gd name="connsiteX3" fmla="*/ 4120686 w 4121188"/>
                                  <a:gd name="connsiteY3" fmla="*/ 0 h 1472561"/>
                                  <a:gd name="connsiteX4" fmla="*/ 4121188 w 4121188"/>
                                  <a:gd name="connsiteY4" fmla="*/ 986747 h 1472561"/>
                                  <a:gd name="connsiteX5" fmla="*/ 2971465 w 4121188"/>
                                  <a:gd name="connsiteY5" fmla="*/ 1302395 h 1472561"/>
                                  <a:gd name="connsiteX6" fmla="*/ 2971943 w 4121188"/>
                                  <a:gd name="connsiteY6" fmla="*/ 1472561 h 1472561"/>
                                  <a:gd name="connsiteX0" fmla="*/ 0 w 4114399"/>
                                  <a:gd name="connsiteY0" fmla="*/ 515102 h 1472561"/>
                                  <a:gd name="connsiteX1" fmla="*/ 3466197 w 4114399"/>
                                  <a:gd name="connsiteY1" fmla="*/ 503823 h 1472561"/>
                                  <a:gd name="connsiteX2" fmla="*/ 3466197 w 4114399"/>
                                  <a:gd name="connsiteY2" fmla="*/ 0 h 1472561"/>
                                  <a:gd name="connsiteX3" fmla="*/ 4113897 w 4114399"/>
                                  <a:gd name="connsiteY3" fmla="*/ 0 h 1472561"/>
                                  <a:gd name="connsiteX4" fmla="*/ 4114399 w 4114399"/>
                                  <a:gd name="connsiteY4" fmla="*/ 986747 h 1472561"/>
                                  <a:gd name="connsiteX5" fmla="*/ 2964676 w 4114399"/>
                                  <a:gd name="connsiteY5" fmla="*/ 1302395 h 1472561"/>
                                  <a:gd name="connsiteX6" fmla="*/ 2965154 w 4114399"/>
                                  <a:gd name="connsiteY6" fmla="*/ 1472561 h 1472561"/>
                                  <a:gd name="connsiteX0" fmla="*/ 0 w 4114399"/>
                                  <a:gd name="connsiteY0" fmla="*/ 515102 h 1472561"/>
                                  <a:gd name="connsiteX1" fmla="*/ 3466197 w 4114399"/>
                                  <a:gd name="connsiteY1" fmla="*/ 514100 h 1472561"/>
                                  <a:gd name="connsiteX2" fmla="*/ 3466197 w 4114399"/>
                                  <a:gd name="connsiteY2" fmla="*/ 0 h 1472561"/>
                                  <a:gd name="connsiteX3" fmla="*/ 4113897 w 4114399"/>
                                  <a:gd name="connsiteY3" fmla="*/ 0 h 1472561"/>
                                  <a:gd name="connsiteX4" fmla="*/ 4114399 w 4114399"/>
                                  <a:gd name="connsiteY4" fmla="*/ 986747 h 1472561"/>
                                  <a:gd name="connsiteX5" fmla="*/ 2964676 w 4114399"/>
                                  <a:gd name="connsiteY5" fmla="*/ 1302395 h 1472561"/>
                                  <a:gd name="connsiteX6" fmla="*/ 2965154 w 4114399"/>
                                  <a:gd name="connsiteY6" fmla="*/ 1472561 h 1472561"/>
                                  <a:gd name="connsiteX0" fmla="*/ 0 w 4114399"/>
                                  <a:gd name="connsiteY0" fmla="*/ 515102 h 1472561"/>
                                  <a:gd name="connsiteX1" fmla="*/ 3466197 w 4114399"/>
                                  <a:gd name="connsiteY1" fmla="*/ 514100 h 1472561"/>
                                  <a:gd name="connsiteX2" fmla="*/ 3466197 w 4114399"/>
                                  <a:gd name="connsiteY2" fmla="*/ 0 h 1472561"/>
                                  <a:gd name="connsiteX3" fmla="*/ 4113897 w 4114399"/>
                                  <a:gd name="connsiteY3" fmla="*/ 0 h 1472561"/>
                                  <a:gd name="connsiteX4" fmla="*/ 4114399 w 4114399"/>
                                  <a:gd name="connsiteY4" fmla="*/ 986747 h 1472561"/>
                                  <a:gd name="connsiteX5" fmla="*/ 2964676 w 4114399"/>
                                  <a:gd name="connsiteY5" fmla="*/ 1302395 h 1472561"/>
                                  <a:gd name="connsiteX6" fmla="*/ 2965154 w 4114399"/>
                                  <a:gd name="connsiteY6" fmla="*/ 1472561 h 1472561"/>
                                  <a:gd name="connsiteX0" fmla="*/ 0 w 4114399"/>
                                  <a:gd name="connsiteY0" fmla="*/ 515102 h 1472561"/>
                                  <a:gd name="connsiteX1" fmla="*/ 3466197 w 4114399"/>
                                  <a:gd name="connsiteY1" fmla="*/ 514100 h 1472561"/>
                                  <a:gd name="connsiteX2" fmla="*/ 3466197 w 4114399"/>
                                  <a:gd name="connsiteY2" fmla="*/ 0 h 1472561"/>
                                  <a:gd name="connsiteX3" fmla="*/ 4113897 w 4114399"/>
                                  <a:gd name="connsiteY3" fmla="*/ 0 h 1472561"/>
                                  <a:gd name="connsiteX4" fmla="*/ 4114399 w 4114399"/>
                                  <a:gd name="connsiteY4" fmla="*/ 986747 h 1472561"/>
                                  <a:gd name="connsiteX5" fmla="*/ 2964676 w 4114399"/>
                                  <a:gd name="connsiteY5" fmla="*/ 1302395 h 1472561"/>
                                  <a:gd name="connsiteX6" fmla="*/ 2965154 w 4114399"/>
                                  <a:gd name="connsiteY6" fmla="*/ 1472561 h 14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4399" h="1472561">
                                    <a:moveTo>
                                      <a:pt x="0" y="515102"/>
                                    </a:moveTo>
                                    <a:lnTo>
                                      <a:pt x="3466197" y="514100"/>
                                    </a:lnTo>
                                    <a:lnTo>
                                      <a:pt x="3466197" y="0"/>
                                    </a:lnTo>
                                    <a:lnTo>
                                      <a:pt x="4113897" y="0"/>
                                    </a:lnTo>
                                    <a:cubicBezTo>
                                      <a:pt x="4114064" y="347579"/>
                                      <a:pt x="4114232" y="639168"/>
                                      <a:pt x="4114399" y="986747"/>
                                    </a:cubicBezTo>
                                    <a:lnTo>
                                      <a:pt x="2964676" y="1302395"/>
                                    </a:lnTo>
                                    <a:cubicBezTo>
                                      <a:pt x="2966155" y="1371559"/>
                                      <a:pt x="2963675" y="1403397"/>
                                      <a:pt x="2965154" y="1472561"/>
                                    </a:cubicBezTo>
                                  </a:path>
                                </a:pathLst>
                              </a:custGeom>
                              <a:solidFill>
                                <a:schemeClr val="bg1"/>
                              </a:solid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91" name="フリーフォーム: 図形 2290">
                                <a:extLst>
                                  <a:ext uri="{FF2B5EF4-FFF2-40B4-BE49-F238E27FC236}">
                                    <a16:creationId xmlns:a16="http://schemas.microsoft.com/office/drawing/2014/main" id="{3C2F6BEC-7E14-BA24-540F-7E4D55B090B5}"/>
                                  </a:ext>
                                </a:extLst>
                              </p:cNvPr>
                              <p:cNvSpPr/>
                              <p:nvPr/>
                            </p:nvSpPr>
                            <p:spPr>
                              <a:xfrm>
                                <a:off x="68759" y="1205580"/>
                                <a:ext cx="1363911" cy="521512"/>
                              </a:xfrm>
                              <a:custGeom>
                                <a:avLst/>
                                <a:gdLst>
                                  <a:gd name="connsiteX0" fmla="*/ 0 w 1581150"/>
                                  <a:gd name="connsiteY0" fmla="*/ 0 h 542925"/>
                                  <a:gd name="connsiteX1" fmla="*/ 581025 w 1581150"/>
                                  <a:gd name="connsiteY1" fmla="*/ 9525 h 542925"/>
                                  <a:gd name="connsiteX2" fmla="*/ 1581150 w 1581150"/>
                                  <a:gd name="connsiteY2" fmla="*/ 352425 h 542925"/>
                                  <a:gd name="connsiteX3" fmla="*/ 1552575 w 1581150"/>
                                  <a:gd name="connsiteY3" fmla="*/ 542925 h 542925"/>
                                  <a:gd name="connsiteX0" fmla="*/ 0 w 1581150"/>
                                  <a:gd name="connsiteY0" fmla="*/ 0 h 532899"/>
                                  <a:gd name="connsiteX1" fmla="*/ 581025 w 1581150"/>
                                  <a:gd name="connsiteY1" fmla="*/ 9525 h 532899"/>
                                  <a:gd name="connsiteX2" fmla="*/ 1581150 w 1581150"/>
                                  <a:gd name="connsiteY2" fmla="*/ 352425 h 532899"/>
                                  <a:gd name="connsiteX3" fmla="*/ 1577641 w 1581150"/>
                                  <a:gd name="connsiteY3" fmla="*/ 532899 h 532899"/>
                                  <a:gd name="connsiteX0" fmla="*/ 0 w 1581150"/>
                                  <a:gd name="connsiteY0" fmla="*/ 0 h 532899"/>
                                  <a:gd name="connsiteX1" fmla="*/ 576011 w 1581150"/>
                                  <a:gd name="connsiteY1" fmla="*/ 9525 h 532899"/>
                                  <a:gd name="connsiteX2" fmla="*/ 1581150 w 1581150"/>
                                  <a:gd name="connsiteY2" fmla="*/ 352425 h 532899"/>
                                  <a:gd name="connsiteX3" fmla="*/ 1577641 w 1581150"/>
                                  <a:gd name="connsiteY3" fmla="*/ 532899 h 532899"/>
                                  <a:gd name="connsiteX0" fmla="*/ 0 w 1581150"/>
                                  <a:gd name="connsiteY0" fmla="*/ 0 h 532899"/>
                                  <a:gd name="connsiteX1" fmla="*/ 576011 w 1581150"/>
                                  <a:gd name="connsiteY1" fmla="*/ 4512 h 532899"/>
                                  <a:gd name="connsiteX2" fmla="*/ 1581150 w 1581150"/>
                                  <a:gd name="connsiteY2" fmla="*/ 352425 h 532899"/>
                                  <a:gd name="connsiteX3" fmla="*/ 1577641 w 1581150"/>
                                  <a:gd name="connsiteY3" fmla="*/ 532899 h 532899"/>
                                  <a:gd name="connsiteX0" fmla="*/ 0 w 1581150"/>
                                  <a:gd name="connsiteY0" fmla="*/ 0 h 532899"/>
                                  <a:gd name="connsiteX1" fmla="*/ 576011 w 1581150"/>
                                  <a:gd name="connsiteY1" fmla="*/ 4512 h 532899"/>
                                  <a:gd name="connsiteX2" fmla="*/ 1581150 w 1581150"/>
                                  <a:gd name="connsiteY2" fmla="*/ 352425 h 532899"/>
                                  <a:gd name="connsiteX3" fmla="*/ 1579909 w 1581150"/>
                                  <a:gd name="connsiteY3" fmla="*/ 532899 h 532899"/>
                                  <a:gd name="connsiteX0" fmla="*/ 0 w 1582427"/>
                                  <a:gd name="connsiteY0" fmla="*/ 0 h 528363"/>
                                  <a:gd name="connsiteX1" fmla="*/ 576011 w 1582427"/>
                                  <a:gd name="connsiteY1" fmla="*/ 4512 h 528363"/>
                                  <a:gd name="connsiteX2" fmla="*/ 1581150 w 1582427"/>
                                  <a:gd name="connsiteY2" fmla="*/ 352425 h 528363"/>
                                  <a:gd name="connsiteX3" fmla="*/ 1582177 w 1582427"/>
                                  <a:gd name="connsiteY3" fmla="*/ 528363 h 528363"/>
                                  <a:gd name="connsiteX0" fmla="*/ 0 w 1581150"/>
                                  <a:gd name="connsiteY0" fmla="*/ 0 h 528363"/>
                                  <a:gd name="connsiteX1" fmla="*/ 576011 w 1581150"/>
                                  <a:gd name="connsiteY1" fmla="*/ 4512 h 528363"/>
                                  <a:gd name="connsiteX2" fmla="*/ 1581150 w 1581150"/>
                                  <a:gd name="connsiteY2" fmla="*/ 352425 h 528363"/>
                                  <a:gd name="connsiteX3" fmla="*/ 1577641 w 1581150"/>
                                  <a:gd name="connsiteY3" fmla="*/ 528363 h 528363"/>
                                  <a:gd name="connsiteX0" fmla="*/ 0 w 1581150"/>
                                  <a:gd name="connsiteY0" fmla="*/ 0 h 528363"/>
                                  <a:gd name="connsiteX1" fmla="*/ 576011 w 1581150"/>
                                  <a:gd name="connsiteY1" fmla="*/ 4512 h 528363"/>
                                  <a:gd name="connsiteX2" fmla="*/ 1581150 w 1581150"/>
                                  <a:gd name="connsiteY2" fmla="*/ 352425 h 528363"/>
                                  <a:gd name="connsiteX3" fmla="*/ 1579909 w 1581150"/>
                                  <a:gd name="connsiteY3" fmla="*/ 528363 h 528363"/>
                                  <a:gd name="connsiteX0" fmla="*/ 0 w 1357121"/>
                                  <a:gd name="connsiteY0" fmla="*/ 0 h 528363"/>
                                  <a:gd name="connsiteX1" fmla="*/ 351982 w 1357121"/>
                                  <a:gd name="connsiteY1" fmla="*/ 4512 h 528363"/>
                                  <a:gd name="connsiteX2" fmla="*/ 1357121 w 1357121"/>
                                  <a:gd name="connsiteY2" fmla="*/ 352425 h 528363"/>
                                  <a:gd name="connsiteX3" fmla="*/ 1355880 w 1357121"/>
                                  <a:gd name="connsiteY3" fmla="*/ 528363 h 528363"/>
                                  <a:gd name="connsiteX0" fmla="*/ 0 w 1363910"/>
                                  <a:gd name="connsiteY0" fmla="*/ 2339 h 523851"/>
                                  <a:gd name="connsiteX1" fmla="*/ 358771 w 1363910"/>
                                  <a:gd name="connsiteY1" fmla="*/ 0 h 523851"/>
                                  <a:gd name="connsiteX2" fmla="*/ 1363910 w 1363910"/>
                                  <a:gd name="connsiteY2" fmla="*/ 347913 h 523851"/>
                                  <a:gd name="connsiteX3" fmla="*/ 1362669 w 1363910"/>
                                  <a:gd name="connsiteY3" fmla="*/ 523851 h 523851"/>
                                  <a:gd name="connsiteX0" fmla="*/ 0 w 1363910"/>
                                  <a:gd name="connsiteY0" fmla="*/ 0 h 521512"/>
                                  <a:gd name="connsiteX1" fmla="*/ 824055 w 1363910"/>
                                  <a:gd name="connsiteY1" fmla="*/ 9253 h 521512"/>
                                  <a:gd name="connsiteX2" fmla="*/ 1363910 w 1363910"/>
                                  <a:gd name="connsiteY2" fmla="*/ 345574 h 521512"/>
                                  <a:gd name="connsiteX3" fmla="*/ 1362669 w 1363910"/>
                                  <a:gd name="connsiteY3" fmla="*/ 521512 h 521512"/>
                                  <a:gd name="connsiteX0" fmla="*/ 0 w 1363910"/>
                                  <a:gd name="connsiteY0" fmla="*/ 0 h 521512"/>
                                  <a:gd name="connsiteX1" fmla="*/ 841288 w 1363910"/>
                                  <a:gd name="connsiteY1" fmla="*/ 3457 h 521512"/>
                                  <a:gd name="connsiteX2" fmla="*/ 1363910 w 1363910"/>
                                  <a:gd name="connsiteY2" fmla="*/ 345574 h 521512"/>
                                  <a:gd name="connsiteX3" fmla="*/ 1362669 w 1363910"/>
                                  <a:gd name="connsiteY3" fmla="*/ 521512 h 521512"/>
                                  <a:gd name="connsiteX0" fmla="*/ 0 w 1363910"/>
                                  <a:gd name="connsiteY0" fmla="*/ 2339 h 523851"/>
                                  <a:gd name="connsiteX1" fmla="*/ 858521 w 1363910"/>
                                  <a:gd name="connsiteY1" fmla="*/ 0 h 523851"/>
                                  <a:gd name="connsiteX2" fmla="*/ 1363910 w 1363910"/>
                                  <a:gd name="connsiteY2" fmla="*/ 347913 h 523851"/>
                                  <a:gd name="connsiteX3" fmla="*/ 1362669 w 1363910"/>
                                  <a:gd name="connsiteY3" fmla="*/ 523851 h 523851"/>
                                  <a:gd name="connsiteX0" fmla="*/ 0 w 1363910"/>
                                  <a:gd name="connsiteY0" fmla="*/ 0 h 521512"/>
                                  <a:gd name="connsiteX1" fmla="*/ 883414 w 1363910"/>
                                  <a:gd name="connsiteY1" fmla="*/ 803 h 521512"/>
                                  <a:gd name="connsiteX2" fmla="*/ 1363910 w 1363910"/>
                                  <a:gd name="connsiteY2" fmla="*/ 345574 h 521512"/>
                                  <a:gd name="connsiteX3" fmla="*/ 1362669 w 1363910"/>
                                  <a:gd name="connsiteY3" fmla="*/ 521512 h 521512"/>
                                  <a:gd name="connsiteX0" fmla="*/ 0 w 1363910"/>
                                  <a:gd name="connsiteY0" fmla="*/ 0 h 521512"/>
                                  <a:gd name="connsiteX1" fmla="*/ 390558 w 1363910"/>
                                  <a:gd name="connsiteY1" fmla="*/ 803 h 521512"/>
                                  <a:gd name="connsiteX2" fmla="*/ 1363910 w 1363910"/>
                                  <a:gd name="connsiteY2" fmla="*/ 345574 h 521512"/>
                                  <a:gd name="connsiteX3" fmla="*/ 1362669 w 1363910"/>
                                  <a:gd name="connsiteY3" fmla="*/ 521512 h 521512"/>
                                </a:gdLst>
                                <a:ahLst/>
                                <a:cxnLst>
                                  <a:cxn ang="0">
                                    <a:pos x="connsiteX0" y="connsiteY0"/>
                                  </a:cxn>
                                  <a:cxn ang="0">
                                    <a:pos x="connsiteX1" y="connsiteY1"/>
                                  </a:cxn>
                                  <a:cxn ang="0">
                                    <a:pos x="connsiteX2" y="connsiteY2"/>
                                  </a:cxn>
                                  <a:cxn ang="0">
                                    <a:pos x="connsiteX3" y="connsiteY3"/>
                                  </a:cxn>
                                </a:cxnLst>
                                <a:rect l="l" t="t" r="r" b="b"/>
                                <a:pathLst>
                                  <a:path w="1363910" h="521512">
                                    <a:moveTo>
                                      <a:pt x="0" y="0"/>
                                    </a:moveTo>
                                    <a:lnTo>
                                      <a:pt x="390558" y="803"/>
                                    </a:lnTo>
                                    <a:lnTo>
                                      <a:pt x="1363910" y="345574"/>
                                    </a:lnTo>
                                    <a:cubicBezTo>
                                      <a:pt x="1362740" y="405732"/>
                                      <a:pt x="1363839" y="461354"/>
                                      <a:pt x="1362669" y="521512"/>
                                    </a:cubicBezTo>
                                  </a:path>
                                </a:pathLst>
                              </a:custGeom>
                              <a:no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2282" name="グループ化 2281">
                              <a:extLst>
                                <a:ext uri="{FF2B5EF4-FFF2-40B4-BE49-F238E27FC236}">
                                  <a16:creationId xmlns:a16="http://schemas.microsoft.com/office/drawing/2014/main" id="{F5EE520D-07EB-4A1C-F7EA-95404120C6F0}"/>
                                </a:ext>
                              </a:extLst>
                            </p:cNvPr>
                            <p:cNvGrpSpPr>
                              <a:grpSpLocks noChangeAspect="1"/>
                            </p:cNvGrpSpPr>
                            <p:nvPr/>
                          </p:nvGrpSpPr>
                          <p:grpSpPr>
                            <a:xfrm>
                              <a:off x="5095474" y="757581"/>
                              <a:ext cx="1348270" cy="1387455"/>
                              <a:chOff x="5095474" y="757581"/>
                              <a:chExt cx="1001405" cy="1031257"/>
                            </a:xfrm>
                          </p:grpSpPr>
                          <p:sp>
                            <p:nvSpPr>
                              <p:cNvPr id="2287" name="フリーフォーム: 図形 2286">
                                <a:extLst>
                                  <a:ext uri="{FF2B5EF4-FFF2-40B4-BE49-F238E27FC236}">
                                    <a16:creationId xmlns:a16="http://schemas.microsoft.com/office/drawing/2014/main" id="{8CA0136E-B9AD-5B14-E135-479AB6C93AB6}"/>
                                  </a:ext>
                                </a:extLst>
                              </p:cNvPr>
                              <p:cNvSpPr>
                                <a:spLocks noChangeAspect="1"/>
                              </p:cNvSpPr>
                              <p:nvPr/>
                            </p:nvSpPr>
                            <p:spPr>
                              <a:xfrm>
                                <a:off x="5393098" y="984597"/>
                                <a:ext cx="699830" cy="720711"/>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88" name="フリーフォーム: 図形 2287">
                                <a:extLst>
                                  <a:ext uri="{FF2B5EF4-FFF2-40B4-BE49-F238E27FC236}">
                                    <a16:creationId xmlns:a16="http://schemas.microsoft.com/office/drawing/2014/main" id="{0EE8B14F-7B78-A995-5660-3C56D29F5B56}"/>
                                  </a:ext>
                                </a:extLst>
                              </p:cNvPr>
                              <p:cNvSpPr>
                                <a:spLocks noChangeAspect="1"/>
                              </p:cNvSpPr>
                              <p:nvPr/>
                            </p:nvSpPr>
                            <p:spPr>
                              <a:xfrm>
                                <a:off x="5245347" y="869361"/>
                                <a:ext cx="850659" cy="876131"/>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89" name="フリーフォーム: 図形 2288">
                                <a:extLst>
                                  <a:ext uri="{FF2B5EF4-FFF2-40B4-BE49-F238E27FC236}">
                                    <a16:creationId xmlns:a16="http://schemas.microsoft.com/office/drawing/2014/main" id="{311F3E45-B390-9AEC-7B6C-E8EC530A82F0}"/>
                                  </a:ext>
                                </a:extLst>
                              </p:cNvPr>
                              <p:cNvSpPr>
                                <a:spLocks noChangeAspect="1"/>
                              </p:cNvSpPr>
                              <p:nvPr/>
                            </p:nvSpPr>
                            <p:spPr>
                              <a:xfrm>
                                <a:off x="5095474" y="757581"/>
                                <a:ext cx="1001405" cy="1031257"/>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2283" name="グループ化 2282">
                              <a:extLst>
                                <a:ext uri="{FF2B5EF4-FFF2-40B4-BE49-F238E27FC236}">
                                  <a16:creationId xmlns:a16="http://schemas.microsoft.com/office/drawing/2014/main" id="{E8521239-DC04-A634-4C61-05281EF8398E}"/>
                                </a:ext>
                              </a:extLst>
                            </p:cNvPr>
                            <p:cNvGrpSpPr>
                              <a:grpSpLocks noChangeAspect="1"/>
                            </p:cNvGrpSpPr>
                            <p:nvPr/>
                          </p:nvGrpSpPr>
                          <p:grpSpPr>
                            <a:xfrm rot="10800000">
                              <a:off x="981387" y="1035518"/>
                              <a:ext cx="1062851" cy="879153"/>
                              <a:chOff x="981389" y="1035518"/>
                              <a:chExt cx="1026897" cy="850082"/>
                            </a:xfrm>
                          </p:grpSpPr>
                          <p:sp>
                            <p:nvSpPr>
                              <p:cNvPr id="2284" name="フリーフォーム: 図形 2283">
                                <a:extLst>
                                  <a:ext uri="{FF2B5EF4-FFF2-40B4-BE49-F238E27FC236}">
                                    <a16:creationId xmlns:a16="http://schemas.microsoft.com/office/drawing/2014/main" id="{A141326E-62B0-DA81-C7F8-30E6926326F5}"/>
                                  </a:ext>
                                </a:extLst>
                              </p:cNvPr>
                              <p:cNvSpPr>
                                <a:spLocks noChangeAspect="1"/>
                              </p:cNvSpPr>
                              <p:nvPr/>
                            </p:nvSpPr>
                            <p:spPr>
                              <a:xfrm>
                                <a:off x="1259613" y="1108220"/>
                                <a:ext cx="748673" cy="771017"/>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85" name="フリーフォーム: 図形 2284">
                                <a:extLst>
                                  <a:ext uri="{FF2B5EF4-FFF2-40B4-BE49-F238E27FC236}">
                                    <a16:creationId xmlns:a16="http://schemas.microsoft.com/office/drawing/2014/main" id="{51EB530D-E9C6-18D5-C0EC-FB2A45602F84}"/>
                                  </a:ext>
                                </a:extLst>
                              </p:cNvPr>
                              <p:cNvSpPr>
                                <a:spLocks noChangeAspect="1"/>
                              </p:cNvSpPr>
                              <p:nvPr/>
                            </p:nvSpPr>
                            <p:spPr>
                              <a:xfrm>
                                <a:off x="1119358" y="1068668"/>
                                <a:ext cx="793177" cy="816932"/>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86" name="フリーフォーム: 図形 2285">
                                <a:extLst>
                                  <a:ext uri="{FF2B5EF4-FFF2-40B4-BE49-F238E27FC236}">
                                    <a16:creationId xmlns:a16="http://schemas.microsoft.com/office/drawing/2014/main" id="{8761B02D-B6CA-1B36-25A2-4B949638F80F}"/>
                                  </a:ext>
                                </a:extLst>
                              </p:cNvPr>
                              <p:cNvSpPr>
                                <a:spLocks noChangeAspect="1"/>
                              </p:cNvSpPr>
                              <p:nvPr/>
                            </p:nvSpPr>
                            <p:spPr>
                              <a:xfrm>
                                <a:off x="981389" y="1035518"/>
                                <a:ext cx="824982" cy="849578"/>
                              </a:xfrm>
                              <a:custGeom>
                                <a:avLst/>
                                <a:gdLst>
                                  <a:gd name="connsiteX0" fmla="*/ 289892 w 289892"/>
                                  <a:gd name="connsiteY0" fmla="*/ 0 h 298174"/>
                                  <a:gd name="connsiteX1" fmla="*/ 0 w 289892"/>
                                  <a:gd name="connsiteY1" fmla="*/ 298174 h 298174"/>
                                </a:gdLst>
                                <a:ahLst/>
                                <a:cxnLst>
                                  <a:cxn ang="0">
                                    <a:pos x="connsiteX0" y="connsiteY0"/>
                                  </a:cxn>
                                  <a:cxn ang="0">
                                    <a:pos x="connsiteX1" y="connsiteY1"/>
                                  </a:cxn>
                                </a:cxnLst>
                                <a:rect l="l" t="t" r="r" b="b"/>
                                <a:pathLst>
                                  <a:path w="289892" h="298174">
                                    <a:moveTo>
                                      <a:pt x="289892" y="0"/>
                                    </a:moveTo>
                                    <a:lnTo>
                                      <a:pt x="0" y="298174"/>
                                    </a:lnTo>
                                  </a:path>
                                </a:pathLst>
                              </a:custGeom>
                              <a:noFill/>
                              <a:ln w="3175" cap="rnd">
                                <a:solidFill>
                                  <a:sysClr val="windowText" lastClr="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sp>
                      <p:nvSpPr>
                        <p:cNvPr id="2278" name="フリーフォーム: 図形 2277">
                          <a:extLst>
                            <a:ext uri="{FF2B5EF4-FFF2-40B4-BE49-F238E27FC236}">
                              <a16:creationId xmlns:a16="http://schemas.microsoft.com/office/drawing/2014/main" id="{37009ECE-AC43-0AA4-B4E3-54FBF5D9F0B1}"/>
                            </a:ext>
                          </a:extLst>
                        </p:cNvPr>
                        <p:cNvSpPr/>
                        <p:nvPr/>
                      </p:nvSpPr>
                      <p:spPr>
                        <a:xfrm>
                          <a:off x="0" y="449582"/>
                          <a:ext cx="54385" cy="1215879"/>
                        </a:xfrm>
                        <a:custGeom>
                          <a:avLst/>
                          <a:gdLst>
                            <a:gd name="connsiteX0" fmla="*/ 54429 w 65314"/>
                            <a:gd name="connsiteY0" fmla="*/ 0 h 1295400"/>
                            <a:gd name="connsiteX1" fmla="*/ 54429 w 65314"/>
                            <a:gd name="connsiteY1" fmla="*/ 576943 h 1295400"/>
                            <a:gd name="connsiteX2" fmla="*/ 0 w 65314"/>
                            <a:gd name="connsiteY2" fmla="*/ 702128 h 1295400"/>
                            <a:gd name="connsiteX3" fmla="*/ 65314 w 65314"/>
                            <a:gd name="connsiteY3" fmla="*/ 702128 h 1295400"/>
                            <a:gd name="connsiteX4" fmla="*/ 65314 w 65314"/>
                            <a:gd name="connsiteY4" fmla="*/ 129540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4" h="1295400">
                              <a:moveTo>
                                <a:pt x="54429" y="0"/>
                              </a:moveTo>
                              <a:lnTo>
                                <a:pt x="54429" y="576943"/>
                              </a:lnTo>
                              <a:lnTo>
                                <a:pt x="0" y="702128"/>
                              </a:lnTo>
                              <a:lnTo>
                                <a:pt x="65314" y="702128"/>
                              </a:lnTo>
                              <a:lnTo>
                                <a:pt x="65314" y="1295400"/>
                              </a:lnTo>
                            </a:path>
                          </a:pathLst>
                        </a:custGeom>
                        <a:noFill/>
                        <a:ln w="1587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276" name="フリーフォーム: 図形 2275">
                        <a:extLst>
                          <a:ext uri="{FF2B5EF4-FFF2-40B4-BE49-F238E27FC236}">
                            <a16:creationId xmlns:a16="http://schemas.microsoft.com/office/drawing/2014/main" id="{6C2E2C6D-3D8F-21B6-AB27-6B5276E6543C}"/>
                          </a:ext>
                        </a:extLst>
                      </p:cNvPr>
                      <p:cNvSpPr/>
                      <p:nvPr/>
                    </p:nvSpPr>
                    <p:spPr>
                      <a:xfrm>
                        <a:off x="4541494" y="908049"/>
                        <a:ext cx="882421" cy="0"/>
                      </a:xfrm>
                      <a:custGeom>
                        <a:avLst/>
                        <a:gdLst>
                          <a:gd name="connsiteX0" fmla="*/ 0 w 1090448"/>
                          <a:gd name="connsiteY0" fmla="*/ 0 h 0"/>
                          <a:gd name="connsiteX1" fmla="*/ 1090448 w 1090448"/>
                          <a:gd name="connsiteY1" fmla="*/ 0 h 0"/>
                        </a:gdLst>
                        <a:ahLst/>
                        <a:cxnLst>
                          <a:cxn ang="0">
                            <a:pos x="connsiteX0" y="connsiteY0"/>
                          </a:cxn>
                          <a:cxn ang="0">
                            <a:pos x="connsiteX1" y="connsiteY1"/>
                          </a:cxn>
                        </a:cxnLst>
                        <a:rect l="l" t="t" r="r" b="b"/>
                        <a:pathLst>
                          <a:path w="1090448">
                            <a:moveTo>
                              <a:pt x="0" y="0"/>
                            </a:moveTo>
                            <a:lnTo>
                              <a:pt x="1090448" y="0"/>
                            </a:lnTo>
                          </a:path>
                        </a:pathLst>
                      </a:custGeom>
                      <a:no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2272" name="グループ化 2271">
                      <a:extLst>
                        <a:ext uri="{FF2B5EF4-FFF2-40B4-BE49-F238E27FC236}">
                          <a16:creationId xmlns:a16="http://schemas.microsoft.com/office/drawing/2014/main" id="{8F4C2BB3-9554-F097-6EF8-1165F4639B79}"/>
                        </a:ext>
                      </a:extLst>
                    </p:cNvPr>
                    <p:cNvGrpSpPr>
                      <a:grpSpLocks noChangeAspect="1"/>
                    </p:cNvGrpSpPr>
                    <p:nvPr/>
                  </p:nvGrpSpPr>
                  <p:grpSpPr>
                    <a:xfrm>
                      <a:off x="4235059" y="901623"/>
                      <a:ext cx="594244" cy="310757"/>
                      <a:chOff x="4235059" y="901623"/>
                      <a:chExt cx="540337" cy="285191"/>
                    </a:xfrm>
                  </p:grpSpPr>
                  <p:sp>
                    <p:nvSpPr>
                      <p:cNvPr id="2273" name="フリーフォーム: 図形 2272">
                        <a:extLst>
                          <a:ext uri="{FF2B5EF4-FFF2-40B4-BE49-F238E27FC236}">
                            <a16:creationId xmlns:a16="http://schemas.microsoft.com/office/drawing/2014/main" id="{CF1F0724-45C3-D22C-81A0-2D0B0930A896}"/>
                          </a:ext>
                        </a:extLst>
                      </p:cNvPr>
                      <p:cNvSpPr>
                        <a:spLocks noChangeAspect="1"/>
                      </p:cNvSpPr>
                      <p:nvPr/>
                    </p:nvSpPr>
                    <p:spPr>
                      <a:xfrm flipV="1">
                        <a:off x="4259676" y="901623"/>
                        <a:ext cx="515720" cy="270571"/>
                      </a:xfrm>
                      <a:custGeom>
                        <a:avLst/>
                        <a:gdLst>
                          <a:gd name="connsiteX0" fmla="*/ 0 w 952500"/>
                          <a:gd name="connsiteY0" fmla="*/ 0 h 285750"/>
                          <a:gd name="connsiteX1" fmla="*/ 673554 w 952500"/>
                          <a:gd name="connsiteY1" fmla="*/ 0 h 285750"/>
                          <a:gd name="connsiteX2" fmla="*/ 952500 w 952500"/>
                          <a:gd name="connsiteY2" fmla="*/ 285750 h 285750"/>
                          <a:gd name="connsiteX0" fmla="*/ 0 w 904875"/>
                          <a:gd name="connsiteY0" fmla="*/ 0 h 238125"/>
                          <a:gd name="connsiteX1" fmla="*/ 673554 w 904875"/>
                          <a:gd name="connsiteY1" fmla="*/ 0 h 238125"/>
                          <a:gd name="connsiteX2" fmla="*/ 904875 w 904875"/>
                          <a:gd name="connsiteY2" fmla="*/ 238125 h 238125"/>
                          <a:gd name="connsiteX0" fmla="*/ 0 w 835580"/>
                          <a:gd name="connsiteY0" fmla="*/ 0 h 238125"/>
                          <a:gd name="connsiteX1" fmla="*/ 604259 w 835580"/>
                          <a:gd name="connsiteY1" fmla="*/ 0 h 238125"/>
                          <a:gd name="connsiteX2" fmla="*/ 835580 w 835580"/>
                          <a:gd name="connsiteY2" fmla="*/ 238125 h 238125"/>
                          <a:gd name="connsiteX0" fmla="*/ 0 w 611592"/>
                          <a:gd name="connsiteY0" fmla="*/ 0 h 238125"/>
                          <a:gd name="connsiteX1" fmla="*/ 380271 w 611592"/>
                          <a:gd name="connsiteY1" fmla="*/ 0 h 238125"/>
                          <a:gd name="connsiteX2" fmla="*/ 611592 w 611592"/>
                          <a:gd name="connsiteY2" fmla="*/ 238125 h 238125"/>
                          <a:gd name="connsiteX0" fmla="*/ 0 w 618591"/>
                          <a:gd name="connsiteY0" fmla="*/ 0 h 238125"/>
                          <a:gd name="connsiteX1" fmla="*/ 387270 w 618591"/>
                          <a:gd name="connsiteY1" fmla="*/ 0 h 238125"/>
                          <a:gd name="connsiteX2" fmla="*/ 618591 w 618591"/>
                          <a:gd name="connsiteY2" fmla="*/ 238125 h 238125"/>
                          <a:gd name="connsiteX0" fmla="*/ 0 w 568903"/>
                          <a:gd name="connsiteY0" fmla="*/ 4320 h 238125"/>
                          <a:gd name="connsiteX1" fmla="*/ 337582 w 568903"/>
                          <a:gd name="connsiteY1" fmla="*/ 0 h 238125"/>
                          <a:gd name="connsiteX2" fmla="*/ 568903 w 568903"/>
                          <a:gd name="connsiteY2" fmla="*/ 238125 h 238125"/>
                          <a:gd name="connsiteX0" fmla="*/ 0 w 573224"/>
                          <a:gd name="connsiteY0" fmla="*/ 0 h 238126"/>
                          <a:gd name="connsiteX1" fmla="*/ 341903 w 573224"/>
                          <a:gd name="connsiteY1" fmla="*/ 1 h 238126"/>
                          <a:gd name="connsiteX2" fmla="*/ 573224 w 573224"/>
                          <a:gd name="connsiteY2" fmla="*/ 238126 h 238126"/>
                          <a:gd name="connsiteX0" fmla="*/ 0 w 512668"/>
                          <a:gd name="connsiteY0" fmla="*/ 0 h 238126"/>
                          <a:gd name="connsiteX1" fmla="*/ 281347 w 512668"/>
                          <a:gd name="connsiteY1" fmla="*/ 1 h 238126"/>
                          <a:gd name="connsiteX2" fmla="*/ 512668 w 512668"/>
                          <a:gd name="connsiteY2" fmla="*/ 238126 h 238126"/>
                          <a:gd name="connsiteX0" fmla="*/ 0 w 517655"/>
                          <a:gd name="connsiteY0" fmla="*/ 0 h 238126"/>
                          <a:gd name="connsiteX1" fmla="*/ 286334 w 517655"/>
                          <a:gd name="connsiteY1" fmla="*/ 1 h 238126"/>
                          <a:gd name="connsiteX2" fmla="*/ 517655 w 517655"/>
                          <a:gd name="connsiteY2" fmla="*/ 238126 h 238126"/>
                          <a:gd name="connsiteX0" fmla="*/ 0 w 397587"/>
                          <a:gd name="connsiteY0" fmla="*/ 0 h 113334"/>
                          <a:gd name="connsiteX1" fmla="*/ 286334 w 397587"/>
                          <a:gd name="connsiteY1" fmla="*/ 1 h 113334"/>
                          <a:gd name="connsiteX2" fmla="*/ 397587 w 397587"/>
                          <a:gd name="connsiteY2" fmla="*/ 113334 h 113334"/>
                          <a:gd name="connsiteX0" fmla="*/ 0 w 397587"/>
                          <a:gd name="connsiteY0" fmla="*/ 72183 h 185517"/>
                          <a:gd name="connsiteX1" fmla="*/ 218683 w 397587"/>
                          <a:gd name="connsiteY1" fmla="*/ 0 h 185517"/>
                          <a:gd name="connsiteX2" fmla="*/ 397587 w 397587"/>
                          <a:gd name="connsiteY2" fmla="*/ 185517 h 185517"/>
                          <a:gd name="connsiteX0" fmla="*/ 0 w 361159"/>
                          <a:gd name="connsiteY0" fmla="*/ 0 h 185518"/>
                          <a:gd name="connsiteX1" fmla="*/ 182255 w 361159"/>
                          <a:gd name="connsiteY1" fmla="*/ 1 h 185518"/>
                          <a:gd name="connsiteX2" fmla="*/ 361159 w 361159"/>
                          <a:gd name="connsiteY2" fmla="*/ 185518 h 185518"/>
                          <a:gd name="connsiteX0" fmla="*/ 0 w 299339"/>
                          <a:gd name="connsiteY0" fmla="*/ 0 h 119881"/>
                          <a:gd name="connsiteX1" fmla="*/ 182255 w 299339"/>
                          <a:gd name="connsiteY1" fmla="*/ 1 h 119881"/>
                          <a:gd name="connsiteX2" fmla="*/ 299339 w 299339"/>
                          <a:gd name="connsiteY2" fmla="*/ 119881 h 119881"/>
                          <a:gd name="connsiteX0" fmla="*/ 0 w 227082"/>
                          <a:gd name="connsiteY0" fmla="*/ 0 h 119881"/>
                          <a:gd name="connsiteX1" fmla="*/ 109998 w 227082"/>
                          <a:gd name="connsiteY1" fmla="*/ 1 h 119881"/>
                          <a:gd name="connsiteX2" fmla="*/ 227082 w 227082"/>
                          <a:gd name="connsiteY2" fmla="*/ 119881 h 119881"/>
                        </a:gdLst>
                        <a:ahLst/>
                        <a:cxnLst>
                          <a:cxn ang="0">
                            <a:pos x="connsiteX0" y="connsiteY0"/>
                          </a:cxn>
                          <a:cxn ang="0">
                            <a:pos x="connsiteX1" y="connsiteY1"/>
                          </a:cxn>
                          <a:cxn ang="0">
                            <a:pos x="connsiteX2" y="connsiteY2"/>
                          </a:cxn>
                        </a:cxnLst>
                        <a:rect l="l" t="t" r="r" b="b"/>
                        <a:pathLst>
                          <a:path w="227082" h="119881">
                            <a:moveTo>
                              <a:pt x="0" y="0"/>
                            </a:moveTo>
                            <a:lnTo>
                              <a:pt x="109998" y="1"/>
                            </a:lnTo>
                            <a:lnTo>
                              <a:pt x="227082" y="119881"/>
                            </a:lnTo>
                          </a:path>
                        </a:pathLst>
                      </a:custGeom>
                      <a:noFill/>
                      <a:ln w="6350">
                        <a:solidFill>
                          <a:sysClr val="windowText" lastClr="000000"/>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74" name="テキスト ボックス 558">
                        <a:extLst>
                          <a:ext uri="{FF2B5EF4-FFF2-40B4-BE49-F238E27FC236}">
                            <a16:creationId xmlns:a16="http://schemas.microsoft.com/office/drawing/2014/main" id="{9F36D6EB-75F7-AA37-573C-33B217B107A8}"/>
                          </a:ext>
                        </a:extLst>
                      </p:cNvPr>
                      <p:cNvSpPr txBox="1"/>
                      <p:nvPr/>
                    </p:nvSpPr>
                    <p:spPr>
                      <a:xfrm>
                        <a:off x="4235059" y="1022427"/>
                        <a:ext cx="429567" cy="16438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sz="700">
                            <a:solidFill>
                              <a:sysClr val="windowText" lastClr="000000"/>
                            </a:solidFill>
                          </a:rPr>
                          <a:t>打継</a:t>
                        </a:r>
                      </a:p>
                    </p:txBody>
                  </p:sp>
                </p:grpSp>
              </p:grpSp>
              <p:grpSp>
                <p:nvGrpSpPr>
                  <p:cNvPr id="2265" name="グループ化 2264">
                    <a:extLst>
                      <a:ext uri="{FF2B5EF4-FFF2-40B4-BE49-F238E27FC236}">
                        <a16:creationId xmlns:a16="http://schemas.microsoft.com/office/drawing/2014/main" id="{066211B0-DBEB-45A6-BDBA-E72191F0C07C}"/>
                      </a:ext>
                    </a:extLst>
                  </p:cNvPr>
                  <p:cNvGrpSpPr/>
                  <p:nvPr/>
                </p:nvGrpSpPr>
                <p:grpSpPr>
                  <a:xfrm flipH="1">
                    <a:off x="1196916" y="0"/>
                    <a:ext cx="1004817" cy="293830"/>
                    <a:chOff x="1196916" y="0"/>
                    <a:chExt cx="1130321" cy="338934"/>
                  </a:xfrm>
                </p:grpSpPr>
                <p:sp>
                  <p:nvSpPr>
                    <p:cNvPr id="2269" name="フリーフォーム: 図形 2268">
                      <a:extLst>
                        <a:ext uri="{FF2B5EF4-FFF2-40B4-BE49-F238E27FC236}">
                          <a16:creationId xmlns:a16="http://schemas.microsoft.com/office/drawing/2014/main" id="{093775F5-1807-DC34-164B-57A644468203}"/>
                        </a:ext>
                      </a:extLst>
                    </p:cNvPr>
                    <p:cNvSpPr>
                      <a:spLocks noChangeAspect="1"/>
                    </p:cNvSpPr>
                    <p:nvPr/>
                  </p:nvSpPr>
                  <p:spPr>
                    <a:xfrm>
                      <a:off x="1270529" y="154753"/>
                      <a:ext cx="1056708" cy="184181"/>
                    </a:xfrm>
                    <a:custGeom>
                      <a:avLst/>
                      <a:gdLst>
                        <a:gd name="connsiteX0" fmla="*/ 0 w 952500"/>
                        <a:gd name="connsiteY0" fmla="*/ 0 h 285750"/>
                        <a:gd name="connsiteX1" fmla="*/ 673554 w 952500"/>
                        <a:gd name="connsiteY1" fmla="*/ 0 h 285750"/>
                        <a:gd name="connsiteX2" fmla="*/ 952500 w 952500"/>
                        <a:gd name="connsiteY2" fmla="*/ 285750 h 285750"/>
                        <a:gd name="connsiteX0" fmla="*/ 0 w 904875"/>
                        <a:gd name="connsiteY0" fmla="*/ 0 h 238125"/>
                        <a:gd name="connsiteX1" fmla="*/ 673554 w 904875"/>
                        <a:gd name="connsiteY1" fmla="*/ 0 h 238125"/>
                        <a:gd name="connsiteX2" fmla="*/ 904875 w 904875"/>
                        <a:gd name="connsiteY2" fmla="*/ 238125 h 238125"/>
                        <a:gd name="connsiteX0" fmla="*/ 0 w 835580"/>
                        <a:gd name="connsiteY0" fmla="*/ 0 h 238125"/>
                        <a:gd name="connsiteX1" fmla="*/ 604259 w 835580"/>
                        <a:gd name="connsiteY1" fmla="*/ 0 h 238125"/>
                        <a:gd name="connsiteX2" fmla="*/ 835580 w 835580"/>
                        <a:gd name="connsiteY2" fmla="*/ 238125 h 238125"/>
                        <a:gd name="connsiteX0" fmla="*/ 0 w 611592"/>
                        <a:gd name="connsiteY0" fmla="*/ 0 h 238125"/>
                        <a:gd name="connsiteX1" fmla="*/ 380271 w 611592"/>
                        <a:gd name="connsiteY1" fmla="*/ 0 h 238125"/>
                        <a:gd name="connsiteX2" fmla="*/ 611592 w 611592"/>
                        <a:gd name="connsiteY2" fmla="*/ 238125 h 238125"/>
                        <a:gd name="connsiteX0" fmla="*/ 0 w 618591"/>
                        <a:gd name="connsiteY0" fmla="*/ 0 h 238125"/>
                        <a:gd name="connsiteX1" fmla="*/ 387270 w 618591"/>
                        <a:gd name="connsiteY1" fmla="*/ 0 h 238125"/>
                        <a:gd name="connsiteX2" fmla="*/ 618591 w 618591"/>
                        <a:gd name="connsiteY2" fmla="*/ 238125 h 238125"/>
                        <a:gd name="connsiteX0" fmla="*/ 0 w 568903"/>
                        <a:gd name="connsiteY0" fmla="*/ 4320 h 238125"/>
                        <a:gd name="connsiteX1" fmla="*/ 337582 w 568903"/>
                        <a:gd name="connsiteY1" fmla="*/ 0 h 238125"/>
                        <a:gd name="connsiteX2" fmla="*/ 568903 w 568903"/>
                        <a:gd name="connsiteY2" fmla="*/ 238125 h 238125"/>
                        <a:gd name="connsiteX0" fmla="*/ 0 w 573224"/>
                        <a:gd name="connsiteY0" fmla="*/ 0 h 238126"/>
                        <a:gd name="connsiteX1" fmla="*/ 341903 w 573224"/>
                        <a:gd name="connsiteY1" fmla="*/ 1 h 238126"/>
                        <a:gd name="connsiteX2" fmla="*/ 573224 w 573224"/>
                        <a:gd name="connsiteY2" fmla="*/ 238126 h 238126"/>
                        <a:gd name="connsiteX0" fmla="*/ 0 w 512668"/>
                        <a:gd name="connsiteY0" fmla="*/ 0 h 238126"/>
                        <a:gd name="connsiteX1" fmla="*/ 281347 w 512668"/>
                        <a:gd name="connsiteY1" fmla="*/ 1 h 238126"/>
                        <a:gd name="connsiteX2" fmla="*/ 512668 w 512668"/>
                        <a:gd name="connsiteY2" fmla="*/ 238126 h 238126"/>
                        <a:gd name="connsiteX0" fmla="*/ 0 w 517655"/>
                        <a:gd name="connsiteY0" fmla="*/ 0 h 238126"/>
                        <a:gd name="connsiteX1" fmla="*/ 286334 w 517655"/>
                        <a:gd name="connsiteY1" fmla="*/ 1 h 238126"/>
                        <a:gd name="connsiteX2" fmla="*/ 517655 w 517655"/>
                        <a:gd name="connsiteY2" fmla="*/ 238126 h 238126"/>
                        <a:gd name="connsiteX0" fmla="*/ 0 w 375829"/>
                        <a:gd name="connsiteY0" fmla="*/ 0 h 91204"/>
                        <a:gd name="connsiteX1" fmla="*/ 286334 w 375829"/>
                        <a:gd name="connsiteY1" fmla="*/ 1 h 91204"/>
                        <a:gd name="connsiteX2" fmla="*/ 375829 w 375829"/>
                        <a:gd name="connsiteY2" fmla="*/ 91204 h 91204"/>
                        <a:gd name="connsiteX0" fmla="*/ 0 w 484851"/>
                        <a:gd name="connsiteY0" fmla="*/ 0 h 91204"/>
                        <a:gd name="connsiteX1" fmla="*/ 395356 w 484851"/>
                        <a:gd name="connsiteY1" fmla="*/ 1 h 91204"/>
                        <a:gd name="connsiteX2" fmla="*/ 484851 w 484851"/>
                        <a:gd name="connsiteY2" fmla="*/ 91204 h 91204"/>
                        <a:gd name="connsiteX0" fmla="*/ 0 w 520022"/>
                        <a:gd name="connsiteY0" fmla="*/ 0 h 91204"/>
                        <a:gd name="connsiteX1" fmla="*/ 430527 w 520022"/>
                        <a:gd name="connsiteY1" fmla="*/ 1 h 91204"/>
                        <a:gd name="connsiteX2" fmla="*/ 520022 w 520022"/>
                        <a:gd name="connsiteY2" fmla="*/ 91204 h 91204"/>
                      </a:gdLst>
                      <a:ahLst/>
                      <a:cxnLst>
                        <a:cxn ang="0">
                          <a:pos x="connsiteX0" y="connsiteY0"/>
                        </a:cxn>
                        <a:cxn ang="0">
                          <a:pos x="connsiteX1" y="connsiteY1"/>
                        </a:cxn>
                        <a:cxn ang="0">
                          <a:pos x="connsiteX2" y="connsiteY2"/>
                        </a:cxn>
                      </a:cxnLst>
                      <a:rect l="l" t="t" r="r" b="b"/>
                      <a:pathLst>
                        <a:path w="520022" h="91204">
                          <a:moveTo>
                            <a:pt x="0" y="0"/>
                          </a:moveTo>
                          <a:lnTo>
                            <a:pt x="430527" y="1"/>
                          </a:lnTo>
                          <a:cubicBezTo>
                            <a:pt x="507634" y="79376"/>
                            <a:pt x="442915" y="11829"/>
                            <a:pt x="520022" y="91204"/>
                          </a:cubicBezTo>
                        </a:path>
                      </a:pathLst>
                    </a:custGeom>
                    <a:noFill/>
                    <a:ln w="6350">
                      <a:solidFill>
                        <a:schemeClr val="tx1">
                          <a:lumMod val="50000"/>
                          <a:lumOff val="50000"/>
                        </a:schemeClr>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70" name="テキスト ボックス 675">
                      <a:extLst>
                        <a:ext uri="{FF2B5EF4-FFF2-40B4-BE49-F238E27FC236}">
                          <a16:creationId xmlns:a16="http://schemas.microsoft.com/office/drawing/2014/main" id="{CF307DDA-0207-CDD5-99CF-42A28D27801B}"/>
                        </a:ext>
                      </a:extLst>
                    </p:cNvPr>
                    <p:cNvSpPr txBox="1"/>
                    <p:nvPr/>
                  </p:nvSpPr>
                  <p:spPr>
                    <a:xfrm>
                      <a:off x="1196916" y="0"/>
                      <a:ext cx="915093" cy="16438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dirty="0">
                          <a:solidFill>
                            <a:schemeClr val="tx1">
                              <a:lumMod val="50000"/>
                              <a:lumOff val="50000"/>
                            </a:schemeClr>
                          </a:solidFill>
                        </a:rPr>
                        <a:t>専用加圧注入機</a:t>
                      </a:r>
                    </a:p>
                  </p:txBody>
                </p:sp>
              </p:grpSp>
              <p:grpSp>
                <p:nvGrpSpPr>
                  <p:cNvPr id="2266" name="グループ化 2265">
                    <a:extLst>
                      <a:ext uri="{FF2B5EF4-FFF2-40B4-BE49-F238E27FC236}">
                        <a16:creationId xmlns:a16="http://schemas.microsoft.com/office/drawing/2014/main" id="{8820BB06-4068-4709-94DD-823BD0349A10}"/>
                      </a:ext>
                    </a:extLst>
                  </p:cNvPr>
                  <p:cNvGrpSpPr/>
                  <p:nvPr/>
                </p:nvGrpSpPr>
                <p:grpSpPr>
                  <a:xfrm>
                    <a:off x="1024844" y="624399"/>
                    <a:ext cx="1141405" cy="345528"/>
                    <a:chOff x="1024844" y="624400"/>
                    <a:chExt cx="1286588" cy="394404"/>
                  </a:xfrm>
                </p:grpSpPr>
                <p:sp>
                  <p:nvSpPr>
                    <p:cNvPr id="2267" name="フリーフォーム: 図形 2266">
                      <a:extLst>
                        <a:ext uri="{FF2B5EF4-FFF2-40B4-BE49-F238E27FC236}">
                          <a16:creationId xmlns:a16="http://schemas.microsoft.com/office/drawing/2014/main" id="{26F9CDF0-E395-5C74-3878-8CB21BFA4D54}"/>
                        </a:ext>
                      </a:extLst>
                    </p:cNvPr>
                    <p:cNvSpPr>
                      <a:spLocks noChangeAspect="1"/>
                    </p:cNvSpPr>
                    <p:nvPr/>
                  </p:nvSpPr>
                  <p:spPr>
                    <a:xfrm flipH="1" flipV="1">
                      <a:off x="1024844" y="624400"/>
                      <a:ext cx="1175349" cy="216683"/>
                    </a:xfrm>
                    <a:custGeom>
                      <a:avLst/>
                      <a:gdLst>
                        <a:gd name="connsiteX0" fmla="*/ 0 w 952500"/>
                        <a:gd name="connsiteY0" fmla="*/ 0 h 285750"/>
                        <a:gd name="connsiteX1" fmla="*/ 673554 w 952500"/>
                        <a:gd name="connsiteY1" fmla="*/ 0 h 285750"/>
                        <a:gd name="connsiteX2" fmla="*/ 952500 w 952500"/>
                        <a:gd name="connsiteY2" fmla="*/ 285750 h 285750"/>
                        <a:gd name="connsiteX0" fmla="*/ 0 w 904875"/>
                        <a:gd name="connsiteY0" fmla="*/ 0 h 238125"/>
                        <a:gd name="connsiteX1" fmla="*/ 673554 w 904875"/>
                        <a:gd name="connsiteY1" fmla="*/ 0 h 238125"/>
                        <a:gd name="connsiteX2" fmla="*/ 904875 w 904875"/>
                        <a:gd name="connsiteY2" fmla="*/ 238125 h 238125"/>
                        <a:gd name="connsiteX0" fmla="*/ 0 w 835580"/>
                        <a:gd name="connsiteY0" fmla="*/ 0 h 238125"/>
                        <a:gd name="connsiteX1" fmla="*/ 604259 w 835580"/>
                        <a:gd name="connsiteY1" fmla="*/ 0 h 238125"/>
                        <a:gd name="connsiteX2" fmla="*/ 835580 w 835580"/>
                        <a:gd name="connsiteY2" fmla="*/ 238125 h 238125"/>
                        <a:gd name="connsiteX0" fmla="*/ 0 w 611592"/>
                        <a:gd name="connsiteY0" fmla="*/ 0 h 238125"/>
                        <a:gd name="connsiteX1" fmla="*/ 380271 w 611592"/>
                        <a:gd name="connsiteY1" fmla="*/ 0 h 238125"/>
                        <a:gd name="connsiteX2" fmla="*/ 611592 w 611592"/>
                        <a:gd name="connsiteY2" fmla="*/ 238125 h 238125"/>
                        <a:gd name="connsiteX0" fmla="*/ 0 w 618591"/>
                        <a:gd name="connsiteY0" fmla="*/ 0 h 238125"/>
                        <a:gd name="connsiteX1" fmla="*/ 387270 w 618591"/>
                        <a:gd name="connsiteY1" fmla="*/ 0 h 238125"/>
                        <a:gd name="connsiteX2" fmla="*/ 618591 w 618591"/>
                        <a:gd name="connsiteY2" fmla="*/ 238125 h 238125"/>
                        <a:gd name="connsiteX0" fmla="*/ 0 w 568903"/>
                        <a:gd name="connsiteY0" fmla="*/ 4320 h 238125"/>
                        <a:gd name="connsiteX1" fmla="*/ 337582 w 568903"/>
                        <a:gd name="connsiteY1" fmla="*/ 0 h 238125"/>
                        <a:gd name="connsiteX2" fmla="*/ 568903 w 568903"/>
                        <a:gd name="connsiteY2" fmla="*/ 238125 h 238125"/>
                        <a:gd name="connsiteX0" fmla="*/ 0 w 573224"/>
                        <a:gd name="connsiteY0" fmla="*/ 0 h 238126"/>
                        <a:gd name="connsiteX1" fmla="*/ 341903 w 573224"/>
                        <a:gd name="connsiteY1" fmla="*/ 1 h 238126"/>
                        <a:gd name="connsiteX2" fmla="*/ 573224 w 573224"/>
                        <a:gd name="connsiteY2" fmla="*/ 238126 h 238126"/>
                        <a:gd name="connsiteX0" fmla="*/ 0 w 512668"/>
                        <a:gd name="connsiteY0" fmla="*/ 0 h 238126"/>
                        <a:gd name="connsiteX1" fmla="*/ 281347 w 512668"/>
                        <a:gd name="connsiteY1" fmla="*/ 1 h 238126"/>
                        <a:gd name="connsiteX2" fmla="*/ 512668 w 512668"/>
                        <a:gd name="connsiteY2" fmla="*/ 238126 h 238126"/>
                        <a:gd name="connsiteX0" fmla="*/ 0 w 517655"/>
                        <a:gd name="connsiteY0" fmla="*/ 0 h 238126"/>
                        <a:gd name="connsiteX1" fmla="*/ 286334 w 517655"/>
                        <a:gd name="connsiteY1" fmla="*/ 1 h 238126"/>
                        <a:gd name="connsiteX2" fmla="*/ 517655 w 517655"/>
                        <a:gd name="connsiteY2" fmla="*/ 238126 h 238126"/>
                        <a:gd name="connsiteX0" fmla="*/ 0 w 375829"/>
                        <a:gd name="connsiteY0" fmla="*/ 0 h 91204"/>
                        <a:gd name="connsiteX1" fmla="*/ 286334 w 375829"/>
                        <a:gd name="connsiteY1" fmla="*/ 1 h 91204"/>
                        <a:gd name="connsiteX2" fmla="*/ 375829 w 375829"/>
                        <a:gd name="connsiteY2" fmla="*/ 91204 h 91204"/>
                        <a:gd name="connsiteX0" fmla="*/ 0 w 465652"/>
                        <a:gd name="connsiteY0" fmla="*/ 0 h 91204"/>
                        <a:gd name="connsiteX1" fmla="*/ 376157 w 465652"/>
                        <a:gd name="connsiteY1" fmla="*/ 1 h 91204"/>
                        <a:gd name="connsiteX2" fmla="*/ 465652 w 465652"/>
                        <a:gd name="connsiteY2" fmla="*/ 91204 h 91204"/>
                        <a:gd name="connsiteX0" fmla="*/ 0 w 491654"/>
                        <a:gd name="connsiteY0" fmla="*/ 0 h 91204"/>
                        <a:gd name="connsiteX1" fmla="*/ 402159 w 491654"/>
                        <a:gd name="connsiteY1" fmla="*/ 1 h 91204"/>
                        <a:gd name="connsiteX2" fmla="*/ 491654 w 491654"/>
                        <a:gd name="connsiteY2" fmla="*/ 91204 h 91204"/>
                      </a:gdLst>
                      <a:ahLst/>
                      <a:cxnLst>
                        <a:cxn ang="0">
                          <a:pos x="connsiteX0" y="connsiteY0"/>
                        </a:cxn>
                        <a:cxn ang="0">
                          <a:pos x="connsiteX1" y="connsiteY1"/>
                        </a:cxn>
                        <a:cxn ang="0">
                          <a:pos x="connsiteX2" y="connsiteY2"/>
                        </a:cxn>
                      </a:cxnLst>
                      <a:rect l="l" t="t" r="r" b="b"/>
                      <a:pathLst>
                        <a:path w="491654" h="91204">
                          <a:moveTo>
                            <a:pt x="0" y="0"/>
                          </a:moveTo>
                          <a:lnTo>
                            <a:pt x="402159" y="1"/>
                          </a:lnTo>
                          <a:cubicBezTo>
                            <a:pt x="479266" y="79376"/>
                            <a:pt x="414547" y="11829"/>
                            <a:pt x="491654" y="91204"/>
                          </a:cubicBezTo>
                        </a:path>
                      </a:pathLst>
                    </a:custGeom>
                    <a:noFill/>
                    <a:ln w="6350">
                      <a:solidFill>
                        <a:srgbClr val="FF00FF"/>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68" name="テキスト ボックス 681">
                      <a:extLst>
                        <a:ext uri="{FF2B5EF4-FFF2-40B4-BE49-F238E27FC236}">
                          <a16:creationId xmlns:a16="http://schemas.microsoft.com/office/drawing/2014/main" id="{529EE2B7-AB6F-BA63-9F60-CD09FCFD8727}"/>
                        </a:ext>
                      </a:extLst>
                    </p:cNvPr>
                    <p:cNvSpPr txBox="1"/>
                    <p:nvPr/>
                  </p:nvSpPr>
                  <p:spPr>
                    <a:xfrm>
                      <a:off x="1345143" y="641135"/>
                      <a:ext cx="966289" cy="377669"/>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sz="1200" dirty="0">
                          <a:solidFill>
                            <a:srgbClr val="FF00FF"/>
                          </a:solidFill>
                        </a:rPr>
                        <a:t>ｱｸﾘﾙ樹脂接着剤</a:t>
                      </a:r>
                    </a:p>
                    <a:p>
                      <a:pPr algn="l"/>
                      <a:r>
                        <a:rPr kumimoji="1" lang="en-US" altLang="ja-JP" sz="1200" dirty="0">
                          <a:solidFill>
                            <a:srgbClr val="FF00FF"/>
                          </a:solidFill>
                        </a:rPr>
                        <a:t>DK550-003/04</a:t>
                      </a:r>
                    </a:p>
                  </p:txBody>
                </p:sp>
              </p:grpSp>
            </p:grpSp>
            <p:grpSp>
              <p:nvGrpSpPr>
                <p:cNvPr id="2260" name="グループ化 2259">
                  <a:extLst>
                    <a:ext uri="{FF2B5EF4-FFF2-40B4-BE49-F238E27FC236}">
                      <a16:creationId xmlns:a16="http://schemas.microsoft.com/office/drawing/2014/main" id="{081BF313-75DC-48C8-8F92-64DBE6BA68FB}"/>
                    </a:ext>
                  </a:extLst>
                </p:cNvPr>
                <p:cNvGrpSpPr/>
                <p:nvPr/>
              </p:nvGrpSpPr>
              <p:grpSpPr>
                <a:xfrm>
                  <a:off x="405944" y="416638"/>
                  <a:ext cx="1528318" cy="209740"/>
                  <a:chOff x="405946" y="416638"/>
                  <a:chExt cx="2424216" cy="402915"/>
                </a:xfrm>
                <a:solidFill>
                  <a:srgbClr val="FF66FF"/>
                </a:solidFill>
              </p:grpSpPr>
              <p:sp>
                <p:nvSpPr>
                  <p:cNvPr id="2261" name="フリーフォーム: 図形 2260">
                    <a:extLst>
                      <a:ext uri="{FF2B5EF4-FFF2-40B4-BE49-F238E27FC236}">
                        <a16:creationId xmlns:a16="http://schemas.microsoft.com/office/drawing/2014/main" id="{F28C8D27-49A5-AB54-56F3-5E455A0FDE2F}"/>
                      </a:ext>
                    </a:extLst>
                  </p:cNvPr>
                  <p:cNvSpPr>
                    <a:spLocks/>
                  </p:cNvSpPr>
                  <p:nvPr/>
                </p:nvSpPr>
                <p:spPr>
                  <a:xfrm flipH="1">
                    <a:off x="405946" y="471123"/>
                    <a:ext cx="45719" cy="348430"/>
                  </a:xfrm>
                  <a:custGeom>
                    <a:avLst/>
                    <a:gdLst>
                      <a:gd name="connsiteX0" fmla="*/ 0 w 945173"/>
                      <a:gd name="connsiteY0" fmla="*/ 0 h 1692519"/>
                      <a:gd name="connsiteX1" fmla="*/ 0 w 945173"/>
                      <a:gd name="connsiteY1" fmla="*/ 285750 h 1692519"/>
                      <a:gd name="connsiteX2" fmla="*/ 183173 w 945173"/>
                      <a:gd name="connsiteY2" fmla="*/ 395654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88327 h 1692519"/>
                      <a:gd name="connsiteX7" fmla="*/ 945173 w 945173"/>
                      <a:gd name="connsiteY7" fmla="*/ 285750 h 1692519"/>
                      <a:gd name="connsiteX8" fmla="*/ 945173 w 945173"/>
                      <a:gd name="connsiteY8" fmla="*/ 0 h 1692519"/>
                      <a:gd name="connsiteX0" fmla="*/ 0 w 945173"/>
                      <a:gd name="connsiteY0" fmla="*/ 0 h 1692519"/>
                      <a:gd name="connsiteX1" fmla="*/ 0 w 945173"/>
                      <a:gd name="connsiteY1" fmla="*/ 285750 h 1692519"/>
                      <a:gd name="connsiteX2" fmla="*/ 183173 w 945173"/>
                      <a:gd name="connsiteY2" fmla="*/ 395654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0 h 1692519"/>
                      <a:gd name="connsiteX1" fmla="*/ 0 w 945173"/>
                      <a:gd name="connsiteY1" fmla="*/ 285750 h 1692519"/>
                      <a:gd name="connsiteX2" fmla="*/ 183173 w 945173"/>
                      <a:gd name="connsiteY2" fmla="*/ 357554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692519"/>
                      <a:gd name="connsiteX1" fmla="*/ 0 w 945173"/>
                      <a:gd name="connsiteY1" fmla="*/ 285750 h 1692519"/>
                      <a:gd name="connsiteX2" fmla="*/ 183173 w 945173"/>
                      <a:gd name="connsiteY2" fmla="*/ 357554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692519"/>
                      <a:gd name="connsiteX1" fmla="*/ 0 w 945173"/>
                      <a:gd name="connsiteY1" fmla="*/ 285750 h 1692519"/>
                      <a:gd name="connsiteX2" fmla="*/ 180792 w 945173"/>
                      <a:gd name="connsiteY2" fmla="*/ 348029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692519"/>
                      <a:gd name="connsiteX1" fmla="*/ 0 w 945173"/>
                      <a:gd name="connsiteY1" fmla="*/ 285750 h 1692519"/>
                      <a:gd name="connsiteX2" fmla="*/ 187936 w 945173"/>
                      <a:gd name="connsiteY2" fmla="*/ 340886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692519"/>
                      <a:gd name="connsiteX1" fmla="*/ 0 w 945173"/>
                      <a:gd name="connsiteY1" fmla="*/ 285750 h 1692519"/>
                      <a:gd name="connsiteX2" fmla="*/ 183173 w 945173"/>
                      <a:gd name="connsiteY2" fmla="*/ 336123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812822"/>
                      <a:gd name="connsiteX1" fmla="*/ 0 w 945173"/>
                      <a:gd name="connsiteY1" fmla="*/ 285750 h 1812822"/>
                      <a:gd name="connsiteX2" fmla="*/ 183173 w 945173"/>
                      <a:gd name="connsiteY2" fmla="*/ 336123 h 1812822"/>
                      <a:gd name="connsiteX3" fmla="*/ 183173 w 945173"/>
                      <a:gd name="connsiteY3" fmla="*/ 1812822 h 1812822"/>
                      <a:gd name="connsiteX4" fmla="*/ 476250 w 945173"/>
                      <a:gd name="connsiteY4" fmla="*/ 1692519 h 1812822"/>
                      <a:gd name="connsiteX5" fmla="*/ 754673 w 945173"/>
                      <a:gd name="connsiteY5" fmla="*/ 1626577 h 1812822"/>
                      <a:gd name="connsiteX6" fmla="*/ 754673 w 945173"/>
                      <a:gd name="connsiteY6" fmla="*/ 345464 h 1812822"/>
                      <a:gd name="connsiteX7" fmla="*/ 945173 w 945173"/>
                      <a:gd name="connsiteY7" fmla="*/ 285750 h 1812822"/>
                      <a:gd name="connsiteX8" fmla="*/ 945173 w 945173"/>
                      <a:gd name="connsiteY8" fmla="*/ 0 h 1812822"/>
                      <a:gd name="connsiteX0" fmla="*/ 0 w 945173"/>
                      <a:gd name="connsiteY0" fmla="*/ 11906 h 1812822"/>
                      <a:gd name="connsiteX1" fmla="*/ 0 w 945173"/>
                      <a:gd name="connsiteY1" fmla="*/ 285750 h 1812822"/>
                      <a:gd name="connsiteX2" fmla="*/ 183173 w 945173"/>
                      <a:gd name="connsiteY2" fmla="*/ 336123 h 1812822"/>
                      <a:gd name="connsiteX3" fmla="*/ 183173 w 945173"/>
                      <a:gd name="connsiteY3" fmla="*/ 1812822 h 1812822"/>
                      <a:gd name="connsiteX4" fmla="*/ 476250 w 945173"/>
                      <a:gd name="connsiteY4" fmla="*/ 1692519 h 1812822"/>
                      <a:gd name="connsiteX5" fmla="*/ 754673 w 945173"/>
                      <a:gd name="connsiteY5" fmla="*/ 1810932 h 1812822"/>
                      <a:gd name="connsiteX6" fmla="*/ 754673 w 945173"/>
                      <a:gd name="connsiteY6" fmla="*/ 345464 h 1812822"/>
                      <a:gd name="connsiteX7" fmla="*/ 945173 w 945173"/>
                      <a:gd name="connsiteY7" fmla="*/ 285750 h 1812822"/>
                      <a:gd name="connsiteX8" fmla="*/ 945173 w 945173"/>
                      <a:gd name="connsiteY8" fmla="*/ 0 h 1812822"/>
                      <a:gd name="connsiteX0" fmla="*/ 0 w 945173"/>
                      <a:gd name="connsiteY0" fmla="*/ 11906 h 1867656"/>
                      <a:gd name="connsiteX1" fmla="*/ 0 w 945173"/>
                      <a:gd name="connsiteY1" fmla="*/ 285750 h 1867656"/>
                      <a:gd name="connsiteX2" fmla="*/ 183173 w 945173"/>
                      <a:gd name="connsiteY2" fmla="*/ 336123 h 1867656"/>
                      <a:gd name="connsiteX3" fmla="*/ 183173 w 945173"/>
                      <a:gd name="connsiteY3" fmla="*/ 1812822 h 1867656"/>
                      <a:gd name="connsiteX4" fmla="*/ 473178 w 945173"/>
                      <a:gd name="connsiteY4" fmla="*/ 1867656 h 1867656"/>
                      <a:gd name="connsiteX5" fmla="*/ 754673 w 945173"/>
                      <a:gd name="connsiteY5" fmla="*/ 1810932 h 1867656"/>
                      <a:gd name="connsiteX6" fmla="*/ 754673 w 945173"/>
                      <a:gd name="connsiteY6" fmla="*/ 345464 h 1867656"/>
                      <a:gd name="connsiteX7" fmla="*/ 945173 w 945173"/>
                      <a:gd name="connsiteY7" fmla="*/ 285750 h 1867656"/>
                      <a:gd name="connsiteX8" fmla="*/ 945173 w 945173"/>
                      <a:gd name="connsiteY8" fmla="*/ 0 h 1867656"/>
                      <a:gd name="connsiteX0" fmla="*/ 0 w 945173"/>
                      <a:gd name="connsiteY0" fmla="*/ 64822 h 1867656"/>
                      <a:gd name="connsiteX1" fmla="*/ 0 w 945173"/>
                      <a:gd name="connsiteY1" fmla="*/ 285750 h 1867656"/>
                      <a:gd name="connsiteX2" fmla="*/ 183173 w 945173"/>
                      <a:gd name="connsiteY2" fmla="*/ 336123 h 1867656"/>
                      <a:gd name="connsiteX3" fmla="*/ 183173 w 945173"/>
                      <a:gd name="connsiteY3" fmla="*/ 1812822 h 1867656"/>
                      <a:gd name="connsiteX4" fmla="*/ 473178 w 945173"/>
                      <a:gd name="connsiteY4" fmla="*/ 1867656 h 1867656"/>
                      <a:gd name="connsiteX5" fmla="*/ 754673 w 945173"/>
                      <a:gd name="connsiteY5" fmla="*/ 1810932 h 1867656"/>
                      <a:gd name="connsiteX6" fmla="*/ 754673 w 945173"/>
                      <a:gd name="connsiteY6" fmla="*/ 345464 h 1867656"/>
                      <a:gd name="connsiteX7" fmla="*/ 945173 w 945173"/>
                      <a:gd name="connsiteY7" fmla="*/ 285750 h 1867656"/>
                      <a:gd name="connsiteX8" fmla="*/ 945173 w 945173"/>
                      <a:gd name="connsiteY8" fmla="*/ 0 h 1867656"/>
                      <a:gd name="connsiteX0" fmla="*/ 0 w 945173"/>
                      <a:gd name="connsiteY0" fmla="*/ 11905 h 1814739"/>
                      <a:gd name="connsiteX1" fmla="*/ 0 w 945173"/>
                      <a:gd name="connsiteY1" fmla="*/ 232833 h 1814739"/>
                      <a:gd name="connsiteX2" fmla="*/ 183173 w 945173"/>
                      <a:gd name="connsiteY2" fmla="*/ 283206 h 1814739"/>
                      <a:gd name="connsiteX3" fmla="*/ 183173 w 945173"/>
                      <a:gd name="connsiteY3" fmla="*/ 1759905 h 1814739"/>
                      <a:gd name="connsiteX4" fmla="*/ 473178 w 945173"/>
                      <a:gd name="connsiteY4" fmla="*/ 1814739 h 1814739"/>
                      <a:gd name="connsiteX5" fmla="*/ 754673 w 945173"/>
                      <a:gd name="connsiteY5" fmla="*/ 1758015 h 1814739"/>
                      <a:gd name="connsiteX6" fmla="*/ 754673 w 945173"/>
                      <a:gd name="connsiteY6" fmla="*/ 292547 h 1814739"/>
                      <a:gd name="connsiteX7" fmla="*/ 945173 w 945173"/>
                      <a:gd name="connsiteY7" fmla="*/ 232833 h 1814739"/>
                      <a:gd name="connsiteX8" fmla="*/ 945173 w 945173"/>
                      <a:gd name="connsiteY8" fmla="*/ 0 h 1814739"/>
                      <a:gd name="connsiteX0" fmla="*/ 0 w 945173"/>
                      <a:gd name="connsiteY0" fmla="*/ 1 h 1802835"/>
                      <a:gd name="connsiteX1" fmla="*/ 0 w 945173"/>
                      <a:gd name="connsiteY1" fmla="*/ 220929 h 1802835"/>
                      <a:gd name="connsiteX2" fmla="*/ 183173 w 945173"/>
                      <a:gd name="connsiteY2" fmla="*/ 271302 h 1802835"/>
                      <a:gd name="connsiteX3" fmla="*/ 183173 w 945173"/>
                      <a:gd name="connsiteY3" fmla="*/ 1748001 h 1802835"/>
                      <a:gd name="connsiteX4" fmla="*/ 473178 w 945173"/>
                      <a:gd name="connsiteY4" fmla="*/ 1802835 h 1802835"/>
                      <a:gd name="connsiteX5" fmla="*/ 754673 w 945173"/>
                      <a:gd name="connsiteY5" fmla="*/ 1746111 h 1802835"/>
                      <a:gd name="connsiteX6" fmla="*/ 754673 w 945173"/>
                      <a:gd name="connsiteY6" fmla="*/ 280643 h 1802835"/>
                      <a:gd name="connsiteX7" fmla="*/ 945173 w 945173"/>
                      <a:gd name="connsiteY7" fmla="*/ 220929 h 1802835"/>
                      <a:gd name="connsiteX8" fmla="*/ 945173 w 945173"/>
                      <a:gd name="connsiteY8" fmla="*/ 938 h 1802835"/>
                      <a:gd name="connsiteX0" fmla="*/ 0 w 945173"/>
                      <a:gd name="connsiteY0" fmla="*/ 1 h 1789987"/>
                      <a:gd name="connsiteX1" fmla="*/ 0 w 945173"/>
                      <a:gd name="connsiteY1" fmla="*/ 220929 h 1789987"/>
                      <a:gd name="connsiteX2" fmla="*/ 183173 w 945173"/>
                      <a:gd name="connsiteY2" fmla="*/ 271302 h 1789987"/>
                      <a:gd name="connsiteX3" fmla="*/ 183173 w 945173"/>
                      <a:gd name="connsiteY3" fmla="*/ 1748001 h 1789987"/>
                      <a:gd name="connsiteX4" fmla="*/ 477574 w 945173"/>
                      <a:gd name="connsiteY4" fmla="*/ 1789987 h 1789987"/>
                      <a:gd name="connsiteX5" fmla="*/ 754673 w 945173"/>
                      <a:gd name="connsiteY5" fmla="*/ 1746111 h 1789987"/>
                      <a:gd name="connsiteX6" fmla="*/ 754673 w 945173"/>
                      <a:gd name="connsiteY6" fmla="*/ 280643 h 1789987"/>
                      <a:gd name="connsiteX7" fmla="*/ 945173 w 945173"/>
                      <a:gd name="connsiteY7" fmla="*/ 220929 h 1789987"/>
                      <a:gd name="connsiteX8" fmla="*/ 945173 w 945173"/>
                      <a:gd name="connsiteY8" fmla="*/ 938 h 178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173" h="1789987">
                        <a:moveTo>
                          <a:pt x="0" y="1"/>
                        </a:moveTo>
                        <a:lnTo>
                          <a:pt x="0" y="220929"/>
                        </a:lnTo>
                        <a:lnTo>
                          <a:pt x="183173" y="271302"/>
                        </a:lnTo>
                        <a:cubicBezTo>
                          <a:pt x="183967" y="695042"/>
                          <a:pt x="182379" y="1324261"/>
                          <a:pt x="183173" y="1748001"/>
                        </a:cubicBezTo>
                        <a:lnTo>
                          <a:pt x="477574" y="1789987"/>
                        </a:lnTo>
                        <a:lnTo>
                          <a:pt x="754673" y="1746111"/>
                        </a:lnTo>
                        <a:lnTo>
                          <a:pt x="754673" y="280643"/>
                        </a:lnTo>
                        <a:lnTo>
                          <a:pt x="945173" y="220929"/>
                        </a:lnTo>
                        <a:lnTo>
                          <a:pt x="945173" y="938"/>
                        </a:lnTo>
                      </a:path>
                    </a:pathLst>
                  </a:custGeom>
                  <a:grp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62" name="フリーフォーム: 図形 2261">
                    <a:extLst>
                      <a:ext uri="{FF2B5EF4-FFF2-40B4-BE49-F238E27FC236}">
                        <a16:creationId xmlns:a16="http://schemas.microsoft.com/office/drawing/2014/main" id="{50B6B2C8-9C90-E374-C0E0-E800D2D7F3AC}"/>
                      </a:ext>
                    </a:extLst>
                  </p:cNvPr>
                  <p:cNvSpPr>
                    <a:spLocks/>
                  </p:cNvSpPr>
                  <p:nvPr/>
                </p:nvSpPr>
                <p:spPr>
                  <a:xfrm flipH="1">
                    <a:off x="1598095" y="441013"/>
                    <a:ext cx="45719" cy="374624"/>
                  </a:xfrm>
                  <a:custGeom>
                    <a:avLst/>
                    <a:gdLst>
                      <a:gd name="connsiteX0" fmla="*/ 0 w 945173"/>
                      <a:gd name="connsiteY0" fmla="*/ 0 h 1692519"/>
                      <a:gd name="connsiteX1" fmla="*/ 0 w 945173"/>
                      <a:gd name="connsiteY1" fmla="*/ 285750 h 1692519"/>
                      <a:gd name="connsiteX2" fmla="*/ 183173 w 945173"/>
                      <a:gd name="connsiteY2" fmla="*/ 395654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88327 h 1692519"/>
                      <a:gd name="connsiteX7" fmla="*/ 945173 w 945173"/>
                      <a:gd name="connsiteY7" fmla="*/ 285750 h 1692519"/>
                      <a:gd name="connsiteX8" fmla="*/ 945173 w 945173"/>
                      <a:gd name="connsiteY8" fmla="*/ 0 h 1692519"/>
                      <a:gd name="connsiteX0" fmla="*/ 0 w 945173"/>
                      <a:gd name="connsiteY0" fmla="*/ 0 h 1692519"/>
                      <a:gd name="connsiteX1" fmla="*/ 0 w 945173"/>
                      <a:gd name="connsiteY1" fmla="*/ 285750 h 1692519"/>
                      <a:gd name="connsiteX2" fmla="*/ 183173 w 945173"/>
                      <a:gd name="connsiteY2" fmla="*/ 395654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0 h 1692519"/>
                      <a:gd name="connsiteX1" fmla="*/ 0 w 945173"/>
                      <a:gd name="connsiteY1" fmla="*/ 285750 h 1692519"/>
                      <a:gd name="connsiteX2" fmla="*/ 183173 w 945173"/>
                      <a:gd name="connsiteY2" fmla="*/ 357554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692519"/>
                      <a:gd name="connsiteX1" fmla="*/ 0 w 945173"/>
                      <a:gd name="connsiteY1" fmla="*/ 285750 h 1692519"/>
                      <a:gd name="connsiteX2" fmla="*/ 183173 w 945173"/>
                      <a:gd name="connsiteY2" fmla="*/ 357554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692519"/>
                      <a:gd name="connsiteX1" fmla="*/ 0 w 945173"/>
                      <a:gd name="connsiteY1" fmla="*/ 285750 h 1692519"/>
                      <a:gd name="connsiteX2" fmla="*/ 180792 w 945173"/>
                      <a:gd name="connsiteY2" fmla="*/ 348029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692519"/>
                      <a:gd name="connsiteX1" fmla="*/ 0 w 945173"/>
                      <a:gd name="connsiteY1" fmla="*/ 285750 h 1692519"/>
                      <a:gd name="connsiteX2" fmla="*/ 187936 w 945173"/>
                      <a:gd name="connsiteY2" fmla="*/ 340886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692519"/>
                      <a:gd name="connsiteX1" fmla="*/ 0 w 945173"/>
                      <a:gd name="connsiteY1" fmla="*/ 285750 h 1692519"/>
                      <a:gd name="connsiteX2" fmla="*/ 183173 w 945173"/>
                      <a:gd name="connsiteY2" fmla="*/ 336123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812822"/>
                      <a:gd name="connsiteX1" fmla="*/ 0 w 945173"/>
                      <a:gd name="connsiteY1" fmla="*/ 285750 h 1812822"/>
                      <a:gd name="connsiteX2" fmla="*/ 183173 w 945173"/>
                      <a:gd name="connsiteY2" fmla="*/ 336123 h 1812822"/>
                      <a:gd name="connsiteX3" fmla="*/ 183173 w 945173"/>
                      <a:gd name="connsiteY3" fmla="*/ 1812822 h 1812822"/>
                      <a:gd name="connsiteX4" fmla="*/ 476250 w 945173"/>
                      <a:gd name="connsiteY4" fmla="*/ 1692519 h 1812822"/>
                      <a:gd name="connsiteX5" fmla="*/ 754673 w 945173"/>
                      <a:gd name="connsiteY5" fmla="*/ 1626577 h 1812822"/>
                      <a:gd name="connsiteX6" fmla="*/ 754673 w 945173"/>
                      <a:gd name="connsiteY6" fmla="*/ 345464 h 1812822"/>
                      <a:gd name="connsiteX7" fmla="*/ 945173 w 945173"/>
                      <a:gd name="connsiteY7" fmla="*/ 285750 h 1812822"/>
                      <a:gd name="connsiteX8" fmla="*/ 945173 w 945173"/>
                      <a:gd name="connsiteY8" fmla="*/ 0 h 1812822"/>
                      <a:gd name="connsiteX0" fmla="*/ 0 w 945173"/>
                      <a:gd name="connsiteY0" fmla="*/ 11906 h 1812822"/>
                      <a:gd name="connsiteX1" fmla="*/ 0 w 945173"/>
                      <a:gd name="connsiteY1" fmla="*/ 285750 h 1812822"/>
                      <a:gd name="connsiteX2" fmla="*/ 183173 w 945173"/>
                      <a:gd name="connsiteY2" fmla="*/ 336123 h 1812822"/>
                      <a:gd name="connsiteX3" fmla="*/ 183173 w 945173"/>
                      <a:gd name="connsiteY3" fmla="*/ 1812822 h 1812822"/>
                      <a:gd name="connsiteX4" fmla="*/ 476250 w 945173"/>
                      <a:gd name="connsiteY4" fmla="*/ 1692519 h 1812822"/>
                      <a:gd name="connsiteX5" fmla="*/ 754673 w 945173"/>
                      <a:gd name="connsiteY5" fmla="*/ 1810932 h 1812822"/>
                      <a:gd name="connsiteX6" fmla="*/ 754673 w 945173"/>
                      <a:gd name="connsiteY6" fmla="*/ 345464 h 1812822"/>
                      <a:gd name="connsiteX7" fmla="*/ 945173 w 945173"/>
                      <a:gd name="connsiteY7" fmla="*/ 285750 h 1812822"/>
                      <a:gd name="connsiteX8" fmla="*/ 945173 w 945173"/>
                      <a:gd name="connsiteY8" fmla="*/ 0 h 1812822"/>
                      <a:gd name="connsiteX0" fmla="*/ 0 w 945173"/>
                      <a:gd name="connsiteY0" fmla="*/ 11906 h 1867656"/>
                      <a:gd name="connsiteX1" fmla="*/ 0 w 945173"/>
                      <a:gd name="connsiteY1" fmla="*/ 285750 h 1867656"/>
                      <a:gd name="connsiteX2" fmla="*/ 183173 w 945173"/>
                      <a:gd name="connsiteY2" fmla="*/ 336123 h 1867656"/>
                      <a:gd name="connsiteX3" fmla="*/ 183173 w 945173"/>
                      <a:gd name="connsiteY3" fmla="*/ 1812822 h 1867656"/>
                      <a:gd name="connsiteX4" fmla="*/ 473178 w 945173"/>
                      <a:gd name="connsiteY4" fmla="*/ 1867656 h 1867656"/>
                      <a:gd name="connsiteX5" fmla="*/ 754673 w 945173"/>
                      <a:gd name="connsiteY5" fmla="*/ 1810932 h 1867656"/>
                      <a:gd name="connsiteX6" fmla="*/ 754673 w 945173"/>
                      <a:gd name="connsiteY6" fmla="*/ 345464 h 1867656"/>
                      <a:gd name="connsiteX7" fmla="*/ 945173 w 945173"/>
                      <a:gd name="connsiteY7" fmla="*/ 285750 h 1867656"/>
                      <a:gd name="connsiteX8" fmla="*/ 945173 w 945173"/>
                      <a:gd name="connsiteY8" fmla="*/ 0 h 1867656"/>
                      <a:gd name="connsiteX0" fmla="*/ 0 w 945173"/>
                      <a:gd name="connsiteY0" fmla="*/ 64822 h 1867656"/>
                      <a:gd name="connsiteX1" fmla="*/ 0 w 945173"/>
                      <a:gd name="connsiteY1" fmla="*/ 285750 h 1867656"/>
                      <a:gd name="connsiteX2" fmla="*/ 183173 w 945173"/>
                      <a:gd name="connsiteY2" fmla="*/ 336123 h 1867656"/>
                      <a:gd name="connsiteX3" fmla="*/ 183173 w 945173"/>
                      <a:gd name="connsiteY3" fmla="*/ 1812822 h 1867656"/>
                      <a:gd name="connsiteX4" fmla="*/ 473178 w 945173"/>
                      <a:gd name="connsiteY4" fmla="*/ 1867656 h 1867656"/>
                      <a:gd name="connsiteX5" fmla="*/ 754673 w 945173"/>
                      <a:gd name="connsiteY5" fmla="*/ 1810932 h 1867656"/>
                      <a:gd name="connsiteX6" fmla="*/ 754673 w 945173"/>
                      <a:gd name="connsiteY6" fmla="*/ 345464 h 1867656"/>
                      <a:gd name="connsiteX7" fmla="*/ 945173 w 945173"/>
                      <a:gd name="connsiteY7" fmla="*/ 285750 h 1867656"/>
                      <a:gd name="connsiteX8" fmla="*/ 945173 w 945173"/>
                      <a:gd name="connsiteY8" fmla="*/ 0 h 1867656"/>
                      <a:gd name="connsiteX0" fmla="*/ 0 w 945173"/>
                      <a:gd name="connsiteY0" fmla="*/ 11905 h 1814739"/>
                      <a:gd name="connsiteX1" fmla="*/ 0 w 945173"/>
                      <a:gd name="connsiteY1" fmla="*/ 232833 h 1814739"/>
                      <a:gd name="connsiteX2" fmla="*/ 183173 w 945173"/>
                      <a:gd name="connsiteY2" fmla="*/ 283206 h 1814739"/>
                      <a:gd name="connsiteX3" fmla="*/ 183173 w 945173"/>
                      <a:gd name="connsiteY3" fmla="*/ 1759905 h 1814739"/>
                      <a:gd name="connsiteX4" fmla="*/ 473178 w 945173"/>
                      <a:gd name="connsiteY4" fmla="*/ 1814739 h 1814739"/>
                      <a:gd name="connsiteX5" fmla="*/ 754673 w 945173"/>
                      <a:gd name="connsiteY5" fmla="*/ 1758015 h 1814739"/>
                      <a:gd name="connsiteX6" fmla="*/ 754673 w 945173"/>
                      <a:gd name="connsiteY6" fmla="*/ 292547 h 1814739"/>
                      <a:gd name="connsiteX7" fmla="*/ 945173 w 945173"/>
                      <a:gd name="connsiteY7" fmla="*/ 232833 h 1814739"/>
                      <a:gd name="connsiteX8" fmla="*/ 945173 w 945173"/>
                      <a:gd name="connsiteY8" fmla="*/ 0 h 1814739"/>
                      <a:gd name="connsiteX0" fmla="*/ 0 w 945173"/>
                      <a:gd name="connsiteY0" fmla="*/ 1 h 1802835"/>
                      <a:gd name="connsiteX1" fmla="*/ 0 w 945173"/>
                      <a:gd name="connsiteY1" fmla="*/ 220929 h 1802835"/>
                      <a:gd name="connsiteX2" fmla="*/ 183173 w 945173"/>
                      <a:gd name="connsiteY2" fmla="*/ 271302 h 1802835"/>
                      <a:gd name="connsiteX3" fmla="*/ 183173 w 945173"/>
                      <a:gd name="connsiteY3" fmla="*/ 1748001 h 1802835"/>
                      <a:gd name="connsiteX4" fmla="*/ 473178 w 945173"/>
                      <a:gd name="connsiteY4" fmla="*/ 1802835 h 1802835"/>
                      <a:gd name="connsiteX5" fmla="*/ 754673 w 945173"/>
                      <a:gd name="connsiteY5" fmla="*/ 1746111 h 1802835"/>
                      <a:gd name="connsiteX6" fmla="*/ 754673 w 945173"/>
                      <a:gd name="connsiteY6" fmla="*/ 280643 h 1802835"/>
                      <a:gd name="connsiteX7" fmla="*/ 945173 w 945173"/>
                      <a:gd name="connsiteY7" fmla="*/ 220929 h 1802835"/>
                      <a:gd name="connsiteX8" fmla="*/ 945173 w 945173"/>
                      <a:gd name="connsiteY8" fmla="*/ 938 h 1802835"/>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4673 w 945173"/>
                      <a:gd name="connsiteY5" fmla="*/ 1746111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9147 w 945173"/>
                      <a:gd name="connsiteY5" fmla="*/ 1836017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9147 w 945173"/>
                      <a:gd name="connsiteY5" fmla="*/ 1848860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9147 w 945173"/>
                      <a:gd name="connsiteY5" fmla="*/ 1848860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4672 w 945173"/>
                      <a:gd name="connsiteY5" fmla="*/ 1810327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4672 w 945173"/>
                      <a:gd name="connsiteY5" fmla="*/ 1823175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4672 w 945173"/>
                      <a:gd name="connsiteY5" fmla="*/ 1848860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956961"/>
                      <a:gd name="connsiteX1" fmla="*/ 0 w 945173"/>
                      <a:gd name="connsiteY1" fmla="*/ 220929 h 1956961"/>
                      <a:gd name="connsiteX2" fmla="*/ 183173 w 945173"/>
                      <a:gd name="connsiteY2" fmla="*/ 271302 h 1956961"/>
                      <a:gd name="connsiteX3" fmla="*/ 183173 w 945173"/>
                      <a:gd name="connsiteY3" fmla="*/ 1850753 h 1956961"/>
                      <a:gd name="connsiteX4" fmla="*/ 473178 w 945173"/>
                      <a:gd name="connsiteY4" fmla="*/ 1956961 h 1956961"/>
                      <a:gd name="connsiteX5" fmla="*/ 754672 w 945173"/>
                      <a:gd name="connsiteY5" fmla="*/ 1848860 h 1956961"/>
                      <a:gd name="connsiteX6" fmla="*/ 754673 w 945173"/>
                      <a:gd name="connsiteY6" fmla="*/ 280643 h 1956961"/>
                      <a:gd name="connsiteX7" fmla="*/ 945173 w 945173"/>
                      <a:gd name="connsiteY7" fmla="*/ 220929 h 1956961"/>
                      <a:gd name="connsiteX8" fmla="*/ 945173 w 945173"/>
                      <a:gd name="connsiteY8" fmla="*/ 938 h 1956961"/>
                      <a:gd name="connsiteX0" fmla="*/ 0 w 945173"/>
                      <a:gd name="connsiteY0" fmla="*/ 1 h 1956961"/>
                      <a:gd name="connsiteX1" fmla="*/ 0 w 945173"/>
                      <a:gd name="connsiteY1" fmla="*/ 220929 h 1956961"/>
                      <a:gd name="connsiteX2" fmla="*/ 183173 w 945173"/>
                      <a:gd name="connsiteY2" fmla="*/ 271302 h 1956961"/>
                      <a:gd name="connsiteX3" fmla="*/ 183174 w 945173"/>
                      <a:gd name="connsiteY3" fmla="*/ 1889286 h 1956961"/>
                      <a:gd name="connsiteX4" fmla="*/ 473178 w 945173"/>
                      <a:gd name="connsiteY4" fmla="*/ 1956961 h 1956961"/>
                      <a:gd name="connsiteX5" fmla="*/ 754672 w 945173"/>
                      <a:gd name="connsiteY5" fmla="*/ 1848860 h 1956961"/>
                      <a:gd name="connsiteX6" fmla="*/ 754673 w 945173"/>
                      <a:gd name="connsiteY6" fmla="*/ 280643 h 1956961"/>
                      <a:gd name="connsiteX7" fmla="*/ 945173 w 945173"/>
                      <a:gd name="connsiteY7" fmla="*/ 220929 h 1956961"/>
                      <a:gd name="connsiteX8" fmla="*/ 945173 w 945173"/>
                      <a:gd name="connsiteY8" fmla="*/ 938 h 1956961"/>
                      <a:gd name="connsiteX0" fmla="*/ 0 w 945173"/>
                      <a:gd name="connsiteY0" fmla="*/ 1 h 1956961"/>
                      <a:gd name="connsiteX1" fmla="*/ 0 w 945173"/>
                      <a:gd name="connsiteY1" fmla="*/ 220929 h 1956961"/>
                      <a:gd name="connsiteX2" fmla="*/ 183173 w 945173"/>
                      <a:gd name="connsiteY2" fmla="*/ 271302 h 1956961"/>
                      <a:gd name="connsiteX3" fmla="*/ 183174 w 945173"/>
                      <a:gd name="connsiteY3" fmla="*/ 1889286 h 1956961"/>
                      <a:gd name="connsiteX4" fmla="*/ 473178 w 945173"/>
                      <a:gd name="connsiteY4" fmla="*/ 1956961 h 1956961"/>
                      <a:gd name="connsiteX5" fmla="*/ 754671 w 945173"/>
                      <a:gd name="connsiteY5" fmla="*/ 1887393 h 1956961"/>
                      <a:gd name="connsiteX6" fmla="*/ 754673 w 945173"/>
                      <a:gd name="connsiteY6" fmla="*/ 280643 h 1956961"/>
                      <a:gd name="connsiteX7" fmla="*/ 945173 w 945173"/>
                      <a:gd name="connsiteY7" fmla="*/ 220929 h 1956961"/>
                      <a:gd name="connsiteX8" fmla="*/ 945173 w 945173"/>
                      <a:gd name="connsiteY8" fmla="*/ 938 h 1956961"/>
                      <a:gd name="connsiteX0" fmla="*/ 0 w 945173"/>
                      <a:gd name="connsiteY0" fmla="*/ 1 h 1931271"/>
                      <a:gd name="connsiteX1" fmla="*/ 0 w 945173"/>
                      <a:gd name="connsiteY1" fmla="*/ 220929 h 1931271"/>
                      <a:gd name="connsiteX2" fmla="*/ 183173 w 945173"/>
                      <a:gd name="connsiteY2" fmla="*/ 271302 h 1931271"/>
                      <a:gd name="connsiteX3" fmla="*/ 183174 w 945173"/>
                      <a:gd name="connsiteY3" fmla="*/ 1889286 h 1931271"/>
                      <a:gd name="connsiteX4" fmla="*/ 473177 w 945173"/>
                      <a:gd name="connsiteY4" fmla="*/ 1931271 h 1931271"/>
                      <a:gd name="connsiteX5" fmla="*/ 754671 w 945173"/>
                      <a:gd name="connsiteY5" fmla="*/ 1887393 h 1931271"/>
                      <a:gd name="connsiteX6" fmla="*/ 754673 w 945173"/>
                      <a:gd name="connsiteY6" fmla="*/ 280643 h 1931271"/>
                      <a:gd name="connsiteX7" fmla="*/ 945173 w 945173"/>
                      <a:gd name="connsiteY7" fmla="*/ 220929 h 1931271"/>
                      <a:gd name="connsiteX8" fmla="*/ 945173 w 945173"/>
                      <a:gd name="connsiteY8" fmla="*/ 938 h 193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173" h="1931271">
                        <a:moveTo>
                          <a:pt x="0" y="1"/>
                        </a:moveTo>
                        <a:lnTo>
                          <a:pt x="0" y="220929"/>
                        </a:lnTo>
                        <a:lnTo>
                          <a:pt x="183173" y="271302"/>
                        </a:lnTo>
                        <a:cubicBezTo>
                          <a:pt x="183967" y="695042"/>
                          <a:pt x="182380" y="1465546"/>
                          <a:pt x="183174" y="1889286"/>
                        </a:cubicBezTo>
                        <a:lnTo>
                          <a:pt x="473177" y="1931271"/>
                        </a:lnTo>
                        <a:lnTo>
                          <a:pt x="754671" y="1887393"/>
                        </a:lnTo>
                        <a:cubicBezTo>
                          <a:pt x="753180" y="1368935"/>
                          <a:pt x="756164" y="799101"/>
                          <a:pt x="754673" y="280643"/>
                        </a:cubicBezTo>
                        <a:lnTo>
                          <a:pt x="945173" y="220929"/>
                        </a:lnTo>
                        <a:lnTo>
                          <a:pt x="945173" y="938"/>
                        </a:lnTo>
                      </a:path>
                    </a:pathLst>
                  </a:custGeom>
                  <a:grp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63" name="フリーフォーム: 図形 2262">
                    <a:extLst>
                      <a:ext uri="{FF2B5EF4-FFF2-40B4-BE49-F238E27FC236}">
                        <a16:creationId xmlns:a16="http://schemas.microsoft.com/office/drawing/2014/main" id="{8F9ABC08-880A-541D-B937-B47A85060419}"/>
                      </a:ext>
                    </a:extLst>
                  </p:cNvPr>
                  <p:cNvSpPr>
                    <a:spLocks/>
                  </p:cNvSpPr>
                  <p:nvPr/>
                </p:nvSpPr>
                <p:spPr>
                  <a:xfrm flipH="1">
                    <a:off x="2784443" y="416638"/>
                    <a:ext cx="45719" cy="393612"/>
                  </a:xfrm>
                  <a:custGeom>
                    <a:avLst/>
                    <a:gdLst>
                      <a:gd name="connsiteX0" fmla="*/ 0 w 945173"/>
                      <a:gd name="connsiteY0" fmla="*/ 0 h 1692519"/>
                      <a:gd name="connsiteX1" fmla="*/ 0 w 945173"/>
                      <a:gd name="connsiteY1" fmla="*/ 285750 h 1692519"/>
                      <a:gd name="connsiteX2" fmla="*/ 183173 w 945173"/>
                      <a:gd name="connsiteY2" fmla="*/ 395654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88327 h 1692519"/>
                      <a:gd name="connsiteX7" fmla="*/ 945173 w 945173"/>
                      <a:gd name="connsiteY7" fmla="*/ 285750 h 1692519"/>
                      <a:gd name="connsiteX8" fmla="*/ 945173 w 945173"/>
                      <a:gd name="connsiteY8" fmla="*/ 0 h 1692519"/>
                      <a:gd name="connsiteX0" fmla="*/ 0 w 945173"/>
                      <a:gd name="connsiteY0" fmla="*/ 0 h 1692519"/>
                      <a:gd name="connsiteX1" fmla="*/ 0 w 945173"/>
                      <a:gd name="connsiteY1" fmla="*/ 285750 h 1692519"/>
                      <a:gd name="connsiteX2" fmla="*/ 183173 w 945173"/>
                      <a:gd name="connsiteY2" fmla="*/ 395654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0 h 1692519"/>
                      <a:gd name="connsiteX1" fmla="*/ 0 w 945173"/>
                      <a:gd name="connsiteY1" fmla="*/ 285750 h 1692519"/>
                      <a:gd name="connsiteX2" fmla="*/ 183173 w 945173"/>
                      <a:gd name="connsiteY2" fmla="*/ 357554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692519"/>
                      <a:gd name="connsiteX1" fmla="*/ 0 w 945173"/>
                      <a:gd name="connsiteY1" fmla="*/ 285750 h 1692519"/>
                      <a:gd name="connsiteX2" fmla="*/ 183173 w 945173"/>
                      <a:gd name="connsiteY2" fmla="*/ 357554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692519"/>
                      <a:gd name="connsiteX1" fmla="*/ 0 w 945173"/>
                      <a:gd name="connsiteY1" fmla="*/ 285750 h 1692519"/>
                      <a:gd name="connsiteX2" fmla="*/ 180792 w 945173"/>
                      <a:gd name="connsiteY2" fmla="*/ 348029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692519"/>
                      <a:gd name="connsiteX1" fmla="*/ 0 w 945173"/>
                      <a:gd name="connsiteY1" fmla="*/ 285750 h 1692519"/>
                      <a:gd name="connsiteX2" fmla="*/ 187936 w 945173"/>
                      <a:gd name="connsiteY2" fmla="*/ 340886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692519"/>
                      <a:gd name="connsiteX1" fmla="*/ 0 w 945173"/>
                      <a:gd name="connsiteY1" fmla="*/ 285750 h 1692519"/>
                      <a:gd name="connsiteX2" fmla="*/ 183173 w 945173"/>
                      <a:gd name="connsiteY2" fmla="*/ 336123 h 1692519"/>
                      <a:gd name="connsiteX3" fmla="*/ 183173 w 945173"/>
                      <a:gd name="connsiteY3" fmla="*/ 1619250 h 1692519"/>
                      <a:gd name="connsiteX4" fmla="*/ 476250 w 945173"/>
                      <a:gd name="connsiteY4" fmla="*/ 1692519 h 1692519"/>
                      <a:gd name="connsiteX5" fmla="*/ 754673 w 945173"/>
                      <a:gd name="connsiteY5" fmla="*/ 1626577 h 1692519"/>
                      <a:gd name="connsiteX6" fmla="*/ 754673 w 945173"/>
                      <a:gd name="connsiteY6" fmla="*/ 345464 h 1692519"/>
                      <a:gd name="connsiteX7" fmla="*/ 945173 w 945173"/>
                      <a:gd name="connsiteY7" fmla="*/ 285750 h 1692519"/>
                      <a:gd name="connsiteX8" fmla="*/ 945173 w 945173"/>
                      <a:gd name="connsiteY8" fmla="*/ 0 h 1692519"/>
                      <a:gd name="connsiteX0" fmla="*/ 0 w 945173"/>
                      <a:gd name="connsiteY0" fmla="*/ 11906 h 1812822"/>
                      <a:gd name="connsiteX1" fmla="*/ 0 w 945173"/>
                      <a:gd name="connsiteY1" fmla="*/ 285750 h 1812822"/>
                      <a:gd name="connsiteX2" fmla="*/ 183173 w 945173"/>
                      <a:gd name="connsiteY2" fmla="*/ 336123 h 1812822"/>
                      <a:gd name="connsiteX3" fmla="*/ 183173 w 945173"/>
                      <a:gd name="connsiteY3" fmla="*/ 1812822 h 1812822"/>
                      <a:gd name="connsiteX4" fmla="*/ 476250 w 945173"/>
                      <a:gd name="connsiteY4" fmla="*/ 1692519 h 1812822"/>
                      <a:gd name="connsiteX5" fmla="*/ 754673 w 945173"/>
                      <a:gd name="connsiteY5" fmla="*/ 1626577 h 1812822"/>
                      <a:gd name="connsiteX6" fmla="*/ 754673 w 945173"/>
                      <a:gd name="connsiteY6" fmla="*/ 345464 h 1812822"/>
                      <a:gd name="connsiteX7" fmla="*/ 945173 w 945173"/>
                      <a:gd name="connsiteY7" fmla="*/ 285750 h 1812822"/>
                      <a:gd name="connsiteX8" fmla="*/ 945173 w 945173"/>
                      <a:gd name="connsiteY8" fmla="*/ 0 h 1812822"/>
                      <a:gd name="connsiteX0" fmla="*/ 0 w 945173"/>
                      <a:gd name="connsiteY0" fmla="*/ 11906 h 1812822"/>
                      <a:gd name="connsiteX1" fmla="*/ 0 w 945173"/>
                      <a:gd name="connsiteY1" fmla="*/ 285750 h 1812822"/>
                      <a:gd name="connsiteX2" fmla="*/ 183173 w 945173"/>
                      <a:gd name="connsiteY2" fmla="*/ 336123 h 1812822"/>
                      <a:gd name="connsiteX3" fmla="*/ 183173 w 945173"/>
                      <a:gd name="connsiteY3" fmla="*/ 1812822 h 1812822"/>
                      <a:gd name="connsiteX4" fmla="*/ 476250 w 945173"/>
                      <a:gd name="connsiteY4" fmla="*/ 1692519 h 1812822"/>
                      <a:gd name="connsiteX5" fmla="*/ 754673 w 945173"/>
                      <a:gd name="connsiteY5" fmla="*/ 1810932 h 1812822"/>
                      <a:gd name="connsiteX6" fmla="*/ 754673 w 945173"/>
                      <a:gd name="connsiteY6" fmla="*/ 345464 h 1812822"/>
                      <a:gd name="connsiteX7" fmla="*/ 945173 w 945173"/>
                      <a:gd name="connsiteY7" fmla="*/ 285750 h 1812822"/>
                      <a:gd name="connsiteX8" fmla="*/ 945173 w 945173"/>
                      <a:gd name="connsiteY8" fmla="*/ 0 h 1812822"/>
                      <a:gd name="connsiteX0" fmla="*/ 0 w 945173"/>
                      <a:gd name="connsiteY0" fmla="*/ 11906 h 1867656"/>
                      <a:gd name="connsiteX1" fmla="*/ 0 w 945173"/>
                      <a:gd name="connsiteY1" fmla="*/ 285750 h 1867656"/>
                      <a:gd name="connsiteX2" fmla="*/ 183173 w 945173"/>
                      <a:gd name="connsiteY2" fmla="*/ 336123 h 1867656"/>
                      <a:gd name="connsiteX3" fmla="*/ 183173 w 945173"/>
                      <a:gd name="connsiteY3" fmla="*/ 1812822 h 1867656"/>
                      <a:gd name="connsiteX4" fmla="*/ 473178 w 945173"/>
                      <a:gd name="connsiteY4" fmla="*/ 1867656 h 1867656"/>
                      <a:gd name="connsiteX5" fmla="*/ 754673 w 945173"/>
                      <a:gd name="connsiteY5" fmla="*/ 1810932 h 1867656"/>
                      <a:gd name="connsiteX6" fmla="*/ 754673 w 945173"/>
                      <a:gd name="connsiteY6" fmla="*/ 345464 h 1867656"/>
                      <a:gd name="connsiteX7" fmla="*/ 945173 w 945173"/>
                      <a:gd name="connsiteY7" fmla="*/ 285750 h 1867656"/>
                      <a:gd name="connsiteX8" fmla="*/ 945173 w 945173"/>
                      <a:gd name="connsiteY8" fmla="*/ 0 h 1867656"/>
                      <a:gd name="connsiteX0" fmla="*/ 0 w 945173"/>
                      <a:gd name="connsiteY0" fmla="*/ 64822 h 1867656"/>
                      <a:gd name="connsiteX1" fmla="*/ 0 w 945173"/>
                      <a:gd name="connsiteY1" fmla="*/ 285750 h 1867656"/>
                      <a:gd name="connsiteX2" fmla="*/ 183173 w 945173"/>
                      <a:gd name="connsiteY2" fmla="*/ 336123 h 1867656"/>
                      <a:gd name="connsiteX3" fmla="*/ 183173 w 945173"/>
                      <a:gd name="connsiteY3" fmla="*/ 1812822 h 1867656"/>
                      <a:gd name="connsiteX4" fmla="*/ 473178 w 945173"/>
                      <a:gd name="connsiteY4" fmla="*/ 1867656 h 1867656"/>
                      <a:gd name="connsiteX5" fmla="*/ 754673 w 945173"/>
                      <a:gd name="connsiteY5" fmla="*/ 1810932 h 1867656"/>
                      <a:gd name="connsiteX6" fmla="*/ 754673 w 945173"/>
                      <a:gd name="connsiteY6" fmla="*/ 345464 h 1867656"/>
                      <a:gd name="connsiteX7" fmla="*/ 945173 w 945173"/>
                      <a:gd name="connsiteY7" fmla="*/ 285750 h 1867656"/>
                      <a:gd name="connsiteX8" fmla="*/ 945173 w 945173"/>
                      <a:gd name="connsiteY8" fmla="*/ 0 h 1867656"/>
                      <a:gd name="connsiteX0" fmla="*/ 0 w 945173"/>
                      <a:gd name="connsiteY0" fmla="*/ 11905 h 1814739"/>
                      <a:gd name="connsiteX1" fmla="*/ 0 w 945173"/>
                      <a:gd name="connsiteY1" fmla="*/ 232833 h 1814739"/>
                      <a:gd name="connsiteX2" fmla="*/ 183173 w 945173"/>
                      <a:gd name="connsiteY2" fmla="*/ 283206 h 1814739"/>
                      <a:gd name="connsiteX3" fmla="*/ 183173 w 945173"/>
                      <a:gd name="connsiteY3" fmla="*/ 1759905 h 1814739"/>
                      <a:gd name="connsiteX4" fmla="*/ 473178 w 945173"/>
                      <a:gd name="connsiteY4" fmla="*/ 1814739 h 1814739"/>
                      <a:gd name="connsiteX5" fmla="*/ 754673 w 945173"/>
                      <a:gd name="connsiteY5" fmla="*/ 1758015 h 1814739"/>
                      <a:gd name="connsiteX6" fmla="*/ 754673 w 945173"/>
                      <a:gd name="connsiteY6" fmla="*/ 292547 h 1814739"/>
                      <a:gd name="connsiteX7" fmla="*/ 945173 w 945173"/>
                      <a:gd name="connsiteY7" fmla="*/ 232833 h 1814739"/>
                      <a:gd name="connsiteX8" fmla="*/ 945173 w 945173"/>
                      <a:gd name="connsiteY8" fmla="*/ 0 h 1814739"/>
                      <a:gd name="connsiteX0" fmla="*/ 0 w 945173"/>
                      <a:gd name="connsiteY0" fmla="*/ 1 h 1802835"/>
                      <a:gd name="connsiteX1" fmla="*/ 0 w 945173"/>
                      <a:gd name="connsiteY1" fmla="*/ 220929 h 1802835"/>
                      <a:gd name="connsiteX2" fmla="*/ 183173 w 945173"/>
                      <a:gd name="connsiteY2" fmla="*/ 271302 h 1802835"/>
                      <a:gd name="connsiteX3" fmla="*/ 183173 w 945173"/>
                      <a:gd name="connsiteY3" fmla="*/ 1748001 h 1802835"/>
                      <a:gd name="connsiteX4" fmla="*/ 473178 w 945173"/>
                      <a:gd name="connsiteY4" fmla="*/ 1802835 h 1802835"/>
                      <a:gd name="connsiteX5" fmla="*/ 754673 w 945173"/>
                      <a:gd name="connsiteY5" fmla="*/ 1746111 h 1802835"/>
                      <a:gd name="connsiteX6" fmla="*/ 754673 w 945173"/>
                      <a:gd name="connsiteY6" fmla="*/ 280643 h 1802835"/>
                      <a:gd name="connsiteX7" fmla="*/ 945173 w 945173"/>
                      <a:gd name="connsiteY7" fmla="*/ 220929 h 1802835"/>
                      <a:gd name="connsiteX8" fmla="*/ 945173 w 945173"/>
                      <a:gd name="connsiteY8" fmla="*/ 938 h 1802835"/>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4673 w 945173"/>
                      <a:gd name="connsiteY5" fmla="*/ 1746111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9147 w 945173"/>
                      <a:gd name="connsiteY5" fmla="*/ 1836017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9147 w 945173"/>
                      <a:gd name="connsiteY5" fmla="*/ 1848860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9147 w 945173"/>
                      <a:gd name="connsiteY5" fmla="*/ 1848860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4672 w 945173"/>
                      <a:gd name="connsiteY5" fmla="*/ 1810327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4672 w 945173"/>
                      <a:gd name="connsiteY5" fmla="*/ 1823175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850753"/>
                      <a:gd name="connsiteX1" fmla="*/ 0 w 945173"/>
                      <a:gd name="connsiteY1" fmla="*/ 220929 h 1850753"/>
                      <a:gd name="connsiteX2" fmla="*/ 183173 w 945173"/>
                      <a:gd name="connsiteY2" fmla="*/ 271302 h 1850753"/>
                      <a:gd name="connsiteX3" fmla="*/ 183173 w 945173"/>
                      <a:gd name="connsiteY3" fmla="*/ 1850753 h 1850753"/>
                      <a:gd name="connsiteX4" fmla="*/ 473178 w 945173"/>
                      <a:gd name="connsiteY4" fmla="*/ 1802835 h 1850753"/>
                      <a:gd name="connsiteX5" fmla="*/ 754672 w 945173"/>
                      <a:gd name="connsiteY5" fmla="*/ 1848860 h 1850753"/>
                      <a:gd name="connsiteX6" fmla="*/ 754673 w 945173"/>
                      <a:gd name="connsiteY6" fmla="*/ 280643 h 1850753"/>
                      <a:gd name="connsiteX7" fmla="*/ 945173 w 945173"/>
                      <a:gd name="connsiteY7" fmla="*/ 220929 h 1850753"/>
                      <a:gd name="connsiteX8" fmla="*/ 945173 w 945173"/>
                      <a:gd name="connsiteY8" fmla="*/ 938 h 1850753"/>
                      <a:gd name="connsiteX0" fmla="*/ 0 w 945173"/>
                      <a:gd name="connsiteY0" fmla="*/ 1 h 1956961"/>
                      <a:gd name="connsiteX1" fmla="*/ 0 w 945173"/>
                      <a:gd name="connsiteY1" fmla="*/ 220929 h 1956961"/>
                      <a:gd name="connsiteX2" fmla="*/ 183173 w 945173"/>
                      <a:gd name="connsiteY2" fmla="*/ 271302 h 1956961"/>
                      <a:gd name="connsiteX3" fmla="*/ 183173 w 945173"/>
                      <a:gd name="connsiteY3" fmla="*/ 1850753 h 1956961"/>
                      <a:gd name="connsiteX4" fmla="*/ 473178 w 945173"/>
                      <a:gd name="connsiteY4" fmla="*/ 1956961 h 1956961"/>
                      <a:gd name="connsiteX5" fmla="*/ 754672 w 945173"/>
                      <a:gd name="connsiteY5" fmla="*/ 1848860 h 1956961"/>
                      <a:gd name="connsiteX6" fmla="*/ 754673 w 945173"/>
                      <a:gd name="connsiteY6" fmla="*/ 280643 h 1956961"/>
                      <a:gd name="connsiteX7" fmla="*/ 945173 w 945173"/>
                      <a:gd name="connsiteY7" fmla="*/ 220929 h 1956961"/>
                      <a:gd name="connsiteX8" fmla="*/ 945173 w 945173"/>
                      <a:gd name="connsiteY8" fmla="*/ 938 h 1956961"/>
                      <a:gd name="connsiteX0" fmla="*/ 0 w 945173"/>
                      <a:gd name="connsiteY0" fmla="*/ 1 h 1956961"/>
                      <a:gd name="connsiteX1" fmla="*/ 0 w 945173"/>
                      <a:gd name="connsiteY1" fmla="*/ 220929 h 1956961"/>
                      <a:gd name="connsiteX2" fmla="*/ 183173 w 945173"/>
                      <a:gd name="connsiteY2" fmla="*/ 271302 h 1956961"/>
                      <a:gd name="connsiteX3" fmla="*/ 183174 w 945173"/>
                      <a:gd name="connsiteY3" fmla="*/ 1889286 h 1956961"/>
                      <a:gd name="connsiteX4" fmla="*/ 473178 w 945173"/>
                      <a:gd name="connsiteY4" fmla="*/ 1956961 h 1956961"/>
                      <a:gd name="connsiteX5" fmla="*/ 754672 w 945173"/>
                      <a:gd name="connsiteY5" fmla="*/ 1848860 h 1956961"/>
                      <a:gd name="connsiteX6" fmla="*/ 754673 w 945173"/>
                      <a:gd name="connsiteY6" fmla="*/ 280643 h 1956961"/>
                      <a:gd name="connsiteX7" fmla="*/ 945173 w 945173"/>
                      <a:gd name="connsiteY7" fmla="*/ 220929 h 1956961"/>
                      <a:gd name="connsiteX8" fmla="*/ 945173 w 945173"/>
                      <a:gd name="connsiteY8" fmla="*/ 938 h 1956961"/>
                      <a:gd name="connsiteX0" fmla="*/ 0 w 945173"/>
                      <a:gd name="connsiteY0" fmla="*/ 1 h 1956961"/>
                      <a:gd name="connsiteX1" fmla="*/ 0 w 945173"/>
                      <a:gd name="connsiteY1" fmla="*/ 220929 h 1956961"/>
                      <a:gd name="connsiteX2" fmla="*/ 183173 w 945173"/>
                      <a:gd name="connsiteY2" fmla="*/ 271302 h 1956961"/>
                      <a:gd name="connsiteX3" fmla="*/ 183174 w 945173"/>
                      <a:gd name="connsiteY3" fmla="*/ 1889286 h 1956961"/>
                      <a:gd name="connsiteX4" fmla="*/ 473178 w 945173"/>
                      <a:gd name="connsiteY4" fmla="*/ 1956961 h 1956961"/>
                      <a:gd name="connsiteX5" fmla="*/ 754671 w 945173"/>
                      <a:gd name="connsiteY5" fmla="*/ 1887393 h 1956961"/>
                      <a:gd name="connsiteX6" fmla="*/ 754673 w 945173"/>
                      <a:gd name="connsiteY6" fmla="*/ 280643 h 1956961"/>
                      <a:gd name="connsiteX7" fmla="*/ 945173 w 945173"/>
                      <a:gd name="connsiteY7" fmla="*/ 220929 h 1956961"/>
                      <a:gd name="connsiteX8" fmla="*/ 945173 w 945173"/>
                      <a:gd name="connsiteY8" fmla="*/ 938 h 1956961"/>
                      <a:gd name="connsiteX0" fmla="*/ 0 w 945173"/>
                      <a:gd name="connsiteY0" fmla="*/ 1 h 1979194"/>
                      <a:gd name="connsiteX1" fmla="*/ 0 w 945173"/>
                      <a:gd name="connsiteY1" fmla="*/ 220929 h 1979194"/>
                      <a:gd name="connsiteX2" fmla="*/ 183173 w 945173"/>
                      <a:gd name="connsiteY2" fmla="*/ 271302 h 1979194"/>
                      <a:gd name="connsiteX3" fmla="*/ 183173 w 945173"/>
                      <a:gd name="connsiteY3" fmla="*/ 1979194 h 1979194"/>
                      <a:gd name="connsiteX4" fmla="*/ 473178 w 945173"/>
                      <a:gd name="connsiteY4" fmla="*/ 1956961 h 1979194"/>
                      <a:gd name="connsiteX5" fmla="*/ 754671 w 945173"/>
                      <a:gd name="connsiteY5" fmla="*/ 1887393 h 1979194"/>
                      <a:gd name="connsiteX6" fmla="*/ 754673 w 945173"/>
                      <a:gd name="connsiteY6" fmla="*/ 280643 h 1979194"/>
                      <a:gd name="connsiteX7" fmla="*/ 945173 w 945173"/>
                      <a:gd name="connsiteY7" fmla="*/ 220929 h 1979194"/>
                      <a:gd name="connsiteX8" fmla="*/ 945173 w 945173"/>
                      <a:gd name="connsiteY8" fmla="*/ 938 h 1979194"/>
                      <a:gd name="connsiteX0" fmla="*/ 0 w 945173"/>
                      <a:gd name="connsiteY0" fmla="*/ 1 h 1990143"/>
                      <a:gd name="connsiteX1" fmla="*/ 0 w 945173"/>
                      <a:gd name="connsiteY1" fmla="*/ 220929 h 1990143"/>
                      <a:gd name="connsiteX2" fmla="*/ 183173 w 945173"/>
                      <a:gd name="connsiteY2" fmla="*/ 271302 h 1990143"/>
                      <a:gd name="connsiteX3" fmla="*/ 183173 w 945173"/>
                      <a:gd name="connsiteY3" fmla="*/ 1979194 h 1990143"/>
                      <a:gd name="connsiteX4" fmla="*/ 473178 w 945173"/>
                      <a:gd name="connsiteY4" fmla="*/ 1956961 h 1990143"/>
                      <a:gd name="connsiteX5" fmla="*/ 754671 w 945173"/>
                      <a:gd name="connsiteY5" fmla="*/ 1990143 h 1990143"/>
                      <a:gd name="connsiteX6" fmla="*/ 754673 w 945173"/>
                      <a:gd name="connsiteY6" fmla="*/ 280643 h 1990143"/>
                      <a:gd name="connsiteX7" fmla="*/ 945173 w 945173"/>
                      <a:gd name="connsiteY7" fmla="*/ 220929 h 1990143"/>
                      <a:gd name="connsiteX8" fmla="*/ 945173 w 945173"/>
                      <a:gd name="connsiteY8" fmla="*/ 938 h 1990143"/>
                      <a:gd name="connsiteX0" fmla="*/ 0 w 945173"/>
                      <a:gd name="connsiteY0" fmla="*/ 1 h 1990143"/>
                      <a:gd name="connsiteX1" fmla="*/ 0 w 945173"/>
                      <a:gd name="connsiteY1" fmla="*/ 220929 h 1990143"/>
                      <a:gd name="connsiteX2" fmla="*/ 183173 w 945173"/>
                      <a:gd name="connsiteY2" fmla="*/ 271302 h 1990143"/>
                      <a:gd name="connsiteX3" fmla="*/ 183173 w 945173"/>
                      <a:gd name="connsiteY3" fmla="*/ 1979194 h 1990143"/>
                      <a:gd name="connsiteX4" fmla="*/ 473178 w 945173"/>
                      <a:gd name="connsiteY4" fmla="*/ 1956961 h 1990143"/>
                      <a:gd name="connsiteX5" fmla="*/ 754671 w 945173"/>
                      <a:gd name="connsiteY5" fmla="*/ 1990143 h 1990143"/>
                      <a:gd name="connsiteX6" fmla="*/ 754673 w 945173"/>
                      <a:gd name="connsiteY6" fmla="*/ 280643 h 1990143"/>
                      <a:gd name="connsiteX7" fmla="*/ 945173 w 945173"/>
                      <a:gd name="connsiteY7" fmla="*/ 220929 h 1990143"/>
                      <a:gd name="connsiteX8" fmla="*/ 945173 w 945173"/>
                      <a:gd name="connsiteY8" fmla="*/ 938 h 1990143"/>
                      <a:gd name="connsiteX0" fmla="*/ 0 w 945173"/>
                      <a:gd name="connsiteY0" fmla="*/ 1 h 1979194"/>
                      <a:gd name="connsiteX1" fmla="*/ 0 w 945173"/>
                      <a:gd name="connsiteY1" fmla="*/ 220929 h 1979194"/>
                      <a:gd name="connsiteX2" fmla="*/ 183173 w 945173"/>
                      <a:gd name="connsiteY2" fmla="*/ 271302 h 1979194"/>
                      <a:gd name="connsiteX3" fmla="*/ 183173 w 945173"/>
                      <a:gd name="connsiteY3" fmla="*/ 1979194 h 1979194"/>
                      <a:gd name="connsiteX4" fmla="*/ 473178 w 945173"/>
                      <a:gd name="connsiteY4" fmla="*/ 1956961 h 1979194"/>
                      <a:gd name="connsiteX5" fmla="*/ 754671 w 945173"/>
                      <a:gd name="connsiteY5" fmla="*/ 1977301 h 1979194"/>
                      <a:gd name="connsiteX6" fmla="*/ 754673 w 945173"/>
                      <a:gd name="connsiteY6" fmla="*/ 280643 h 1979194"/>
                      <a:gd name="connsiteX7" fmla="*/ 945173 w 945173"/>
                      <a:gd name="connsiteY7" fmla="*/ 220929 h 1979194"/>
                      <a:gd name="connsiteX8" fmla="*/ 945173 w 945173"/>
                      <a:gd name="connsiteY8" fmla="*/ 938 h 1979194"/>
                      <a:gd name="connsiteX0" fmla="*/ 0 w 945173"/>
                      <a:gd name="connsiteY0" fmla="*/ 1 h 2002991"/>
                      <a:gd name="connsiteX1" fmla="*/ 0 w 945173"/>
                      <a:gd name="connsiteY1" fmla="*/ 220929 h 2002991"/>
                      <a:gd name="connsiteX2" fmla="*/ 183173 w 945173"/>
                      <a:gd name="connsiteY2" fmla="*/ 271302 h 2002991"/>
                      <a:gd name="connsiteX3" fmla="*/ 183173 w 945173"/>
                      <a:gd name="connsiteY3" fmla="*/ 1979194 h 2002991"/>
                      <a:gd name="connsiteX4" fmla="*/ 473178 w 945173"/>
                      <a:gd name="connsiteY4" fmla="*/ 1956961 h 2002991"/>
                      <a:gd name="connsiteX5" fmla="*/ 758639 w 945173"/>
                      <a:gd name="connsiteY5" fmla="*/ 2002991 h 2002991"/>
                      <a:gd name="connsiteX6" fmla="*/ 754673 w 945173"/>
                      <a:gd name="connsiteY6" fmla="*/ 280643 h 2002991"/>
                      <a:gd name="connsiteX7" fmla="*/ 945173 w 945173"/>
                      <a:gd name="connsiteY7" fmla="*/ 220929 h 2002991"/>
                      <a:gd name="connsiteX8" fmla="*/ 945173 w 945173"/>
                      <a:gd name="connsiteY8" fmla="*/ 938 h 2002991"/>
                      <a:gd name="connsiteX0" fmla="*/ 0 w 945173"/>
                      <a:gd name="connsiteY0" fmla="*/ 1 h 1990149"/>
                      <a:gd name="connsiteX1" fmla="*/ 0 w 945173"/>
                      <a:gd name="connsiteY1" fmla="*/ 220929 h 1990149"/>
                      <a:gd name="connsiteX2" fmla="*/ 183173 w 945173"/>
                      <a:gd name="connsiteY2" fmla="*/ 271302 h 1990149"/>
                      <a:gd name="connsiteX3" fmla="*/ 183173 w 945173"/>
                      <a:gd name="connsiteY3" fmla="*/ 1979194 h 1990149"/>
                      <a:gd name="connsiteX4" fmla="*/ 473178 w 945173"/>
                      <a:gd name="connsiteY4" fmla="*/ 1956961 h 1990149"/>
                      <a:gd name="connsiteX5" fmla="*/ 758639 w 945173"/>
                      <a:gd name="connsiteY5" fmla="*/ 1990149 h 1990149"/>
                      <a:gd name="connsiteX6" fmla="*/ 754673 w 945173"/>
                      <a:gd name="connsiteY6" fmla="*/ 280643 h 1990149"/>
                      <a:gd name="connsiteX7" fmla="*/ 945173 w 945173"/>
                      <a:gd name="connsiteY7" fmla="*/ 220929 h 1990149"/>
                      <a:gd name="connsiteX8" fmla="*/ 945173 w 945173"/>
                      <a:gd name="connsiteY8" fmla="*/ 938 h 1990149"/>
                      <a:gd name="connsiteX0" fmla="*/ 0 w 945173"/>
                      <a:gd name="connsiteY0" fmla="*/ 1 h 2021185"/>
                      <a:gd name="connsiteX1" fmla="*/ 0 w 945173"/>
                      <a:gd name="connsiteY1" fmla="*/ 220929 h 2021185"/>
                      <a:gd name="connsiteX2" fmla="*/ 183173 w 945173"/>
                      <a:gd name="connsiteY2" fmla="*/ 271302 h 2021185"/>
                      <a:gd name="connsiteX3" fmla="*/ 183173 w 945173"/>
                      <a:gd name="connsiteY3" fmla="*/ 1979194 h 2021185"/>
                      <a:gd name="connsiteX4" fmla="*/ 473178 w 945173"/>
                      <a:gd name="connsiteY4" fmla="*/ 2021185 h 2021185"/>
                      <a:gd name="connsiteX5" fmla="*/ 758639 w 945173"/>
                      <a:gd name="connsiteY5" fmla="*/ 1990149 h 2021185"/>
                      <a:gd name="connsiteX6" fmla="*/ 754673 w 945173"/>
                      <a:gd name="connsiteY6" fmla="*/ 280643 h 2021185"/>
                      <a:gd name="connsiteX7" fmla="*/ 945173 w 945173"/>
                      <a:gd name="connsiteY7" fmla="*/ 220929 h 2021185"/>
                      <a:gd name="connsiteX8" fmla="*/ 945173 w 945173"/>
                      <a:gd name="connsiteY8" fmla="*/ 938 h 2021185"/>
                      <a:gd name="connsiteX0" fmla="*/ 0 w 945173"/>
                      <a:gd name="connsiteY0" fmla="*/ 1 h 2021185"/>
                      <a:gd name="connsiteX1" fmla="*/ 0 w 945173"/>
                      <a:gd name="connsiteY1" fmla="*/ 220929 h 2021185"/>
                      <a:gd name="connsiteX2" fmla="*/ 183173 w 945173"/>
                      <a:gd name="connsiteY2" fmla="*/ 271302 h 2021185"/>
                      <a:gd name="connsiteX3" fmla="*/ 183173 w 945173"/>
                      <a:gd name="connsiteY3" fmla="*/ 1979194 h 2021185"/>
                      <a:gd name="connsiteX4" fmla="*/ 473178 w 945173"/>
                      <a:gd name="connsiteY4" fmla="*/ 2021185 h 2021185"/>
                      <a:gd name="connsiteX5" fmla="*/ 758639 w 945173"/>
                      <a:gd name="connsiteY5" fmla="*/ 1990149 h 2021185"/>
                      <a:gd name="connsiteX6" fmla="*/ 754673 w 945173"/>
                      <a:gd name="connsiteY6" fmla="*/ 280643 h 2021185"/>
                      <a:gd name="connsiteX7" fmla="*/ 945173 w 945173"/>
                      <a:gd name="connsiteY7" fmla="*/ 220929 h 2021185"/>
                      <a:gd name="connsiteX8" fmla="*/ 945173 w 945173"/>
                      <a:gd name="connsiteY8" fmla="*/ 938 h 2021185"/>
                      <a:gd name="connsiteX0" fmla="*/ 0 w 945173"/>
                      <a:gd name="connsiteY0" fmla="*/ 0 h 2046621"/>
                      <a:gd name="connsiteX1" fmla="*/ 0 w 945173"/>
                      <a:gd name="connsiteY1" fmla="*/ 246365 h 2046621"/>
                      <a:gd name="connsiteX2" fmla="*/ 183173 w 945173"/>
                      <a:gd name="connsiteY2" fmla="*/ 296738 h 2046621"/>
                      <a:gd name="connsiteX3" fmla="*/ 183173 w 945173"/>
                      <a:gd name="connsiteY3" fmla="*/ 2004630 h 2046621"/>
                      <a:gd name="connsiteX4" fmla="*/ 473178 w 945173"/>
                      <a:gd name="connsiteY4" fmla="*/ 2046621 h 2046621"/>
                      <a:gd name="connsiteX5" fmla="*/ 758639 w 945173"/>
                      <a:gd name="connsiteY5" fmla="*/ 2015585 h 2046621"/>
                      <a:gd name="connsiteX6" fmla="*/ 754673 w 945173"/>
                      <a:gd name="connsiteY6" fmla="*/ 306079 h 2046621"/>
                      <a:gd name="connsiteX7" fmla="*/ 945173 w 945173"/>
                      <a:gd name="connsiteY7" fmla="*/ 246365 h 2046621"/>
                      <a:gd name="connsiteX8" fmla="*/ 945173 w 945173"/>
                      <a:gd name="connsiteY8" fmla="*/ 26374 h 2046621"/>
                      <a:gd name="connsiteX0" fmla="*/ 0 w 951553"/>
                      <a:gd name="connsiteY0" fmla="*/ 24491 h 2020245"/>
                      <a:gd name="connsiteX1" fmla="*/ 6380 w 951553"/>
                      <a:gd name="connsiteY1" fmla="*/ 219989 h 2020245"/>
                      <a:gd name="connsiteX2" fmla="*/ 189553 w 951553"/>
                      <a:gd name="connsiteY2" fmla="*/ 270362 h 2020245"/>
                      <a:gd name="connsiteX3" fmla="*/ 189553 w 951553"/>
                      <a:gd name="connsiteY3" fmla="*/ 1978254 h 2020245"/>
                      <a:gd name="connsiteX4" fmla="*/ 479558 w 951553"/>
                      <a:gd name="connsiteY4" fmla="*/ 2020245 h 2020245"/>
                      <a:gd name="connsiteX5" fmla="*/ 765019 w 951553"/>
                      <a:gd name="connsiteY5" fmla="*/ 1989209 h 2020245"/>
                      <a:gd name="connsiteX6" fmla="*/ 761053 w 951553"/>
                      <a:gd name="connsiteY6" fmla="*/ 279703 h 2020245"/>
                      <a:gd name="connsiteX7" fmla="*/ 951553 w 951553"/>
                      <a:gd name="connsiteY7" fmla="*/ 219989 h 2020245"/>
                      <a:gd name="connsiteX8" fmla="*/ 951553 w 951553"/>
                      <a:gd name="connsiteY8" fmla="*/ -2 h 2020245"/>
                      <a:gd name="connsiteX0" fmla="*/ 0 w 951553"/>
                      <a:gd name="connsiteY0" fmla="*/ 0 h 2033906"/>
                      <a:gd name="connsiteX1" fmla="*/ 6380 w 951553"/>
                      <a:gd name="connsiteY1" fmla="*/ 233650 h 2033906"/>
                      <a:gd name="connsiteX2" fmla="*/ 189553 w 951553"/>
                      <a:gd name="connsiteY2" fmla="*/ 284023 h 2033906"/>
                      <a:gd name="connsiteX3" fmla="*/ 189553 w 951553"/>
                      <a:gd name="connsiteY3" fmla="*/ 1991915 h 2033906"/>
                      <a:gd name="connsiteX4" fmla="*/ 479558 w 951553"/>
                      <a:gd name="connsiteY4" fmla="*/ 2033906 h 2033906"/>
                      <a:gd name="connsiteX5" fmla="*/ 765019 w 951553"/>
                      <a:gd name="connsiteY5" fmla="*/ 2002870 h 2033906"/>
                      <a:gd name="connsiteX6" fmla="*/ 761053 w 951553"/>
                      <a:gd name="connsiteY6" fmla="*/ 293364 h 2033906"/>
                      <a:gd name="connsiteX7" fmla="*/ 951553 w 951553"/>
                      <a:gd name="connsiteY7" fmla="*/ 233650 h 2033906"/>
                      <a:gd name="connsiteX8" fmla="*/ 951553 w 951553"/>
                      <a:gd name="connsiteY8" fmla="*/ 13659 h 2033906"/>
                      <a:gd name="connsiteX0" fmla="*/ 0 w 946577"/>
                      <a:gd name="connsiteY0" fmla="*/ 0 h 2033906"/>
                      <a:gd name="connsiteX1" fmla="*/ 1404 w 946577"/>
                      <a:gd name="connsiteY1" fmla="*/ 233650 h 2033906"/>
                      <a:gd name="connsiteX2" fmla="*/ 184577 w 946577"/>
                      <a:gd name="connsiteY2" fmla="*/ 284023 h 2033906"/>
                      <a:gd name="connsiteX3" fmla="*/ 184577 w 946577"/>
                      <a:gd name="connsiteY3" fmla="*/ 1991915 h 2033906"/>
                      <a:gd name="connsiteX4" fmla="*/ 474582 w 946577"/>
                      <a:gd name="connsiteY4" fmla="*/ 2033906 h 2033906"/>
                      <a:gd name="connsiteX5" fmla="*/ 760043 w 946577"/>
                      <a:gd name="connsiteY5" fmla="*/ 2002870 h 2033906"/>
                      <a:gd name="connsiteX6" fmla="*/ 756077 w 946577"/>
                      <a:gd name="connsiteY6" fmla="*/ 293364 h 2033906"/>
                      <a:gd name="connsiteX7" fmla="*/ 946577 w 946577"/>
                      <a:gd name="connsiteY7" fmla="*/ 233650 h 2033906"/>
                      <a:gd name="connsiteX8" fmla="*/ 946577 w 946577"/>
                      <a:gd name="connsiteY8" fmla="*/ 13659 h 203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577" h="2033906">
                        <a:moveTo>
                          <a:pt x="0" y="0"/>
                        </a:moveTo>
                        <a:lnTo>
                          <a:pt x="1404" y="233650"/>
                        </a:lnTo>
                        <a:lnTo>
                          <a:pt x="184577" y="284023"/>
                        </a:lnTo>
                        <a:cubicBezTo>
                          <a:pt x="185371" y="707763"/>
                          <a:pt x="183783" y="1568175"/>
                          <a:pt x="184577" y="1991915"/>
                        </a:cubicBezTo>
                        <a:lnTo>
                          <a:pt x="474582" y="2033906"/>
                        </a:lnTo>
                        <a:lnTo>
                          <a:pt x="760043" y="2002870"/>
                        </a:lnTo>
                        <a:cubicBezTo>
                          <a:pt x="758552" y="1484412"/>
                          <a:pt x="757568" y="811822"/>
                          <a:pt x="756077" y="293364"/>
                        </a:cubicBezTo>
                        <a:lnTo>
                          <a:pt x="946577" y="233650"/>
                        </a:lnTo>
                        <a:lnTo>
                          <a:pt x="946577" y="13659"/>
                        </a:lnTo>
                      </a:path>
                    </a:pathLst>
                  </a:custGeom>
                  <a:grp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2258" name="フリーフォーム: 図形 2257">
                <a:extLst>
                  <a:ext uri="{FF2B5EF4-FFF2-40B4-BE49-F238E27FC236}">
                    <a16:creationId xmlns:a16="http://schemas.microsoft.com/office/drawing/2014/main" id="{B9CDC057-549F-4597-8A7F-601B6A0DFB60}"/>
                  </a:ext>
                </a:extLst>
              </p:cNvPr>
              <p:cNvSpPr/>
              <p:nvPr/>
            </p:nvSpPr>
            <p:spPr>
              <a:xfrm>
                <a:off x="39967" y="610304"/>
                <a:ext cx="2340000" cy="0"/>
              </a:xfrm>
              <a:custGeom>
                <a:avLst/>
                <a:gdLst>
                  <a:gd name="connsiteX0" fmla="*/ 0 w 1789698"/>
                  <a:gd name="connsiteY0" fmla="*/ 0 h 0"/>
                  <a:gd name="connsiteX1" fmla="*/ 1789698 w 1789698"/>
                  <a:gd name="connsiteY1" fmla="*/ 0 h 0"/>
                </a:gdLst>
                <a:ahLst/>
                <a:cxnLst>
                  <a:cxn ang="0">
                    <a:pos x="connsiteX0" y="connsiteY0"/>
                  </a:cxn>
                  <a:cxn ang="0">
                    <a:pos x="connsiteX1" y="connsiteY1"/>
                  </a:cxn>
                </a:cxnLst>
                <a:rect l="l" t="t" r="r" b="b"/>
                <a:pathLst>
                  <a:path w="1789698">
                    <a:moveTo>
                      <a:pt x="0" y="0"/>
                    </a:moveTo>
                    <a:lnTo>
                      <a:pt x="1789698" y="0"/>
                    </a:lnTo>
                  </a:path>
                </a:pathLst>
              </a:cu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60" name="グループ化 59">
              <a:extLst>
                <a:ext uri="{FF2B5EF4-FFF2-40B4-BE49-F238E27FC236}">
                  <a16:creationId xmlns:a16="http://schemas.microsoft.com/office/drawing/2014/main" id="{78EBE56E-204F-4F7D-13FB-6C558A281001}"/>
                </a:ext>
              </a:extLst>
            </p:cNvPr>
            <p:cNvGrpSpPr/>
            <p:nvPr/>
          </p:nvGrpSpPr>
          <p:grpSpPr>
            <a:xfrm>
              <a:off x="406306" y="172958"/>
              <a:ext cx="1453234" cy="406844"/>
              <a:chOff x="406306" y="172958"/>
              <a:chExt cx="1453234" cy="406844"/>
            </a:xfrm>
          </p:grpSpPr>
          <p:grpSp>
            <p:nvGrpSpPr>
              <p:cNvPr id="61" name="グループ化 60">
                <a:extLst>
                  <a:ext uri="{FF2B5EF4-FFF2-40B4-BE49-F238E27FC236}">
                    <a16:creationId xmlns:a16="http://schemas.microsoft.com/office/drawing/2014/main" id="{04789DF2-2A85-4AFC-BF40-87CF0011C9FE}"/>
                  </a:ext>
                </a:extLst>
              </p:cNvPr>
              <p:cNvGrpSpPr/>
              <p:nvPr/>
            </p:nvGrpSpPr>
            <p:grpSpPr>
              <a:xfrm>
                <a:off x="406306" y="307199"/>
                <a:ext cx="783569" cy="272603"/>
                <a:chOff x="406306" y="307199"/>
                <a:chExt cx="783569" cy="272603"/>
              </a:xfrm>
            </p:grpSpPr>
            <p:grpSp>
              <p:nvGrpSpPr>
                <p:cNvPr id="2243" name="グループ化 2242">
                  <a:extLst>
                    <a:ext uri="{FF2B5EF4-FFF2-40B4-BE49-F238E27FC236}">
                      <a16:creationId xmlns:a16="http://schemas.microsoft.com/office/drawing/2014/main" id="{BE84ED9C-EE3F-6ECF-944C-C37EDDD7C802}"/>
                    </a:ext>
                  </a:extLst>
                </p:cNvPr>
                <p:cNvGrpSpPr/>
                <p:nvPr/>
              </p:nvGrpSpPr>
              <p:grpSpPr>
                <a:xfrm>
                  <a:off x="746486" y="307199"/>
                  <a:ext cx="443389" cy="270705"/>
                  <a:chOff x="746486" y="307199"/>
                  <a:chExt cx="443389" cy="270705"/>
                </a:xfrm>
              </p:grpSpPr>
              <p:grpSp>
                <p:nvGrpSpPr>
                  <p:cNvPr id="2247" name="グループ化 2246">
                    <a:extLst>
                      <a:ext uri="{FF2B5EF4-FFF2-40B4-BE49-F238E27FC236}">
                        <a16:creationId xmlns:a16="http://schemas.microsoft.com/office/drawing/2014/main" id="{78A666E1-D676-3CE9-38FE-3E6F396EC15F}"/>
                      </a:ext>
                    </a:extLst>
                  </p:cNvPr>
                  <p:cNvGrpSpPr>
                    <a:grpSpLocks noChangeAspect="1"/>
                  </p:cNvGrpSpPr>
                  <p:nvPr/>
                </p:nvGrpSpPr>
                <p:grpSpPr>
                  <a:xfrm>
                    <a:off x="746486" y="307199"/>
                    <a:ext cx="443167" cy="218831"/>
                    <a:chOff x="746486" y="307198"/>
                    <a:chExt cx="1789995" cy="882170"/>
                  </a:xfrm>
                </p:grpSpPr>
                <p:sp>
                  <p:nvSpPr>
                    <p:cNvPr id="2251" name="フリーフォーム: 図形 2250">
                      <a:extLst>
                        <a:ext uri="{FF2B5EF4-FFF2-40B4-BE49-F238E27FC236}">
                          <a16:creationId xmlns:a16="http://schemas.microsoft.com/office/drawing/2014/main" id="{4212D9CD-00EA-1DD4-784C-D6DBC773B38B}"/>
                        </a:ext>
                      </a:extLst>
                    </p:cNvPr>
                    <p:cNvSpPr/>
                    <p:nvPr/>
                  </p:nvSpPr>
                  <p:spPr>
                    <a:xfrm>
                      <a:off x="746486" y="307198"/>
                      <a:ext cx="800101" cy="125187"/>
                    </a:xfrm>
                    <a:custGeom>
                      <a:avLst/>
                      <a:gdLst>
                        <a:gd name="connsiteX0" fmla="*/ 898071 w 898071"/>
                        <a:gd name="connsiteY0" fmla="*/ 119743 h 122162"/>
                        <a:gd name="connsiteX1" fmla="*/ 696685 w 898071"/>
                        <a:gd name="connsiteY1" fmla="*/ 119743 h 122162"/>
                        <a:gd name="connsiteX2" fmla="*/ 446314 w 898071"/>
                        <a:gd name="connsiteY2" fmla="*/ 119743 h 122162"/>
                        <a:gd name="connsiteX3" fmla="*/ 157842 w 898071"/>
                        <a:gd name="connsiteY3" fmla="*/ 87086 h 122162"/>
                        <a:gd name="connsiteX4" fmla="*/ 0 w 898071"/>
                        <a:gd name="connsiteY4" fmla="*/ 0 h 122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71" h="122162">
                          <a:moveTo>
                            <a:pt x="898071" y="119743"/>
                          </a:moveTo>
                          <a:lnTo>
                            <a:pt x="696685" y="119743"/>
                          </a:lnTo>
                          <a:cubicBezTo>
                            <a:pt x="621392" y="119743"/>
                            <a:pt x="536121" y="125186"/>
                            <a:pt x="446314" y="119743"/>
                          </a:cubicBezTo>
                          <a:cubicBezTo>
                            <a:pt x="356507" y="114300"/>
                            <a:pt x="232228" y="107043"/>
                            <a:pt x="157842" y="87086"/>
                          </a:cubicBezTo>
                          <a:cubicBezTo>
                            <a:pt x="83456" y="67129"/>
                            <a:pt x="41728" y="33564"/>
                            <a:pt x="0" y="0"/>
                          </a:cubicBezTo>
                        </a:path>
                      </a:pathLst>
                    </a:cu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2252" name="グループ化 2251">
                      <a:extLst>
                        <a:ext uri="{FF2B5EF4-FFF2-40B4-BE49-F238E27FC236}">
                          <a16:creationId xmlns:a16="http://schemas.microsoft.com/office/drawing/2014/main" id="{1B8A70BF-4765-E7CF-049E-BBD52B22F17E}"/>
                        </a:ext>
                      </a:extLst>
                    </p:cNvPr>
                    <p:cNvGrpSpPr>
                      <a:grpSpLocks noChangeAspect="1"/>
                    </p:cNvGrpSpPr>
                    <p:nvPr/>
                  </p:nvGrpSpPr>
                  <p:grpSpPr>
                    <a:xfrm rot="10800000" flipH="1">
                      <a:off x="1516272" y="324334"/>
                      <a:ext cx="1020209" cy="865034"/>
                      <a:chOff x="1516272" y="324330"/>
                      <a:chExt cx="1763873" cy="1493074"/>
                    </a:xfrm>
                    <a:solidFill>
                      <a:schemeClr val="bg1"/>
                    </a:solidFill>
                  </p:grpSpPr>
                  <p:sp>
                    <p:nvSpPr>
                      <p:cNvPr id="2253" name="正方形/長方形 2252">
                        <a:extLst>
                          <a:ext uri="{FF2B5EF4-FFF2-40B4-BE49-F238E27FC236}">
                            <a16:creationId xmlns:a16="http://schemas.microsoft.com/office/drawing/2014/main" id="{73135C3D-4B6B-9D55-E668-F760E48359CA}"/>
                          </a:ext>
                        </a:extLst>
                      </p:cNvPr>
                      <p:cNvSpPr/>
                      <p:nvPr/>
                    </p:nvSpPr>
                    <p:spPr>
                      <a:xfrm>
                        <a:off x="1825944" y="1545611"/>
                        <a:ext cx="1285374" cy="177465"/>
                      </a:xfrm>
                      <a:prstGeom prst="rect">
                        <a:avLst/>
                      </a:prstGeom>
                      <a:grp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54" name="台形 2253">
                        <a:extLst>
                          <a:ext uri="{FF2B5EF4-FFF2-40B4-BE49-F238E27FC236}">
                            <a16:creationId xmlns:a16="http://schemas.microsoft.com/office/drawing/2014/main" id="{EC74AF42-E64C-6DE9-AA03-343431D0EFC5}"/>
                          </a:ext>
                        </a:extLst>
                      </p:cNvPr>
                      <p:cNvSpPr/>
                      <p:nvPr/>
                    </p:nvSpPr>
                    <p:spPr>
                      <a:xfrm>
                        <a:off x="3069977" y="324330"/>
                        <a:ext cx="180000" cy="1216152"/>
                      </a:xfrm>
                      <a:prstGeom prst="trapezoid">
                        <a:avLst>
                          <a:gd name="adj" fmla="val 21455"/>
                        </a:avLst>
                      </a:prstGeom>
                      <a:grp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55" name="フローチャート: 定義済み処理 2254">
                        <a:extLst>
                          <a:ext uri="{FF2B5EF4-FFF2-40B4-BE49-F238E27FC236}">
                            <a16:creationId xmlns:a16="http://schemas.microsoft.com/office/drawing/2014/main" id="{ED39FD30-4653-F73E-A89F-DFBBF54909C9}"/>
                          </a:ext>
                        </a:extLst>
                      </p:cNvPr>
                      <p:cNvSpPr/>
                      <p:nvPr/>
                    </p:nvSpPr>
                    <p:spPr>
                      <a:xfrm rot="5400000">
                        <a:off x="2974145" y="1511404"/>
                        <a:ext cx="360000" cy="252000"/>
                      </a:xfrm>
                      <a:prstGeom prst="flowChartPredefinedProcess">
                        <a:avLst/>
                      </a:prstGeom>
                      <a:grp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56" name="フローチャート: 定義済み処理 2255">
                        <a:extLst>
                          <a:ext uri="{FF2B5EF4-FFF2-40B4-BE49-F238E27FC236}">
                            <a16:creationId xmlns:a16="http://schemas.microsoft.com/office/drawing/2014/main" id="{8924C3DA-AE44-C501-61BB-A0B313E4ECE6}"/>
                          </a:ext>
                        </a:extLst>
                      </p:cNvPr>
                      <p:cNvSpPr/>
                      <p:nvPr/>
                    </p:nvSpPr>
                    <p:spPr>
                      <a:xfrm rot="10800000">
                        <a:off x="1516272" y="1504357"/>
                        <a:ext cx="360000" cy="252000"/>
                      </a:xfrm>
                      <a:prstGeom prst="flowChartPredefinedProcess">
                        <a:avLst/>
                      </a:prstGeom>
                      <a:grp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nvGrpSpPr>
                  <p:cNvPr id="2248" name="グループ化 2247">
                    <a:extLst>
                      <a:ext uri="{FF2B5EF4-FFF2-40B4-BE49-F238E27FC236}">
                        <a16:creationId xmlns:a16="http://schemas.microsoft.com/office/drawing/2014/main" id="{BE212980-FA4B-5E7E-EAA4-0D1326D7DE20}"/>
                      </a:ext>
                    </a:extLst>
                  </p:cNvPr>
                  <p:cNvGrpSpPr>
                    <a:grpSpLocks/>
                  </p:cNvGrpSpPr>
                  <p:nvPr/>
                </p:nvGrpSpPr>
                <p:grpSpPr>
                  <a:xfrm>
                    <a:off x="1160714" y="459741"/>
                    <a:ext cx="29161" cy="118163"/>
                    <a:chOff x="1160702" y="459741"/>
                    <a:chExt cx="101188" cy="803723"/>
                  </a:xfrm>
                </p:grpSpPr>
                <p:sp>
                  <p:nvSpPr>
                    <p:cNvPr id="2249" name="フリーフォーム: 図形 2248">
                      <a:extLst>
                        <a:ext uri="{FF2B5EF4-FFF2-40B4-BE49-F238E27FC236}">
                          <a16:creationId xmlns:a16="http://schemas.microsoft.com/office/drawing/2014/main" id="{069C6486-8A1D-BACC-A1F8-A927D495F510}"/>
                        </a:ext>
                      </a:extLst>
                    </p:cNvPr>
                    <p:cNvSpPr>
                      <a:spLocks/>
                    </p:cNvSpPr>
                    <p:nvPr/>
                  </p:nvSpPr>
                  <p:spPr>
                    <a:xfrm>
                      <a:off x="1160702" y="463912"/>
                      <a:ext cx="19977" cy="795766"/>
                    </a:xfrm>
                    <a:custGeom>
                      <a:avLst/>
                      <a:gdLst>
                        <a:gd name="connsiteX0" fmla="*/ 0 w 52552"/>
                        <a:gd name="connsiteY0" fmla="*/ 0 h 1326931"/>
                        <a:gd name="connsiteX1" fmla="*/ 52552 w 52552"/>
                        <a:gd name="connsiteY1" fmla="*/ 45982 h 1326931"/>
                        <a:gd name="connsiteX2" fmla="*/ 52552 w 52552"/>
                        <a:gd name="connsiteY2" fmla="*/ 1326931 h 1326931"/>
                        <a:gd name="connsiteX0" fmla="*/ 0 w 32540"/>
                        <a:gd name="connsiteY0" fmla="*/ 0 h 1326931"/>
                        <a:gd name="connsiteX1" fmla="*/ 32540 w 32540"/>
                        <a:gd name="connsiteY1" fmla="*/ 45982 h 1326931"/>
                        <a:gd name="connsiteX2" fmla="*/ 32540 w 32540"/>
                        <a:gd name="connsiteY2" fmla="*/ 1326931 h 1326931"/>
                        <a:gd name="connsiteX0" fmla="*/ 0 w 28539"/>
                        <a:gd name="connsiteY0" fmla="*/ 0 h 1314484"/>
                        <a:gd name="connsiteX1" fmla="*/ 28539 w 28539"/>
                        <a:gd name="connsiteY1" fmla="*/ 33535 h 1314484"/>
                        <a:gd name="connsiteX2" fmla="*/ 28539 w 28539"/>
                        <a:gd name="connsiteY2" fmla="*/ 1314484 h 1314484"/>
                      </a:gdLst>
                      <a:ahLst/>
                      <a:cxnLst>
                        <a:cxn ang="0">
                          <a:pos x="connsiteX0" y="connsiteY0"/>
                        </a:cxn>
                        <a:cxn ang="0">
                          <a:pos x="connsiteX1" y="connsiteY1"/>
                        </a:cxn>
                        <a:cxn ang="0">
                          <a:pos x="connsiteX2" y="connsiteY2"/>
                        </a:cxn>
                      </a:cxnLst>
                      <a:rect l="l" t="t" r="r" b="b"/>
                      <a:pathLst>
                        <a:path w="28539" h="1314484">
                          <a:moveTo>
                            <a:pt x="0" y="0"/>
                          </a:moveTo>
                          <a:lnTo>
                            <a:pt x="28539" y="33535"/>
                          </a:lnTo>
                          <a:lnTo>
                            <a:pt x="28539" y="1314484"/>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50" name="フリーフォーム: 図形 2249">
                      <a:extLst>
                        <a:ext uri="{FF2B5EF4-FFF2-40B4-BE49-F238E27FC236}">
                          <a16:creationId xmlns:a16="http://schemas.microsoft.com/office/drawing/2014/main" id="{264F2665-00BF-E052-7482-C8A6422568BB}"/>
                        </a:ext>
                      </a:extLst>
                    </p:cNvPr>
                    <p:cNvSpPr>
                      <a:spLocks/>
                    </p:cNvSpPr>
                    <p:nvPr/>
                  </p:nvSpPr>
                  <p:spPr>
                    <a:xfrm flipH="1">
                      <a:off x="1241913" y="459741"/>
                      <a:ext cx="19977" cy="803723"/>
                    </a:xfrm>
                    <a:custGeom>
                      <a:avLst/>
                      <a:gdLst>
                        <a:gd name="connsiteX0" fmla="*/ 0 w 52552"/>
                        <a:gd name="connsiteY0" fmla="*/ 0 h 1326931"/>
                        <a:gd name="connsiteX1" fmla="*/ 52552 w 52552"/>
                        <a:gd name="connsiteY1" fmla="*/ 45982 h 1326931"/>
                        <a:gd name="connsiteX2" fmla="*/ 52552 w 52552"/>
                        <a:gd name="connsiteY2" fmla="*/ 1326931 h 1326931"/>
                        <a:gd name="connsiteX0" fmla="*/ 0 w 32540"/>
                        <a:gd name="connsiteY0" fmla="*/ 0 h 1326931"/>
                        <a:gd name="connsiteX1" fmla="*/ 32540 w 32540"/>
                        <a:gd name="connsiteY1" fmla="*/ 45982 h 1326931"/>
                        <a:gd name="connsiteX2" fmla="*/ 32540 w 32540"/>
                        <a:gd name="connsiteY2" fmla="*/ 1326931 h 1326931"/>
                        <a:gd name="connsiteX0" fmla="*/ 0 w 28539"/>
                        <a:gd name="connsiteY0" fmla="*/ 0 h 1314484"/>
                        <a:gd name="connsiteX1" fmla="*/ 28539 w 28539"/>
                        <a:gd name="connsiteY1" fmla="*/ 33535 h 1314484"/>
                        <a:gd name="connsiteX2" fmla="*/ 28539 w 28539"/>
                        <a:gd name="connsiteY2" fmla="*/ 1314484 h 1314484"/>
                      </a:gdLst>
                      <a:ahLst/>
                      <a:cxnLst>
                        <a:cxn ang="0">
                          <a:pos x="connsiteX0" y="connsiteY0"/>
                        </a:cxn>
                        <a:cxn ang="0">
                          <a:pos x="connsiteX1" y="connsiteY1"/>
                        </a:cxn>
                        <a:cxn ang="0">
                          <a:pos x="connsiteX2" y="connsiteY2"/>
                        </a:cxn>
                      </a:cxnLst>
                      <a:rect l="l" t="t" r="r" b="b"/>
                      <a:pathLst>
                        <a:path w="28539" h="1314484">
                          <a:moveTo>
                            <a:pt x="0" y="0"/>
                          </a:moveTo>
                          <a:lnTo>
                            <a:pt x="28539" y="33535"/>
                          </a:lnTo>
                          <a:lnTo>
                            <a:pt x="28539" y="1314484"/>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nvGrpSpPr>
                <p:cNvPr id="2244" name="グループ化 2243">
                  <a:extLst>
                    <a:ext uri="{FF2B5EF4-FFF2-40B4-BE49-F238E27FC236}">
                      <a16:creationId xmlns:a16="http://schemas.microsoft.com/office/drawing/2014/main" id="{DCC165D3-6B1A-3735-7D16-501A2247A402}"/>
                    </a:ext>
                  </a:extLst>
                </p:cNvPr>
                <p:cNvGrpSpPr>
                  <a:grpSpLocks/>
                </p:cNvGrpSpPr>
                <p:nvPr/>
              </p:nvGrpSpPr>
              <p:grpSpPr>
                <a:xfrm>
                  <a:off x="406306" y="461639"/>
                  <a:ext cx="30270" cy="118163"/>
                  <a:chOff x="406314" y="461639"/>
                  <a:chExt cx="101188" cy="803723"/>
                </a:xfrm>
              </p:grpSpPr>
              <p:sp>
                <p:nvSpPr>
                  <p:cNvPr id="2245" name="フリーフォーム: 図形 2244">
                    <a:extLst>
                      <a:ext uri="{FF2B5EF4-FFF2-40B4-BE49-F238E27FC236}">
                        <a16:creationId xmlns:a16="http://schemas.microsoft.com/office/drawing/2014/main" id="{6D6F3481-7BFD-6539-C32B-EEE3735EEB7D}"/>
                      </a:ext>
                    </a:extLst>
                  </p:cNvPr>
                  <p:cNvSpPr>
                    <a:spLocks/>
                  </p:cNvSpPr>
                  <p:nvPr/>
                </p:nvSpPr>
                <p:spPr>
                  <a:xfrm>
                    <a:off x="406314" y="465810"/>
                    <a:ext cx="19977" cy="795766"/>
                  </a:xfrm>
                  <a:custGeom>
                    <a:avLst/>
                    <a:gdLst>
                      <a:gd name="connsiteX0" fmla="*/ 0 w 52552"/>
                      <a:gd name="connsiteY0" fmla="*/ 0 h 1326931"/>
                      <a:gd name="connsiteX1" fmla="*/ 52552 w 52552"/>
                      <a:gd name="connsiteY1" fmla="*/ 45982 h 1326931"/>
                      <a:gd name="connsiteX2" fmla="*/ 52552 w 52552"/>
                      <a:gd name="connsiteY2" fmla="*/ 1326931 h 1326931"/>
                      <a:gd name="connsiteX0" fmla="*/ 0 w 32540"/>
                      <a:gd name="connsiteY0" fmla="*/ 0 h 1326931"/>
                      <a:gd name="connsiteX1" fmla="*/ 32540 w 32540"/>
                      <a:gd name="connsiteY1" fmla="*/ 45982 h 1326931"/>
                      <a:gd name="connsiteX2" fmla="*/ 32540 w 32540"/>
                      <a:gd name="connsiteY2" fmla="*/ 1326931 h 1326931"/>
                      <a:gd name="connsiteX0" fmla="*/ 0 w 28539"/>
                      <a:gd name="connsiteY0" fmla="*/ 0 h 1314484"/>
                      <a:gd name="connsiteX1" fmla="*/ 28539 w 28539"/>
                      <a:gd name="connsiteY1" fmla="*/ 33535 h 1314484"/>
                      <a:gd name="connsiteX2" fmla="*/ 28539 w 28539"/>
                      <a:gd name="connsiteY2" fmla="*/ 1314484 h 1314484"/>
                    </a:gdLst>
                    <a:ahLst/>
                    <a:cxnLst>
                      <a:cxn ang="0">
                        <a:pos x="connsiteX0" y="connsiteY0"/>
                      </a:cxn>
                      <a:cxn ang="0">
                        <a:pos x="connsiteX1" y="connsiteY1"/>
                      </a:cxn>
                      <a:cxn ang="0">
                        <a:pos x="connsiteX2" y="connsiteY2"/>
                      </a:cxn>
                    </a:cxnLst>
                    <a:rect l="l" t="t" r="r" b="b"/>
                    <a:pathLst>
                      <a:path w="28539" h="1314484">
                        <a:moveTo>
                          <a:pt x="0" y="0"/>
                        </a:moveTo>
                        <a:lnTo>
                          <a:pt x="28539" y="33535"/>
                        </a:lnTo>
                        <a:lnTo>
                          <a:pt x="28539" y="1314484"/>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46" name="フリーフォーム: 図形 2245">
                    <a:extLst>
                      <a:ext uri="{FF2B5EF4-FFF2-40B4-BE49-F238E27FC236}">
                        <a16:creationId xmlns:a16="http://schemas.microsoft.com/office/drawing/2014/main" id="{EF3BAC60-E0F7-7350-6FC0-1D7D24B98491}"/>
                      </a:ext>
                    </a:extLst>
                  </p:cNvPr>
                  <p:cNvSpPr>
                    <a:spLocks/>
                  </p:cNvSpPr>
                  <p:nvPr/>
                </p:nvSpPr>
                <p:spPr>
                  <a:xfrm flipH="1">
                    <a:off x="487525" y="461639"/>
                    <a:ext cx="19977" cy="803723"/>
                  </a:xfrm>
                  <a:custGeom>
                    <a:avLst/>
                    <a:gdLst>
                      <a:gd name="connsiteX0" fmla="*/ 0 w 52552"/>
                      <a:gd name="connsiteY0" fmla="*/ 0 h 1326931"/>
                      <a:gd name="connsiteX1" fmla="*/ 52552 w 52552"/>
                      <a:gd name="connsiteY1" fmla="*/ 45982 h 1326931"/>
                      <a:gd name="connsiteX2" fmla="*/ 52552 w 52552"/>
                      <a:gd name="connsiteY2" fmla="*/ 1326931 h 1326931"/>
                      <a:gd name="connsiteX0" fmla="*/ 0 w 32540"/>
                      <a:gd name="connsiteY0" fmla="*/ 0 h 1326931"/>
                      <a:gd name="connsiteX1" fmla="*/ 32540 w 32540"/>
                      <a:gd name="connsiteY1" fmla="*/ 45982 h 1326931"/>
                      <a:gd name="connsiteX2" fmla="*/ 32540 w 32540"/>
                      <a:gd name="connsiteY2" fmla="*/ 1326931 h 1326931"/>
                      <a:gd name="connsiteX0" fmla="*/ 0 w 28539"/>
                      <a:gd name="connsiteY0" fmla="*/ 0 h 1314484"/>
                      <a:gd name="connsiteX1" fmla="*/ 28539 w 28539"/>
                      <a:gd name="connsiteY1" fmla="*/ 33535 h 1314484"/>
                      <a:gd name="connsiteX2" fmla="*/ 28539 w 28539"/>
                      <a:gd name="connsiteY2" fmla="*/ 1314484 h 1314484"/>
                    </a:gdLst>
                    <a:ahLst/>
                    <a:cxnLst>
                      <a:cxn ang="0">
                        <a:pos x="connsiteX0" y="connsiteY0"/>
                      </a:cxn>
                      <a:cxn ang="0">
                        <a:pos x="connsiteX1" y="connsiteY1"/>
                      </a:cxn>
                      <a:cxn ang="0">
                        <a:pos x="connsiteX2" y="connsiteY2"/>
                      </a:cxn>
                    </a:cxnLst>
                    <a:rect l="l" t="t" r="r" b="b"/>
                    <a:pathLst>
                      <a:path w="28539" h="1314484">
                        <a:moveTo>
                          <a:pt x="0" y="0"/>
                        </a:moveTo>
                        <a:lnTo>
                          <a:pt x="28539" y="33535"/>
                        </a:lnTo>
                        <a:lnTo>
                          <a:pt x="28539" y="1314484"/>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grpSp>
            <p:nvGrpSpPr>
              <p:cNvPr id="62" name="グループ化 61">
                <a:extLst>
                  <a:ext uri="{FF2B5EF4-FFF2-40B4-BE49-F238E27FC236}">
                    <a16:creationId xmlns:a16="http://schemas.microsoft.com/office/drawing/2014/main" id="{DB26D5D7-1420-4C56-B1F6-698315B2C12B}"/>
                  </a:ext>
                </a:extLst>
              </p:cNvPr>
              <p:cNvGrpSpPr/>
              <p:nvPr/>
            </p:nvGrpSpPr>
            <p:grpSpPr>
              <a:xfrm>
                <a:off x="1200839" y="172958"/>
                <a:ext cx="658701" cy="318051"/>
                <a:chOff x="1200839" y="172958"/>
                <a:chExt cx="674964" cy="327344"/>
              </a:xfrm>
            </p:grpSpPr>
            <p:sp>
              <p:nvSpPr>
                <p:cNvPr id="63" name="フリーフォーム: 図形 62">
                  <a:extLst>
                    <a:ext uri="{FF2B5EF4-FFF2-40B4-BE49-F238E27FC236}">
                      <a16:creationId xmlns:a16="http://schemas.microsoft.com/office/drawing/2014/main" id="{65A5F1DB-FDE4-9E13-E58C-04FDAF78C196}"/>
                    </a:ext>
                  </a:extLst>
                </p:cNvPr>
                <p:cNvSpPr>
                  <a:spLocks noChangeAspect="1"/>
                </p:cNvSpPr>
                <p:nvPr/>
              </p:nvSpPr>
              <p:spPr>
                <a:xfrm flipH="1">
                  <a:off x="1200839" y="304878"/>
                  <a:ext cx="604326" cy="195424"/>
                </a:xfrm>
                <a:custGeom>
                  <a:avLst/>
                  <a:gdLst>
                    <a:gd name="connsiteX0" fmla="*/ 0 w 952500"/>
                    <a:gd name="connsiteY0" fmla="*/ 0 h 285750"/>
                    <a:gd name="connsiteX1" fmla="*/ 673554 w 952500"/>
                    <a:gd name="connsiteY1" fmla="*/ 0 h 285750"/>
                    <a:gd name="connsiteX2" fmla="*/ 952500 w 952500"/>
                    <a:gd name="connsiteY2" fmla="*/ 285750 h 285750"/>
                    <a:gd name="connsiteX0" fmla="*/ 0 w 904875"/>
                    <a:gd name="connsiteY0" fmla="*/ 0 h 238125"/>
                    <a:gd name="connsiteX1" fmla="*/ 673554 w 904875"/>
                    <a:gd name="connsiteY1" fmla="*/ 0 h 238125"/>
                    <a:gd name="connsiteX2" fmla="*/ 904875 w 904875"/>
                    <a:gd name="connsiteY2" fmla="*/ 238125 h 238125"/>
                    <a:gd name="connsiteX0" fmla="*/ 0 w 835580"/>
                    <a:gd name="connsiteY0" fmla="*/ 0 h 238125"/>
                    <a:gd name="connsiteX1" fmla="*/ 604259 w 835580"/>
                    <a:gd name="connsiteY1" fmla="*/ 0 h 238125"/>
                    <a:gd name="connsiteX2" fmla="*/ 835580 w 835580"/>
                    <a:gd name="connsiteY2" fmla="*/ 238125 h 238125"/>
                    <a:gd name="connsiteX0" fmla="*/ 0 w 611592"/>
                    <a:gd name="connsiteY0" fmla="*/ 0 h 238125"/>
                    <a:gd name="connsiteX1" fmla="*/ 380271 w 611592"/>
                    <a:gd name="connsiteY1" fmla="*/ 0 h 238125"/>
                    <a:gd name="connsiteX2" fmla="*/ 611592 w 611592"/>
                    <a:gd name="connsiteY2" fmla="*/ 238125 h 238125"/>
                    <a:gd name="connsiteX0" fmla="*/ 0 w 618591"/>
                    <a:gd name="connsiteY0" fmla="*/ 0 h 238125"/>
                    <a:gd name="connsiteX1" fmla="*/ 387270 w 618591"/>
                    <a:gd name="connsiteY1" fmla="*/ 0 h 238125"/>
                    <a:gd name="connsiteX2" fmla="*/ 618591 w 618591"/>
                    <a:gd name="connsiteY2" fmla="*/ 238125 h 238125"/>
                    <a:gd name="connsiteX0" fmla="*/ 0 w 568903"/>
                    <a:gd name="connsiteY0" fmla="*/ 4320 h 238125"/>
                    <a:gd name="connsiteX1" fmla="*/ 337582 w 568903"/>
                    <a:gd name="connsiteY1" fmla="*/ 0 h 238125"/>
                    <a:gd name="connsiteX2" fmla="*/ 568903 w 568903"/>
                    <a:gd name="connsiteY2" fmla="*/ 238125 h 238125"/>
                    <a:gd name="connsiteX0" fmla="*/ 0 w 573224"/>
                    <a:gd name="connsiteY0" fmla="*/ 0 h 238126"/>
                    <a:gd name="connsiteX1" fmla="*/ 341903 w 573224"/>
                    <a:gd name="connsiteY1" fmla="*/ 1 h 238126"/>
                    <a:gd name="connsiteX2" fmla="*/ 573224 w 573224"/>
                    <a:gd name="connsiteY2" fmla="*/ 238126 h 238126"/>
                    <a:gd name="connsiteX0" fmla="*/ 0 w 512668"/>
                    <a:gd name="connsiteY0" fmla="*/ 0 h 238126"/>
                    <a:gd name="connsiteX1" fmla="*/ 281347 w 512668"/>
                    <a:gd name="connsiteY1" fmla="*/ 1 h 238126"/>
                    <a:gd name="connsiteX2" fmla="*/ 512668 w 512668"/>
                    <a:gd name="connsiteY2" fmla="*/ 238126 h 238126"/>
                    <a:gd name="connsiteX0" fmla="*/ 0 w 517655"/>
                    <a:gd name="connsiteY0" fmla="*/ 0 h 238126"/>
                    <a:gd name="connsiteX1" fmla="*/ 286334 w 517655"/>
                    <a:gd name="connsiteY1" fmla="*/ 1 h 238126"/>
                    <a:gd name="connsiteX2" fmla="*/ 517655 w 517655"/>
                    <a:gd name="connsiteY2" fmla="*/ 238126 h 238126"/>
                    <a:gd name="connsiteX0" fmla="*/ 0 w 604620"/>
                    <a:gd name="connsiteY0" fmla="*/ 0 h 238126"/>
                    <a:gd name="connsiteX1" fmla="*/ 373299 w 604620"/>
                    <a:gd name="connsiteY1" fmla="*/ 1 h 238126"/>
                    <a:gd name="connsiteX2" fmla="*/ 604620 w 604620"/>
                    <a:gd name="connsiteY2" fmla="*/ 238126 h 238126"/>
                    <a:gd name="connsiteX0" fmla="*/ 0 w 566095"/>
                    <a:gd name="connsiteY0" fmla="*/ 0 h 238126"/>
                    <a:gd name="connsiteX1" fmla="*/ 334774 w 566095"/>
                    <a:gd name="connsiteY1" fmla="*/ 1 h 238126"/>
                    <a:gd name="connsiteX2" fmla="*/ 566095 w 566095"/>
                    <a:gd name="connsiteY2" fmla="*/ 238126 h 238126"/>
                    <a:gd name="connsiteX0" fmla="*/ 0 w 500258"/>
                    <a:gd name="connsiteY0" fmla="*/ 0 h 239057"/>
                    <a:gd name="connsiteX1" fmla="*/ 268937 w 500258"/>
                    <a:gd name="connsiteY1" fmla="*/ 932 h 239057"/>
                    <a:gd name="connsiteX2" fmla="*/ 500258 w 500258"/>
                    <a:gd name="connsiteY2" fmla="*/ 239057 h 239057"/>
                    <a:gd name="connsiteX0" fmla="*/ 0 w 468484"/>
                    <a:gd name="connsiteY0" fmla="*/ 0 h 205711"/>
                    <a:gd name="connsiteX1" fmla="*/ 268937 w 468484"/>
                    <a:gd name="connsiteY1" fmla="*/ 932 h 205711"/>
                    <a:gd name="connsiteX2" fmla="*/ 468484 w 468484"/>
                    <a:gd name="connsiteY2" fmla="*/ 205711 h 205711"/>
                    <a:gd name="connsiteX0" fmla="*/ 0 w 495925"/>
                    <a:gd name="connsiteY0" fmla="*/ 0 h 205711"/>
                    <a:gd name="connsiteX1" fmla="*/ 296378 w 495925"/>
                    <a:gd name="connsiteY1" fmla="*/ 932 h 205711"/>
                    <a:gd name="connsiteX2" fmla="*/ 495925 w 495925"/>
                    <a:gd name="connsiteY2" fmla="*/ 205711 h 205711"/>
                    <a:gd name="connsiteX0" fmla="*/ 0 w 397902"/>
                    <a:gd name="connsiteY0" fmla="*/ 0 h 105371"/>
                    <a:gd name="connsiteX1" fmla="*/ 296378 w 397902"/>
                    <a:gd name="connsiteY1" fmla="*/ 932 h 105371"/>
                    <a:gd name="connsiteX2" fmla="*/ 397902 w 397902"/>
                    <a:gd name="connsiteY2" fmla="*/ 105371 h 105371"/>
                    <a:gd name="connsiteX0" fmla="*/ 0 w 426425"/>
                    <a:gd name="connsiteY0" fmla="*/ 0 h 104529"/>
                    <a:gd name="connsiteX1" fmla="*/ 324901 w 426425"/>
                    <a:gd name="connsiteY1" fmla="*/ 90 h 104529"/>
                    <a:gd name="connsiteX2" fmla="*/ 426425 w 426425"/>
                    <a:gd name="connsiteY2" fmla="*/ 104529 h 104529"/>
                    <a:gd name="connsiteX0" fmla="*/ 0 w 322337"/>
                    <a:gd name="connsiteY0" fmla="*/ 0 h 104529"/>
                    <a:gd name="connsiteX1" fmla="*/ 220813 w 322337"/>
                    <a:gd name="connsiteY1" fmla="*/ 90 h 104529"/>
                    <a:gd name="connsiteX2" fmla="*/ 322337 w 322337"/>
                    <a:gd name="connsiteY2" fmla="*/ 104529 h 104529"/>
                  </a:gdLst>
                  <a:ahLst/>
                  <a:cxnLst>
                    <a:cxn ang="0">
                      <a:pos x="connsiteX0" y="connsiteY0"/>
                    </a:cxn>
                    <a:cxn ang="0">
                      <a:pos x="connsiteX1" y="connsiteY1"/>
                    </a:cxn>
                    <a:cxn ang="0">
                      <a:pos x="connsiteX2" y="connsiteY2"/>
                    </a:cxn>
                  </a:cxnLst>
                  <a:rect l="l" t="t" r="r" b="b"/>
                  <a:pathLst>
                    <a:path w="322337" h="104529">
                      <a:moveTo>
                        <a:pt x="0" y="0"/>
                      </a:moveTo>
                      <a:lnTo>
                        <a:pt x="220813" y="90"/>
                      </a:lnTo>
                      <a:lnTo>
                        <a:pt x="322337" y="104529"/>
                      </a:lnTo>
                    </a:path>
                  </a:pathLst>
                </a:custGeom>
                <a:noFill/>
                <a:ln w="6350">
                  <a:solidFill>
                    <a:schemeClr val="accent4"/>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42" name="テキスト ボックス 831">
                  <a:extLst>
                    <a:ext uri="{FF2B5EF4-FFF2-40B4-BE49-F238E27FC236}">
                      <a16:creationId xmlns:a16="http://schemas.microsoft.com/office/drawing/2014/main" id="{C69D56BE-EB53-2825-487B-80B2F26B2261}"/>
                    </a:ext>
                  </a:extLst>
                </p:cNvPr>
                <p:cNvSpPr txBox="1"/>
                <p:nvPr/>
              </p:nvSpPr>
              <p:spPr>
                <a:xfrm flipH="1">
                  <a:off x="1478012" y="172958"/>
                  <a:ext cx="397791" cy="14403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b="0" dirty="0">
                      <a:solidFill>
                        <a:schemeClr val="accent4"/>
                      </a:solidFill>
                    </a:rPr>
                    <a:t>誘導管</a:t>
                  </a:r>
                  <a:endParaRPr kumimoji="1" lang="en-US" altLang="ja-JP" b="0" dirty="0">
                    <a:solidFill>
                      <a:schemeClr val="accent4"/>
                    </a:solidFill>
                  </a:endParaRPr>
                </a:p>
              </p:txBody>
            </p:sp>
          </p:grpSp>
        </p:grpSp>
      </p:grpSp>
      <p:sp>
        <p:nvSpPr>
          <p:cNvPr id="2296" name="テキスト ボックス 831">
            <a:extLst>
              <a:ext uri="{FF2B5EF4-FFF2-40B4-BE49-F238E27FC236}">
                <a16:creationId xmlns:a16="http://schemas.microsoft.com/office/drawing/2014/main" id="{1DEB6BF2-7A1E-34D2-19B9-E58E98109528}"/>
              </a:ext>
            </a:extLst>
          </p:cNvPr>
          <p:cNvSpPr txBox="1"/>
          <p:nvPr/>
        </p:nvSpPr>
        <p:spPr>
          <a:xfrm flipH="1">
            <a:off x="5898375" y="3070993"/>
            <a:ext cx="817355" cy="30464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b="0" dirty="0">
                <a:solidFill>
                  <a:schemeClr val="accent4"/>
                </a:solidFill>
              </a:rPr>
              <a:t>誘導管</a:t>
            </a:r>
            <a:endParaRPr kumimoji="1" lang="en-US" altLang="ja-JP" b="0" dirty="0">
              <a:solidFill>
                <a:schemeClr val="accent4"/>
              </a:solidFill>
            </a:endParaRPr>
          </a:p>
        </p:txBody>
      </p:sp>
      <p:sp>
        <p:nvSpPr>
          <p:cNvPr id="2297" name="フリーフォーム: 図形 2296">
            <a:extLst>
              <a:ext uri="{FF2B5EF4-FFF2-40B4-BE49-F238E27FC236}">
                <a16:creationId xmlns:a16="http://schemas.microsoft.com/office/drawing/2014/main" id="{A86CC39F-2409-B0CD-4F26-D6D6B201C77E}"/>
              </a:ext>
            </a:extLst>
          </p:cNvPr>
          <p:cNvSpPr>
            <a:spLocks noChangeAspect="1"/>
          </p:cNvSpPr>
          <p:nvPr/>
        </p:nvSpPr>
        <p:spPr>
          <a:xfrm flipH="1">
            <a:off x="5392748" y="3289820"/>
            <a:ext cx="1241730" cy="413326"/>
          </a:xfrm>
          <a:custGeom>
            <a:avLst/>
            <a:gdLst>
              <a:gd name="connsiteX0" fmla="*/ 0 w 952500"/>
              <a:gd name="connsiteY0" fmla="*/ 0 h 285750"/>
              <a:gd name="connsiteX1" fmla="*/ 673554 w 952500"/>
              <a:gd name="connsiteY1" fmla="*/ 0 h 285750"/>
              <a:gd name="connsiteX2" fmla="*/ 952500 w 952500"/>
              <a:gd name="connsiteY2" fmla="*/ 285750 h 285750"/>
              <a:gd name="connsiteX0" fmla="*/ 0 w 904875"/>
              <a:gd name="connsiteY0" fmla="*/ 0 h 238125"/>
              <a:gd name="connsiteX1" fmla="*/ 673554 w 904875"/>
              <a:gd name="connsiteY1" fmla="*/ 0 h 238125"/>
              <a:gd name="connsiteX2" fmla="*/ 904875 w 904875"/>
              <a:gd name="connsiteY2" fmla="*/ 238125 h 238125"/>
              <a:gd name="connsiteX0" fmla="*/ 0 w 835580"/>
              <a:gd name="connsiteY0" fmla="*/ 0 h 238125"/>
              <a:gd name="connsiteX1" fmla="*/ 604259 w 835580"/>
              <a:gd name="connsiteY1" fmla="*/ 0 h 238125"/>
              <a:gd name="connsiteX2" fmla="*/ 835580 w 835580"/>
              <a:gd name="connsiteY2" fmla="*/ 238125 h 238125"/>
              <a:gd name="connsiteX0" fmla="*/ 0 w 611592"/>
              <a:gd name="connsiteY0" fmla="*/ 0 h 238125"/>
              <a:gd name="connsiteX1" fmla="*/ 380271 w 611592"/>
              <a:gd name="connsiteY1" fmla="*/ 0 h 238125"/>
              <a:gd name="connsiteX2" fmla="*/ 611592 w 611592"/>
              <a:gd name="connsiteY2" fmla="*/ 238125 h 238125"/>
              <a:gd name="connsiteX0" fmla="*/ 0 w 618591"/>
              <a:gd name="connsiteY0" fmla="*/ 0 h 238125"/>
              <a:gd name="connsiteX1" fmla="*/ 387270 w 618591"/>
              <a:gd name="connsiteY1" fmla="*/ 0 h 238125"/>
              <a:gd name="connsiteX2" fmla="*/ 618591 w 618591"/>
              <a:gd name="connsiteY2" fmla="*/ 238125 h 238125"/>
              <a:gd name="connsiteX0" fmla="*/ 0 w 568903"/>
              <a:gd name="connsiteY0" fmla="*/ 4320 h 238125"/>
              <a:gd name="connsiteX1" fmla="*/ 337582 w 568903"/>
              <a:gd name="connsiteY1" fmla="*/ 0 h 238125"/>
              <a:gd name="connsiteX2" fmla="*/ 568903 w 568903"/>
              <a:gd name="connsiteY2" fmla="*/ 238125 h 238125"/>
              <a:gd name="connsiteX0" fmla="*/ 0 w 573224"/>
              <a:gd name="connsiteY0" fmla="*/ 0 h 238126"/>
              <a:gd name="connsiteX1" fmla="*/ 341903 w 573224"/>
              <a:gd name="connsiteY1" fmla="*/ 1 h 238126"/>
              <a:gd name="connsiteX2" fmla="*/ 573224 w 573224"/>
              <a:gd name="connsiteY2" fmla="*/ 238126 h 238126"/>
              <a:gd name="connsiteX0" fmla="*/ 0 w 512668"/>
              <a:gd name="connsiteY0" fmla="*/ 0 h 238126"/>
              <a:gd name="connsiteX1" fmla="*/ 281347 w 512668"/>
              <a:gd name="connsiteY1" fmla="*/ 1 h 238126"/>
              <a:gd name="connsiteX2" fmla="*/ 512668 w 512668"/>
              <a:gd name="connsiteY2" fmla="*/ 238126 h 238126"/>
              <a:gd name="connsiteX0" fmla="*/ 0 w 517655"/>
              <a:gd name="connsiteY0" fmla="*/ 0 h 238126"/>
              <a:gd name="connsiteX1" fmla="*/ 286334 w 517655"/>
              <a:gd name="connsiteY1" fmla="*/ 1 h 238126"/>
              <a:gd name="connsiteX2" fmla="*/ 517655 w 517655"/>
              <a:gd name="connsiteY2" fmla="*/ 238126 h 238126"/>
              <a:gd name="connsiteX0" fmla="*/ 0 w 604620"/>
              <a:gd name="connsiteY0" fmla="*/ 0 h 238126"/>
              <a:gd name="connsiteX1" fmla="*/ 373299 w 604620"/>
              <a:gd name="connsiteY1" fmla="*/ 1 h 238126"/>
              <a:gd name="connsiteX2" fmla="*/ 604620 w 604620"/>
              <a:gd name="connsiteY2" fmla="*/ 238126 h 238126"/>
              <a:gd name="connsiteX0" fmla="*/ 0 w 566095"/>
              <a:gd name="connsiteY0" fmla="*/ 0 h 238126"/>
              <a:gd name="connsiteX1" fmla="*/ 334774 w 566095"/>
              <a:gd name="connsiteY1" fmla="*/ 1 h 238126"/>
              <a:gd name="connsiteX2" fmla="*/ 566095 w 566095"/>
              <a:gd name="connsiteY2" fmla="*/ 238126 h 238126"/>
              <a:gd name="connsiteX0" fmla="*/ 0 w 500258"/>
              <a:gd name="connsiteY0" fmla="*/ 0 h 239057"/>
              <a:gd name="connsiteX1" fmla="*/ 268937 w 500258"/>
              <a:gd name="connsiteY1" fmla="*/ 932 h 239057"/>
              <a:gd name="connsiteX2" fmla="*/ 500258 w 500258"/>
              <a:gd name="connsiteY2" fmla="*/ 239057 h 239057"/>
              <a:gd name="connsiteX0" fmla="*/ 0 w 468484"/>
              <a:gd name="connsiteY0" fmla="*/ 0 h 205711"/>
              <a:gd name="connsiteX1" fmla="*/ 268937 w 468484"/>
              <a:gd name="connsiteY1" fmla="*/ 932 h 205711"/>
              <a:gd name="connsiteX2" fmla="*/ 468484 w 468484"/>
              <a:gd name="connsiteY2" fmla="*/ 205711 h 205711"/>
              <a:gd name="connsiteX0" fmla="*/ 0 w 495925"/>
              <a:gd name="connsiteY0" fmla="*/ 0 h 205711"/>
              <a:gd name="connsiteX1" fmla="*/ 296378 w 495925"/>
              <a:gd name="connsiteY1" fmla="*/ 932 h 205711"/>
              <a:gd name="connsiteX2" fmla="*/ 495925 w 495925"/>
              <a:gd name="connsiteY2" fmla="*/ 205711 h 205711"/>
              <a:gd name="connsiteX0" fmla="*/ 0 w 397902"/>
              <a:gd name="connsiteY0" fmla="*/ 0 h 105371"/>
              <a:gd name="connsiteX1" fmla="*/ 296378 w 397902"/>
              <a:gd name="connsiteY1" fmla="*/ 932 h 105371"/>
              <a:gd name="connsiteX2" fmla="*/ 397902 w 397902"/>
              <a:gd name="connsiteY2" fmla="*/ 105371 h 105371"/>
              <a:gd name="connsiteX0" fmla="*/ 0 w 426425"/>
              <a:gd name="connsiteY0" fmla="*/ 0 h 104529"/>
              <a:gd name="connsiteX1" fmla="*/ 324901 w 426425"/>
              <a:gd name="connsiteY1" fmla="*/ 90 h 104529"/>
              <a:gd name="connsiteX2" fmla="*/ 426425 w 426425"/>
              <a:gd name="connsiteY2" fmla="*/ 104529 h 104529"/>
              <a:gd name="connsiteX0" fmla="*/ 0 w 322337"/>
              <a:gd name="connsiteY0" fmla="*/ 0 h 104529"/>
              <a:gd name="connsiteX1" fmla="*/ 220813 w 322337"/>
              <a:gd name="connsiteY1" fmla="*/ 90 h 104529"/>
              <a:gd name="connsiteX2" fmla="*/ 322337 w 322337"/>
              <a:gd name="connsiteY2" fmla="*/ 104529 h 104529"/>
            </a:gdLst>
            <a:ahLst/>
            <a:cxnLst>
              <a:cxn ang="0">
                <a:pos x="connsiteX0" y="connsiteY0"/>
              </a:cxn>
              <a:cxn ang="0">
                <a:pos x="connsiteX1" y="connsiteY1"/>
              </a:cxn>
              <a:cxn ang="0">
                <a:pos x="connsiteX2" y="connsiteY2"/>
              </a:cxn>
            </a:cxnLst>
            <a:rect l="l" t="t" r="r" b="b"/>
            <a:pathLst>
              <a:path w="322337" h="104529">
                <a:moveTo>
                  <a:pt x="0" y="0"/>
                </a:moveTo>
                <a:lnTo>
                  <a:pt x="220813" y="90"/>
                </a:lnTo>
                <a:lnTo>
                  <a:pt x="322337" y="104529"/>
                </a:lnTo>
              </a:path>
            </a:pathLst>
          </a:custGeom>
          <a:noFill/>
          <a:ln w="6350">
            <a:solidFill>
              <a:schemeClr val="accent4"/>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197347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建物, 座る, 床, コンピュータ が含まれている画像&#10;&#10;自動的に生成された説明">
            <a:extLst>
              <a:ext uri="{FF2B5EF4-FFF2-40B4-BE49-F238E27FC236}">
                <a16:creationId xmlns:a16="http://schemas.microsoft.com/office/drawing/2014/main" id="{B922F313-473E-4D52-A6CF-5D535B3E5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2" y="2060848"/>
            <a:ext cx="4146212" cy="3109660"/>
          </a:xfrm>
          <a:prstGeom prst="rect">
            <a:avLst/>
          </a:prstGeom>
        </p:spPr>
      </p:pic>
      <p:pic>
        <p:nvPicPr>
          <p:cNvPr id="7" name="図 6" descr="座る, テーブル, 男, おもちゃ が含まれている画像&#10;&#10;自動的に生成された説明">
            <a:extLst>
              <a:ext uri="{FF2B5EF4-FFF2-40B4-BE49-F238E27FC236}">
                <a16:creationId xmlns:a16="http://schemas.microsoft.com/office/drawing/2014/main" id="{4C040813-3594-4C97-AE3F-02AD63CA2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45" y="2060848"/>
            <a:ext cx="4146214" cy="3109660"/>
          </a:xfrm>
          <a:prstGeom prst="rect">
            <a:avLst/>
          </a:prstGeom>
        </p:spPr>
      </p:pic>
      <p:sp>
        <p:nvSpPr>
          <p:cNvPr id="71" name="タイトル 1">
            <a:extLst>
              <a:ext uri="{FF2B5EF4-FFF2-40B4-BE49-F238E27FC236}">
                <a16:creationId xmlns:a16="http://schemas.microsoft.com/office/drawing/2014/main" id="{0953C5A9-9AC3-C704-8805-97BEA7AD6310}"/>
              </a:ext>
            </a:extLst>
          </p:cNvPr>
          <p:cNvSpPr txBox="1">
            <a:spLocks/>
          </p:cNvSpPr>
          <p:nvPr/>
        </p:nvSpPr>
        <p:spPr bwMode="auto">
          <a:xfrm>
            <a:off x="-499394" y="967412"/>
            <a:ext cx="5256584" cy="43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r>
              <a:rPr lang="en-US" altLang="ja-JP" sz="3600" kern="0" dirty="0"/>
              <a:t>【</a:t>
            </a:r>
            <a:r>
              <a:rPr lang="ja-JP" altLang="en-US" sz="3600" kern="0" dirty="0"/>
              <a:t>　施工状況　</a:t>
            </a:r>
            <a:r>
              <a:rPr lang="en-US" altLang="ja-JP" sz="3600" kern="0" dirty="0"/>
              <a:t>】</a:t>
            </a:r>
            <a:endParaRPr lang="ja-JP" altLang="en-US" sz="3600" kern="0" dirty="0"/>
          </a:p>
        </p:txBody>
      </p:sp>
      <p:sp>
        <p:nvSpPr>
          <p:cNvPr id="6" name="楕円 5">
            <a:extLst>
              <a:ext uri="{FF2B5EF4-FFF2-40B4-BE49-F238E27FC236}">
                <a16:creationId xmlns:a16="http://schemas.microsoft.com/office/drawing/2014/main" id="{4AC35732-9021-E00D-1D3E-EE95A735D33A}"/>
              </a:ext>
            </a:extLst>
          </p:cNvPr>
          <p:cNvSpPr/>
          <p:nvPr/>
        </p:nvSpPr>
        <p:spPr>
          <a:xfrm>
            <a:off x="7272300" y="4410445"/>
            <a:ext cx="216024" cy="234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6BFC0A3C-AFBB-5835-A77B-C7CD02EA6FF6}"/>
              </a:ext>
            </a:extLst>
          </p:cNvPr>
          <p:cNvSpPr/>
          <p:nvPr/>
        </p:nvSpPr>
        <p:spPr>
          <a:xfrm>
            <a:off x="6298192" y="5536039"/>
            <a:ext cx="144016"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AB7E7B80-460F-C85B-2F43-2A12283063A1}"/>
              </a:ext>
            </a:extLst>
          </p:cNvPr>
          <p:cNvSpPr txBox="1">
            <a:spLocks/>
          </p:cNvSpPr>
          <p:nvPr/>
        </p:nvSpPr>
        <p:spPr bwMode="auto">
          <a:xfrm>
            <a:off x="6300192" y="5387014"/>
            <a:ext cx="1534570" cy="43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r>
              <a:rPr lang="ja-JP" altLang="en-US" sz="1400" kern="0" dirty="0"/>
              <a:t>孔埋め完了</a:t>
            </a:r>
          </a:p>
        </p:txBody>
      </p:sp>
      <p:sp>
        <p:nvSpPr>
          <p:cNvPr id="11" name="タイトル 1">
            <a:extLst>
              <a:ext uri="{FF2B5EF4-FFF2-40B4-BE49-F238E27FC236}">
                <a16:creationId xmlns:a16="http://schemas.microsoft.com/office/drawing/2014/main" id="{022494EB-AE6F-7518-B218-D976D96FD2D2}"/>
              </a:ext>
            </a:extLst>
          </p:cNvPr>
          <p:cNvSpPr txBox="1">
            <a:spLocks/>
          </p:cNvSpPr>
          <p:nvPr/>
        </p:nvSpPr>
        <p:spPr bwMode="auto">
          <a:xfrm>
            <a:off x="1572467" y="5458540"/>
            <a:ext cx="1534570" cy="43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2pPr>
            <a:lvl3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3pPr>
            <a:lvl4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4pPr>
            <a:lvl5pPr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Times New Roman" pitchFamily="18" charset="0"/>
                <a:ea typeface="ＭＳ Ｐゴシック" charset="-128"/>
              </a:defRPr>
            </a:lvl9pPr>
          </a:lstStyle>
          <a:p>
            <a:r>
              <a:rPr lang="ja-JP" altLang="en-US" sz="1400" kern="0" dirty="0"/>
              <a:t>注入状況</a:t>
            </a:r>
          </a:p>
        </p:txBody>
      </p:sp>
    </p:spTree>
    <p:extLst>
      <p:ext uri="{BB962C8B-B14F-4D97-AF65-F5344CB8AC3E}">
        <p14:creationId xmlns:p14="http://schemas.microsoft.com/office/powerpoint/2010/main" val="2811709230"/>
      </p:ext>
    </p:extLst>
  </p:cSld>
  <p:clrMapOvr>
    <a:masterClrMapping/>
  </p:clrMapOvr>
</p:sld>
</file>

<file path=ppt/theme/theme1.xml><?xml version="1.0" encoding="utf-8"?>
<a:theme xmlns:a="http://schemas.openxmlformats.org/drawingml/2006/main" name="2009TOQ1">
  <a:themeElements>
    <a:clrScheme name="Tokyu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okyu">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okyu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kyu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kyu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kyu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ky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ky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ky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2013TOQ1</Template>
  <TotalTime>1405</TotalTime>
  <Words>843</Words>
  <Application>Microsoft Office PowerPoint</Application>
  <PresentationFormat>画面に合わせる (4:3)</PresentationFormat>
  <Paragraphs>108</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ＭＳ Ｐゴシック</vt:lpstr>
      <vt:lpstr>Calibri</vt:lpstr>
      <vt:lpstr>Impact</vt:lpstr>
      <vt:lpstr>Segoe UI Black</vt:lpstr>
      <vt:lpstr>Times New Roman</vt:lpstr>
      <vt:lpstr>2009TOQ1</vt:lpstr>
      <vt:lpstr>ホーム上から止水層を形成する漏水対策の実施</vt:lpstr>
      <vt:lpstr>【　今までの経緯・状況　】</vt:lpstr>
      <vt:lpstr>PowerPoint プレゼンテーション</vt:lpstr>
      <vt:lpstr>【　従来の工法　】</vt:lpstr>
      <vt:lpstr>PowerPoint プレゼンテーション</vt:lpstr>
      <vt:lpstr>【ホーム上からの作業手順】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ご清聴ありがとうございました。</vt:lpstr>
    </vt:vector>
  </TitlesOfParts>
  <Company>Tokyu Construction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sakuma 佐久間 明子</dc:creator>
  <cp:lastModifiedBy>ohmori@nk-wasser.com</cp:lastModifiedBy>
  <cp:revision>34</cp:revision>
  <cp:lastPrinted>2023-01-26T00:14:13Z</cp:lastPrinted>
  <dcterms:created xsi:type="dcterms:W3CDTF">2021-01-27T01:02:06Z</dcterms:created>
  <dcterms:modified xsi:type="dcterms:W3CDTF">2023-02-12T01:48:32Z</dcterms:modified>
</cp:coreProperties>
</file>